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8" r:id="rId19"/>
    <p:sldId id="299" r:id="rId20"/>
    <p:sldId id="300" r:id="rId21"/>
    <p:sldId id="301" r:id="rId22"/>
    <p:sldId id="302" r:id="rId23"/>
    <p:sldId id="296" r:id="rId24"/>
    <p:sldId id="297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07" autoAdjust="0"/>
  </p:normalViewPr>
  <p:slideViewPr>
    <p:cSldViewPr snapToGrid="0">
      <p:cViewPr varScale="1">
        <p:scale>
          <a:sx n="80" d="100"/>
          <a:sy n="80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05 – AWS RDS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975" y="1683721"/>
            <a:ext cx="6728872" cy="4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5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77" y="1683721"/>
            <a:ext cx="6636868" cy="4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765C3-3AF2-4A10-9E06-4763DD16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needed packages</a:t>
            </a:r>
          </a:p>
          <a:p>
            <a:pPr lvl="1"/>
            <a:r>
              <a:rPr lang="en-US" dirty="0" err="1"/>
              <a:t>Micrsoft.EntityFrameWorkCore.Design</a:t>
            </a:r>
            <a:endParaRPr lang="en-US" dirty="0"/>
          </a:p>
          <a:p>
            <a:pPr lvl="1"/>
            <a:r>
              <a:rPr lang="en-US" dirty="0" err="1"/>
              <a:t>Micrsoft.EntityFrameWorkCore.Tools</a:t>
            </a:r>
            <a:endParaRPr lang="en-US" dirty="0"/>
          </a:p>
          <a:p>
            <a:pPr lvl="1"/>
            <a:r>
              <a:rPr lang="en-US" dirty="0"/>
              <a:t>Entity Framework Database Providers for .NET</a:t>
            </a:r>
          </a:p>
          <a:p>
            <a:pPr lvl="2"/>
            <a:r>
              <a:rPr lang="en-US" dirty="0"/>
              <a:t>SQL Server –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pPr lvl="2"/>
            <a:r>
              <a:rPr lang="en-US" dirty="0"/>
              <a:t>MySQL – </a:t>
            </a:r>
            <a:r>
              <a:rPr lang="en-US" dirty="0" err="1"/>
              <a:t>Pomelo.EntityFrameworkCore.MySql</a:t>
            </a:r>
            <a:endParaRPr lang="en-US" dirty="0"/>
          </a:p>
          <a:p>
            <a:pPr lvl="2"/>
            <a:r>
              <a:rPr lang="en-US" dirty="0"/>
              <a:t>PostgreSQL – </a:t>
            </a:r>
            <a:r>
              <a:rPr lang="en-US" dirty="0" err="1"/>
              <a:t>Npgsql.EntityFrameworkCore.PostgreSQL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48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39" y="1697480"/>
            <a:ext cx="9133546" cy="4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39" y="1697480"/>
            <a:ext cx="9133545" cy="4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39" y="1697480"/>
            <a:ext cx="9133545" cy="4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needed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1F0F1-513E-46E2-B997-85750C2F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previous steps for the remaining packages:</a:t>
            </a:r>
          </a:p>
          <a:p>
            <a:pPr lvl="1"/>
            <a:r>
              <a:rPr lang="en-US" dirty="0" err="1"/>
              <a:t>Micrsoft.EntityFrameWorkCore.Tools</a:t>
            </a:r>
            <a:endParaRPr lang="en-US" dirty="0"/>
          </a:p>
          <a:p>
            <a:pPr lvl="1"/>
            <a:r>
              <a:rPr lang="en-US" dirty="0"/>
              <a:t>Microsoft.EntityFrameworkCore.SqlServer.*</a:t>
            </a:r>
          </a:p>
          <a:p>
            <a:pPr lvl="1"/>
            <a:r>
              <a:rPr lang="en-US" dirty="0" err="1"/>
              <a:t>Pomelo.EntityFrameworkCore.MySql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190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needed packages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18" y="1697480"/>
            <a:ext cx="8224187" cy="4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RDS Instance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16044"/>
            <a:ext cx="9586704" cy="49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4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RDS Instance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16044"/>
            <a:ext cx="9586704" cy="49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05 – AWS RDS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AWS RDS Programmatically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RDS Instance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370" y="1716044"/>
            <a:ext cx="7046790" cy="49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Amazon RDS using MySQL Workbench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370" y="2107183"/>
            <a:ext cx="7046790" cy="41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using code provided (</a:t>
            </a:r>
            <a:r>
              <a:rPr lang="en-US" dirty="0" err="1"/>
              <a:t>SMS.sql</a:t>
            </a:r>
            <a:r>
              <a:rPr lang="en-US" dirty="0"/>
              <a:t>)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53" y="1929245"/>
            <a:ext cx="9133717" cy="4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18" y="1697480"/>
            <a:ext cx="8224186" cy="4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588" y="1697480"/>
            <a:ext cx="7203646" cy="4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20" y="2380603"/>
            <a:ext cx="10476983" cy="20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108" y="1616291"/>
            <a:ext cx="8312607" cy="49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45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11" y="1552245"/>
            <a:ext cx="9434601" cy="52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59" y="1639121"/>
            <a:ext cx="9035106" cy="49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8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59" y="1639121"/>
            <a:ext cx="9035106" cy="49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7" y="1683721"/>
            <a:ext cx="9128510" cy="46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25" y="1639121"/>
            <a:ext cx="6901373" cy="49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25" y="1734919"/>
            <a:ext cx="6901373" cy="47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25" y="1986067"/>
            <a:ext cx="6901373" cy="42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20" y="1617648"/>
            <a:ext cx="9056784" cy="49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9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RDS Programmatically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219" y="1627301"/>
            <a:ext cx="8235562" cy="49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7" y="1683721"/>
            <a:ext cx="9128510" cy="46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7" y="1683721"/>
            <a:ext cx="9128509" cy="46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7" y="1683721"/>
            <a:ext cx="9128509" cy="46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8" y="1683721"/>
            <a:ext cx="9128507" cy="46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8" y="1683721"/>
            <a:ext cx="9128507" cy="4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BA70-187F-4EA4-8A76-7E4918A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Allow App to Access RDS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F9BA-8F76-4C19-9D1A-B5E9B5AC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59" y="1683721"/>
            <a:ext cx="9128505" cy="4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253</Words>
  <Application>Microsoft Office PowerPoint</Application>
  <PresentationFormat>Widescreen</PresentationFormat>
  <Paragraphs>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Class Activity 05 – AWS RDS Workshop</vt:lpstr>
      <vt:lpstr>Create a User to Allow App to Access RDS</vt:lpstr>
      <vt:lpstr>Create a User to Allow App to Access RDS</vt:lpstr>
      <vt:lpstr>Create a User to Allow App to Access RDS</vt:lpstr>
      <vt:lpstr>Create a User to Allow App to Access RDS</vt:lpstr>
      <vt:lpstr>Create a User to Allow App to Access RDS</vt:lpstr>
      <vt:lpstr>Create a User to Allow App to Access RDS</vt:lpstr>
      <vt:lpstr>Create a User to Allow App to Access RDS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Install the needed packages</vt:lpstr>
      <vt:lpstr>Install the needed packages</vt:lpstr>
      <vt:lpstr>Create a RDS Instance</vt:lpstr>
      <vt:lpstr>Create a RDS Instance</vt:lpstr>
      <vt:lpstr>Create a RDS Instance</vt:lpstr>
      <vt:lpstr>Connect to Amazon RDS using MySQL Workbench</vt:lpstr>
      <vt:lpstr>Create database using code provided (SMS.sql)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  <vt:lpstr>Access RDS Programmatically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146</cp:revision>
  <dcterms:created xsi:type="dcterms:W3CDTF">2018-10-28T18:37:44Z</dcterms:created>
  <dcterms:modified xsi:type="dcterms:W3CDTF">2018-10-29T02:06:16Z</dcterms:modified>
</cp:coreProperties>
</file>