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7"/>
  </p:notesMasterIdLst>
  <p:handoutMasterIdLst>
    <p:handoutMasterId r:id="rId28"/>
  </p:handoutMasterIdLst>
  <p:sldIdLst>
    <p:sldId id="1507" r:id="rId6"/>
    <p:sldId id="1514" r:id="rId7"/>
    <p:sldId id="1517" r:id="rId8"/>
    <p:sldId id="1550" r:id="rId9"/>
    <p:sldId id="1551" r:id="rId10"/>
    <p:sldId id="1557" r:id="rId11"/>
    <p:sldId id="1558" r:id="rId12"/>
    <p:sldId id="1547" r:id="rId13"/>
    <p:sldId id="1561" r:id="rId14"/>
    <p:sldId id="1559" r:id="rId15"/>
    <p:sldId id="1524" r:id="rId16"/>
    <p:sldId id="1548" r:id="rId17"/>
    <p:sldId id="1549" r:id="rId18"/>
    <p:sldId id="1560" r:id="rId19"/>
    <p:sldId id="1552" r:id="rId20"/>
    <p:sldId id="1553" r:id="rId21"/>
    <p:sldId id="1554" r:id="rId22"/>
    <p:sldId id="1555" r:id="rId23"/>
    <p:sldId id="1527" r:id="rId24"/>
    <p:sldId id="1538" r:id="rId25"/>
    <p:sldId id="1539" r:id="rId26"/>
  </p:sldIdLst>
  <p:sldSz cx="9144000" cy="6858000" type="screen4x3"/>
  <p:notesSz cx="9393238" cy="7077075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87704" autoAdjust="0"/>
  </p:normalViewPr>
  <p:slideViewPr>
    <p:cSldViewPr snapToGrid="0" snapToObjects="1">
      <p:cViewPr>
        <p:scale>
          <a:sx n="70" d="100"/>
          <a:sy n="70" d="100"/>
        </p:scale>
        <p:origin x="2988" y="726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229"/>
        <p:guide pos="29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B014A-3FDD-4B83-B509-1616DC54870C}" type="doc">
      <dgm:prSet loTypeId="urn:microsoft.com/office/officeart/2009/layout/ReverseList" loCatId="relationship" qsTypeId="urn:microsoft.com/office/officeart/2005/8/quickstyle/simple1#6" qsCatId="simple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E8D49591-2DAD-4C8B-9EA1-3B3BB1381F88}">
      <dgm:prSet phldrT="[Text]"/>
      <dgm:spPr/>
      <dgm:t>
        <a:bodyPr/>
        <a:lstStyle/>
        <a:p>
          <a:r>
            <a:rPr lang="en-US" dirty="0"/>
            <a:t>Client side</a:t>
          </a:r>
        </a:p>
      </dgm:t>
    </dgm:pt>
    <dgm:pt modelId="{DAA173A0-3D16-4628-BC53-0766A96041A7}" type="parTrans" cxnId="{3342E687-C70A-4B3F-AE1C-BD151855EC9B}">
      <dgm:prSet/>
      <dgm:spPr/>
      <dgm:t>
        <a:bodyPr/>
        <a:lstStyle/>
        <a:p>
          <a:endParaRPr lang="en-US"/>
        </a:p>
      </dgm:t>
    </dgm:pt>
    <dgm:pt modelId="{063C6710-5351-451C-BE89-C3C09D368070}" type="sibTrans" cxnId="{3342E687-C70A-4B3F-AE1C-BD151855EC9B}">
      <dgm:prSet/>
      <dgm:spPr/>
      <dgm:t>
        <a:bodyPr/>
        <a:lstStyle/>
        <a:p>
          <a:endParaRPr lang="en-US"/>
        </a:p>
      </dgm:t>
    </dgm:pt>
    <dgm:pt modelId="{77BC810F-FBBA-449E-A44B-F730214CA6EC}">
      <dgm:prSet phldrT="[Text]"/>
      <dgm:spPr/>
      <dgm:t>
        <a:bodyPr/>
        <a:lstStyle/>
        <a:p>
          <a:r>
            <a:rPr lang="en-US" dirty="0"/>
            <a:t>Server side</a:t>
          </a:r>
        </a:p>
      </dgm:t>
    </dgm:pt>
    <dgm:pt modelId="{679EC555-BA0F-4CBA-B7BF-6111B5AD6B83}" type="parTrans" cxnId="{A4EE7724-8D5D-4608-9A31-BA4C95A832A9}">
      <dgm:prSet/>
      <dgm:spPr/>
      <dgm:t>
        <a:bodyPr/>
        <a:lstStyle/>
        <a:p>
          <a:endParaRPr lang="en-US"/>
        </a:p>
      </dgm:t>
    </dgm:pt>
    <dgm:pt modelId="{2816617D-093E-434D-B92C-59FC36FC5B54}" type="sibTrans" cxnId="{A4EE7724-8D5D-4608-9A31-BA4C95A832A9}">
      <dgm:prSet/>
      <dgm:spPr/>
      <dgm:t>
        <a:bodyPr/>
        <a:lstStyle/>
        <a:p>
          <a:endParaRPr lang="en-US"/>
        </a:p>
      </dgm:t>
    </dgm:pt>
    <dgm:pt modelId="{12ACAC7C-B4E5-4DED-8F08-5C4791F57177}" type="pres">
      <dgm:prSet presAssocID="{B09B014A-3FDD-4B83-B509-1616DC54870C}" presName="Name0" presStyleCnt="0">
        <dgm:presLayoutVars>
          <dgm:chMax val="2"/>
          <dgm:chPref val="2"/>
          <dgm:animLvl val="lvl"/>
        </dgm:presLayoutVars>
      </dgm:prSet>
      <dgm:spPr/>
    </dgm:pt>
    <dgm:pt modelId="{450D732A-FA8E-42B8-80D2-809B5876ADC7}" type="pres">
      <dgm:prSet presAssocID="{B09B014A-3FDD-4B83-B509-1616DC54870C}" presName="LeftText" presStyleLbl="revTx" presStyleIdx="0" presStyleCnt="0">
        <dgm:presLayoutVars>
          <dgm:bulletEnabled val="1"/>
        </dgm:presLayoutVars>
      </dgm:prSet>
      <dgm:spPr/>
    </dgm:pt>
    <dgm:pt modelId="{B77518CE-D68C-4E14-AEF1-4BC2FB617D7D}" type="pres">
      <dgm:prSet presAssocID="{B09B014A-3FDD-4B83-B509-1616DC54870C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7A2B9057-BEE5-4746-B662-825C37A66B31}" type="pres">
      <dgm:prSet presAssocID="{B09B014A-3FDD-4B83-B509-1616DC54870C}" presName="RightText" presStyleLbl="revTx" presStyleIdx="0" presStyleCnt="0">
        <dgm:presLayoutVars>
          <dgm:bulletEnabled val="1"/>
        </dgm:presLayoutVars>
      </dgm:prSet>
      <dgm:spPr/>
    </dgm:pt>
    <dgm:pt modelId="{8FA09A06-1DCB-40B5-9C95-A1718324E851}" type="pres">
      <dgm:prSet presAssocID="{B09B014A-3FDD-4B83-B509-1616DC54870C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32441A90-119E-46CB-8215-4FC3AE007BBF}" type="pres">
      <dgm:prSet presAssocID="{B09B014A-3FDD-4B83-B509-1616DC54870C}" presName="TopArrow" presStyleLbl="node1" presStyleIdx="0" presStyleCnt="2"/>
      <dgm:spPr/>
    </dgm:pt>
    <dgm:pt modelId="{3A450A69-D08E-4822-83AA-70BEE8BD9DB9}" type="pres">
      <dgm:prSet presAssocID="{B09B014A-3FDD-4B83-B509-1616DC54870C}" presName="BottomArrow" presStyleLbl="node1" presStyleIdx="1" presStyleCnt="2"/>
      <dgm:spPr/>
    </dgm:pt>
  </dgm:ptLst>
  <dgm:cxnLst>
    <dgm:cxn modelId="{A4EE7724-8D5D-4608-9A31-BA4C95A832A9}" srcId="{B09B014A-3FDD-4B83-B509-1616DC54870C}" destId="{77BC810F-FBBA-449E-A44B-F730214CA6EC}" srcOrd="1" destOrd="0" parTransId="{679EC555-BA0F-4CBA-B7BF-6111B5AD6B83}" sibTransId="{2816617D-093E-434D-B92C-59FC36FC5B54}"/>
    <dgm:cxn modelId="{579DD249-D7BA-4299-933B-FD5523FC0D80}" type="presOf" srcId="{E8D49591-2DAD-4C8B-9EA1-3B3BB1381F88}" destId="{450D732A-FA8E-42B8-80D2-809B5876ADC7}" srcOrd="0" destOrd="0" presId="urn:microsoft.com/office/officeart/2009/layout/ReverseList"/>
    <dgm:cxn modelId="{409B884D-64CB-451F-A2C4-5ECABB9746E7}" type="presOf" srcId="{77BC810F-FBBA-449E-A44B-F730214CA6EC}" destId="{8FA09A06-1DCB-40B5-9C95-A1718324E851}" srcOrd="1" destOrd="0" presId="urn:microsoft.com/office/officeart/2009/layout/ReverseList"/>
    <dgm:cxn modelId="{F1073473-0511-4E82-A965-45AEBC7B501C}" type="presOf" srcId="{77BC810F-FBBA-449E-A44B-F730214CA6EC}" destId="{7A2B9057-BEE5-4746-B662-825C37A66B31}" srcOrd="0" destOrd="0" presId="urn:microsoft.com/office/officeart/2009/layout/ReverseList"/>
    <dgm:cxn modelId="{3342E687-C70A-4B3F-AE1C-BD151855EC9B}" srcId="{B09B014A-3FDD-4B83-B509-1616DC54870C}" destId="{E8D49591-2DAD-4C8B-9EA1-3B3BB1381F88}" srcOrd="0" destOrd="0" parTransId="{DAA173A0-3D16-4628-BC53-0766A96041A7}" sibTransId="{063C6710-5351-451C-BE89-C3C09D368070}"/>
    <dgm:cxn modelId="{4ACF1AC5-E9B8-43C0-82D3-F99FD6E88C18}" type="presOf" srcId="{B09B014A-3FDD-4B83-B509-1616DC54870C}" destId="{12ACAC7C-B4E5-4DED-8F08-5C4791F57177}" srcOrd="0" destOrd="0" presId="urn:microsoft.com/office/officeart/2009/layout/ReverseList"/>
    <dgm:cxn modelId="{4B3F18D6-3327-4E8A-B40C-53D5D23905F9}" type="presOf" srcId="{E8D49591-2DAD-4C8B-9EA1-3B3BB1381F88}" destId="{B77518CE-D68C-4E14-AEF1-4BC2FB617D7D}" srcOrd="1" destOrd="0" presId="urn:microsoft.com/office/officeart/2009/layout/ReverseList"/>
    <dgm:cxn modelId="{2E6938BA-C703-457E-9750-566AEC32C809}" type="presParOf" srcId="{12ACAC7C-B4E5-4DED-8F08-5C4791F57177}" destId="{450D732A-FA8E-42B8-80D2-809B5876ADC7}" srcOrd="0" destOrd="0" presId="urn:microsoft.com/office/officeart/2009/layout/ReverseList"/>
    <dgm:cxn modelId="{928C370C-A5EB-4AA4-905B-AAE4E738EAE9}" type="presParOf" srcId="{12ACAC7C-B4E5-4DED-8F08-5C4791F57177}" destId="{B77518CE-D68C-4E14-AEF1-4BC2FB617D7D}" srcOrd="1" destOrd="0" presId="urn:microsoft.com/office/officeart/2009/layout/ReverseList"/>
    <dgm:cxn modelId="{89E71A47-129D-455F-BBA6-FEC9C947B51C}" type="presParOf" srcId="{12ACAC7C-B4E5-4DED-8F08-5C4791F57177}" destId="{7A2B9057-BEE5-4746-B662-825C37A66B31}" srcOrd="2" destOrd="0" presId="urn:microsoft.com/office/officeart/2009/layout/ReverseList"/>
    <dgm:cxn modelId="{739DCD0E-49BC-470C-AD81-0CF72F274F0D}" type="presParOf" srcId="{12ACAC7C-B4E5-4DED-8F08-5C4791F57177}" destId="{8FA09A06-1DCB-40B5-9C95-A1718324E851}" srcOrd="3" destOrd="0" presId="urn:microsoft.com/office/officeart/2009/layout/ReverseList"/>
    <dgm:cxn modelId="{2D68CE9D-8EBE-42AA-AC68-1211F381AF5F}" type="presParOf" srcId="{12ACAC7C-B4E5-4DED-8F08-5C4791F57177}" destId="{32441A90-119E-46CB-8215-4FC3AE007BBF}" srcOrd="4" destOrd="0" presId="urn:microsoft.com/office/officeart/2009/layout/ReverseList"/>
    <dgm:cxn modelId="{BCF022C5-97DB-405B-9247-C3F780397ACA}" type="presParOf" srcId="{12ACAC7C-B4E5-4DED-8F08-5C4791F57177}" destId="{3A450A69-D08E-4822-83AA-70BEE8BD9DB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5EF4D-D5A5-484A-AF81-798047CD5492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CE7D178-119E-4642-AE7A-1610E5395D85}">
      <dgm:prSet phldrT="[Text]"/>
      <dgm:spPr/>
      <dgm:t>
        <a:bodyPr/>
        <a:lstStyle/>
        <a:p>
          <a:r>
            <a:rPr lang="en-US" dirty="0"/>
            <a:t>Do not rely solely on client-side validation</a:t>
          </a:r>
        </a:p>
      </dgm:t>
    </dgm:pt>
    <dgm:pt modelId="{05F6ADAC-B171-4908-8737-6CFE2B47E86D}" type="parTrans" cxnId="{C3D13E4C-7E62-4B9E-9293-D937945DFF96}">
      <dgm:prSet/>
      <dgm:spPr/>
      <dgm:t>
        <a:bodyPr/>
        <a:lstStyle/>
        <a:p>
          <a:endParaRPr lang="en-US"/>
        </a:p>
      </dgm:t>
    </dgm:pt>
    <dgm:pt modelId="{54204B65-DE27-47C8-BC71-39196A784098}" type="sibTrans" cxnId="{C3D13E4C-7E62-4B9E-9293-D937945DFF96}">
      <dgm:prSet/>
      <dgm:spPr/>
      <dgm:t>
        <a:bodyPr/>
        <a:lstStyle/>
        <a:p>
          <a:endParaRPr lang="en-US"/>
        </a:p>
      </dgm:t>
    </dgm:pt>
    <dgm:pt modelId="{D2B63094-923A-4309-94EC-2CD38DA41330}">
      <dgm:prSet phldrT="[Text]"/>
      <dgm:spPr/>
      <dgm:t>
        <a:bodyPr/>
        <a:lstStyle/>
        <a:p>
          <a:r>
            <a:rPr lang="en-US" dirty="0"/>
            <a:t>Ensure server-side validation</a:t>
          </a:r>
        </a:p>
      </dgm:t>
    </dgm:pt>
    <dgm:pt modelId="{89633494-9EBB-44C4-AB12-2C0B2CFE22B1}" type="parTrans" cxnId="{F6FDF900-4C40-49BA-8289-1834E4BAAD1F}">
      <dgm:prSet/>
      <dgm:spPr/>
      <dgm:t>
        <a:bodyPr/>
        <a:lstStyle/>
        <a:p>
          <a:endParaRPr lang="en-US"/>
        </a:p>
      </dgm:t>
    </dgm:pt>
    <dgm:pt modelId="{F6E61AEF-769C-474E-AB3B-8BCEEE2D3290}" type="sibTrans" cxnId="{F6FDF900-4C40-49BA-8289-1834E4BAAD1F}">
      <dgm:prSet/>
      <dgm:spPr/>
      <dgm:t>
        <a:bodyPr/>
        <a:lstStyle/>
        <a:p>
          <a:endParaRPr lang="en-US"/>
        </a:p>
      </dgm:t>
    </dgm:pt>
    <dgm:pt modelId="{B80AF89B-72E8-4CF9-8680-872F7C4A702B}">
      <dgm:prSet phldrT="[Text]"/>
      <dgm:spPr/>
      <dgm:t>
        <a:bodyPr/>
        <a:lstStyle/>
        <a:p>
          <a:r>
            <a:rPr lang="en-US" dirty="0"/>
            <a:t>Use whitelisting and blacklisting</a:t>
          </a:r>
        </a:p>
      </dgm:t>
    </dgm:pt>
    <dgm:pt modelId="{40F1B7C4-77E2-45A2-9F36-F35213574A38}" type="parTrans" cxnId="{6E3F9D28-016B-4F67-A4AE-E0F934EBBE4B}">
      <dgm:prSet/>
      <dgm:spPr/>
      <dgm:t>
        <a:bodyPr/>
        <a:lstStyle/>
        <a:p>
          <a:endParaRPr lang="en-US"/>
        </a:p>
      </dgm:t>
    </dgm:pt>
    <dgm:pt modelId="{BA79ADB7-99F6-4C81-970A-06B9A80578C7}" type="sibTrans" cxnId="{6E3F9D28-016B-4F67-A4AE-E0F934EBBE4B}">
      <dgm:prSet/>
      <dgm:spPr/>
      <dgm:t>
        <a:bodyPr/>
        <a:lstStyle/>
        <a:p>
          <a:endParaRPr lang="en-US"/>
        </a:p>
      </dgm:t>
    </dgm:pt>
    <dgm:pt modelId="{7890E8D0-3C9E-4DCC-A35B-A8B019332BBC}">
      <dgm:prSet/>
      <dgm:spPr/>
      <dgm:t>
        <a:bodyPr/>
        <a:lstStyle/>
        <a:p>
          <a:r>
            <a:rPr lang="en-US" dirty="0"/>
            <a:t>Assume all input is malicious</a:t>
          </a:r>
        </a:p>
      </dgm:t>
    </dgm:pt>
    <dgm:pt modelId="{E4CECE9D-8783-4850-99D4-70A387ACEF6D}" type="parTrans" cxnId="{F62644B4-F203-4BCE-9E88-B17395B35088}">
      <dgm:prSet/>
      <dgm:spPr/>
    </dgm:pt>
    <dgm:pt modelId="{A0F13524-26E9-440D-9903-846300F3E397}" type="sibTrans" cxnId="{F62644B4-F203-4BCE-9E88-B17395B35088}">
      <dgm:prSet/>
      <dgm:spPr/>
    </dgm:pt>
    <dgm:pt modelId="{3EDC9B40-5955-42C9-945B-81AFDB21EEAB}">
      <dgm:prSet/>
      <dgm:spPr/>
      <dgm:t>
        <a:bodyPr/>
        <a:lstStyle/>
        <a:p>
          <a:r>
            <a:rPr lang="en-US" dirty="0"/>
            <a:t>Sanitize your input</a:t>
          </a:r>
        </a:p>
      </dgm:t>
    </dgm:pt>
    <dgm:pt modelId="{AA83E47B-B50C-4649-BB6B-8998715DE22B}" type="parTrans" cxnId="{62458124-838A-4622-83CF-C4BFB330DA18}">
      <dgm:prSet/>
      <dgm:spPr/>
    </dgm:pt>
    <dgm:pt modelId="{1142F564-9D68-4804-952B-448853FA0AFC}" type="sibTrans" cxnId="{62458124-838A-4622-83CF-C4BFB330DA18}">
      <dgm:prSet/>
      <dgm:spPr/>
    </dgm:pt>
    <dgm:pt modelId="{C14BC370-73F7-40EE-B1DC-20D128E1E234}" type="pres">
      <dgm:prSet presAssocID="{C805EF4D-D5A5-484A-AF81-798047CD5492}" presName="Name0" presStyleCnt="0">
        <dgm:presLayoutVars>
          <dgm:chMax val="7"/>
          <dgm:chPref val="7"/>
          <dgm:dir/>
        </dgm:presLayoutVars>
      </dgm:prSet>
      <dgm:spPr/>
    </dgm:pt>
    <dgm:pt modelId="{96D04622-1ECF-4386-8A23-C5ED5710C439}" type="pres">
      <dgm:prSet presAssocID="{C805EF4D-D5A5-484A-AF81-798047CD5492}" presName="Name1" presStyleCnt="0"/>
      <dgm:spPr/>
    </dgm:pt>
    <dgm:pt modelId="{C82B059C-1F18-4796-AD04-2407B5208A79}" type="pres">
      <dgm:prSet presAssocID="{C805EF4D-D5A5-484A-AF81-798047CD5492}" presName="cycle" presStyleCnt="0"/>
      <dgm:spPr/>
    </dgm:pt>
    <dgm:pt modelId="{0626AFDA-2C50-4029-898C-E77210061DD9}" type="pres">
      <dgm:prSet presAssocID="{C805EF4D-D5A5-484A-AF81-798047CD5492}" presName="srcNode" presStyleLbl="node1" presStyleIdx="0" presStyleCnt="5"/>
      <dgm:spPr/>
    </dgm:pt>
    <dgm:pt modelId="{336D2643-CE0E-4F01-9B96-7957CCFD7FED}" type="pres">
      <dgm:prSet presAssocID="{C805EF4D-D5A5-484A-AF81-798047CD5492}" presName="conn" presStyleLbl="parChTrans1D2" presStyleIdx="0" presStyleCnt="1"/>
      <dgm:spPr/>
    </dgm:pt>
    <dgm:pt modelId="{E4481542-157C-43A3-807A-8EAB51B96B03}" type="pres">
      <dgm:prSet presAssocID="{C805EF4D-D5A5-484A-AF81-798047CD5492}" presName="extraNode" presStyleLbl="node1" presStyleIdx="0" presStyleCnt="5"/>
      <dgm:spPr/>
    </dgm:pt>
    <dgm:pt modelId="{3C838B55-3F2D-4967-A53F-7DA6ACA5799E}" type="pres">
      <dgm:prSet presAssocID="{C805EF4D-D5A5-484A-AF81-798047CD5492}" presName="dstNode" presStyleLbl="node1" presStyleIdx="0" presStyleCnt="5"/>
      <dgm:spPr/>
    </dgm:pt>
    <dgm:pt modelId="{BB1A5A82-8B4F-44E3-963C-5BBD751F77D6}" type="pres">
      <dgm:prSet presAssocID="{1CE7D178-119E-4642-AE7A-1610E5395D85}" presName="text_1" presStyleLbl="node1" presStyleIdx="0" presStyleCnt="5">
        <dgm:presLayoutVars>
          <dgm:bulletEnabled val="1"/>
        </dgm:presLayoutVars>
      </dgm:prSet>
      <dgm:spPr/>
    </dgm:pt>
    <dgm:pt modelId="{178CDE44-38BE-4D73-BFBE-9FAB63C4287B}" type="pres">
      <dgm:prSet presAssocID="{1CE7D178-119E-4642-AE7A-1610E5395D85}" presName="accent_1" presStyleCnt="0"/>
      <dgm:spPr/>
    </dgm:pt>
    <dgm:pt modelId="{2B7DA3FC-327C-4D36-93D1-EBDD116723D5}" type="pres">
      <dgm:prSet presAssocID="{1CE7D178-119E-4642-AE7A-1610E5395D85}" presName="accentRepeatNode" presStyleLbl="solidFgAcc1" presStyleIdx="0" presStyleCnt="5"/>
      <dgm:spPr/>
    </dgm:pt>
    <dgm:pt modelId="{7F51D03F-1D00-4922-8929-98704552C3A7}" type="pres">
      <dgm:prSet presAssocID="{D2B63094-923A-4309-94EC-2CD38DA41330}" presName="text_2" presStyleLbl="node1" presStyleIdx="1" presStyleCnt="5">
        <dgm:presLayoutVars>
          <dgm:bulletEnabled val="1"/>
        </dgm:presLayoutVars>
      </dgm:prSet>
      <dgm:spPr/>
    </dgm:pt>
    <dgm:pt modelId="{B7D5B638-73B4-4A73-8B04-F6DE802D8A29}" type="pres">
      <dgm:prSet presAssocID="{D2B63094-923A-4309-94EC-2CD38DA41330}" presName="accent_2" presStyleCnt="0"/>
      <dgm:spPr/>
    </dgm:pt>
    <dgm:pt modelId="{9D86DB5F-16EF-4A05-BDD7-D0BB83289C1F}" type="pres">
      <dgm:prSet presAssocID="{D2B63094-923A-4309-94EC-2CD38DA41330}" presName="accentRepeatNode" presStyleLbl="solidFgAcc1" presStyleIdx="1" presStyleCnt="5"/>
      <dgm:spPr/>
    </dgm:pt>
    <dgm:pt modelId="{ADA40835-CB2F-4E04-B614-69706F11FB29}" type="pres">
      <dgm:prSet presAssocID="{B80AF89B-72E8-4CF9-8680-872F7C4A702B}" presName="text_3" presStyleLbl="node1" presStyleIdx="2" presStyleCnt="5">
        <dgm:presLayoutVars>
          <dgm:bulletEnabled val="1"/>
        </dgm:presLayoutVars>
      </dgm:prSet>
      <dgm:spPr/>
    </dgm:pt>
    <dgm:pt modelId="{96BB6DCF-F986-434C-9290-5F73A108965B}" type="pres">
      <dgm:prSet presAssocID="{B80AF89B-72E8-4CF9-8680-872F7C4A702B}" presName="accent_3" presStyleCnt="0"/>
      <dgm:spPr/>
    </dgm:pt>
    <dgm:pt modelId="{AAAF77A0-94E7-42E4-8ABB-F3FA62C06FBF}" type="pres">
      <dgm:prSet presAssocID="{B80AF89B-72E8-4CF9-8680-872F7C4A702B}" presName="accentRepeatNode" presStyleLbl="solidFgAcc1" presStyleIdx="2" presStyleCnt="5"/>
      <dgm:spPr/>
    </dgm:pt>
    <dgm:pt modelId="{5629CE7B-0ACA-4392-9E5F-6FDAE0AE1B6C}" type="pres">
      <dgm:prSet presAssocID="{7890E8D0-3C9E-4DCC-A35B-A8B019332BBC}" presName="text_4" presStyleLbl="node1" presStyleIdx="3" presStyleCnt="5">
        <dgm:presLayoutVars>
          <dgm:bulletEnabled val="1"/>
        </dgm:presLayoutVars>
      </dgm:prSet>
      <dgm:spPr/>
    </dgm:pt>
    <dgm:pt modelId="{1CADB9C4-BA0C-4FBF-80D5-277A36A202CD}" type="pres">
      <dgm:prSet presAssocID="{7890E8D0-3C9E-4DCC-A35B-A8B019332BBC}" presName="accent_4" presStyleCnt="0"/>
      <dgm:spPr/>
    </dgm:pt>
    <dgm:pt modelId="{951DC415-87E4-45B4-B08D-A6F3739FF5AE}" type="pres">
      <dgm:prSet presAssocID="{7890E8D0-3C9E-4DCC-A35B-A8B019332BBC}" presName="accentRepeatNode" presStyleLbl="solidFgAcc1" presStyleIdx="3" presStyleCnt="5"/>
      <dgm:spPr/>
    </dgm:pt>
    <dgm:pt modelId="{97CC2C39-4EE6-4AD3-BC70-93D48AD9D970}" type="pres">
      <dgm:prSet presAssocID="{3EDC9B40-5955-42C9-945B-81AFDB21EEAB}" presName="text_5" presStyleLbl="node1" presStyleIdx="4" presStyleCnt="5">
        <dgm:presLayoutVars>
          <dgm:bulletEnabled val="1"/>
        </dgm:presLayoutVars>
      </dgm:prSet>
      <dgm:spPr/>
    </dgm:pt>
    <dgm:pt modelId="{1F5D59E8-EABB-4188-AEB0-FF20898E4BDF}" type="pres">
      <dgm:prSet presAssocID="{3EDC9B40-5955-42C9-945B-81AFDB21EEAB}" presName="accent_5" presStyleCnt="0"/>
      <dgm:spPr/>
    </dgm:pt>
    <dgm:pt modelId="{7E6E601B-27C4-480F-92E9-93386D475F62}" type="pres">
      <dgm:prSet presAssocID="{3EDC9B40-5955-42C9-945B-81AFDB21EEAB}" presName="accentRepeatNode" presStyleLbl="solidFgAcc1" presStyleIdx="4" presStyleCnt="5"/>
      <dgm:spPr/>
    </dgm:pt>
  </dgm:ptLst>
  <dgm:cxnLst>
    <dgm:cxn modelId="{F6FDF900-4C40-49BA-8289-1834E4BAAD1F}" srcId="{C805EF4D-D5A5-484A-AF81-798047CD5492}" destId="{D2B63094-923A-4309-94EC-2CD38DA41330}" srcOrd="1" destOrd="0" parTransId="{89633494-9EBB-44C4-AB12-2C0B2CFE22B1}" sibTransId="{F6E61AEF-769C-474E-AB3B-8BCEEE2D3290}"/>
    <dgm:cxn modelId="{BB802122-2E68-408C-B47C-191BD1463C32}" type="presOf" srcId="{C805EF4D-D5A5-484A-AF81-798047CD5492}" destId="{C14BC370-73F7-40EE-B1DC-20D128E1E234}" srcOrd="0" destOrd="0" presId="urn:microsoft.com/office/officeart/2008/layout/VerticalCurvedList"/>
    <dgm:cxn modelId="{62458124-838A-4622-83CF-C4BFB330DA18}" srcId="{C805EF4D-D5A5-484A-AF81-798047CD5492}" destId="{3EDC9B40-5955-42C9-945B-81AFDB21EEAB}" srcOrd="4" destOrd="0" parTransId="{AA83E47B-B50C-4649-BB6B-8998715DE22B}" sibTransId="{1142F564-9D68-4804-952B-448853FA0AFC}"/>
    <dgm:cxn modelId="{6E3F9D28-016B-4F67-A4AE-E0F934EBBE4B}" srcId="{C805EF4D-D5A5-484A-AF81-798047CD5492}" destId="{B80AF89B-72E8-4CF9-8680-872F7C4A702B}" srcOrd="2" destOrd="0" parTransId="{40F1B7C4-77E2-45A2-9F36-F35213574A38}" sibTransId="{BA79ADB7-99F6-4C81-970A-06B9A80578C7}"/>
    <dgm:cxn modelId="{91AC1243-C089-47EE-801B-5ADA3D253AD4}" type="presOf" srcId="{3EDC9B40-5955-42C9-945B-81AFDB21EEAB}" destId="{97CC2C39-4EE6-4AD3-BC70-93D48AD9D970}" srcOrd="0" destOrd="0" presId="urn:microsoft.com/office/officeart/2008/layout/VerticalCurvedList"/>
    <dgm:cxn modelId="{30E6F867-064C-4D73-BD8F-E93AF8AABB68}" type="presOf" srcId="{1CE7D178-119E-4642-AE7A-1610E5395D85}" destId="{BB1A5A82-8B4F-44E3-963C-5BBD751F77D6}" srcOrd="0" destOrd="0" presId="urn:microsoft.com/office/officeart/2008/layout/VerticalCurvedList"/>
    <dgm:cxn modelId="{C3D13E4C-7E62-4B9E-9293-D937945DFF96}" srcId="{C805EF4D-D5A5-484A-AF81-798047CD5492}" destId="{1CE7D178-119E-4642-AE7A-1610E5395D85}" srcOrd="0" destOrd="0" parTransId="{05F6ADAC-B171-4908-8737-6CFE2B47E86D}" sibTransId="{54204B65-DE27-47C8-BC71-39196A784098}"/>
    <dgm:cxn modelId="{A1CE2C90-B071-47B2-87D0-DADFF833F58C}" type="presOf" srcId="{B80AF89B-72E8-4CF9-8680-872F7C4A702B}" destId="{ADA40835-CB2F-4E04-B614-69706F11FB29}" srcOrd="0" destOrd="0" presId="urn:microsoft.com/office/officeart/2008/layout/VerticalCurvedList"/>
    <dgm:cxn modelId="{836427A5-0902-48DF-AD1F-35ECBACDD2BE}" type="presOf" srcId="{7890E8D0-3C9E-4DCC-A35B-A8B019332BBC}" destId="{5629CE7B-0ACA-4392-9E5F-6FDAE0AE1B6C}" srcOrd="0" destOrd="0" presId="urn:microsoft.com/office/officeart/2008/layout/VerticalCurvedList"/>
    <dgm:cxn modelId="{F62644B4-F203-4BCE-9E88-B17395B35088}" srcId="{C805EF4D-D5A5-484A-AF81-798047CD5492}" destId="{7890E8D0-3C9E-4DCC-A35B-A8B019332BBC}" srcOrd="3" destOrd="0" parTransId="{E4CECE9D-8783-4850-99D4-70A387ACEF6D}" sibTransId="{A0F13524-26E9-440D-9903-846300F3E397}"/>
    <dgm:cxn modelId="{FD51E1C1-D607-410F-A747-66489D013223}" type="presOf" srcId="{54204B65-DE27-47C8-BC71-39196A784098}" destId="{336D2643-CE0E-4F01-9B96-7957CCFD7FED}" srcOrd="0" destOrd="0" presId="urn:microsoft.com/office/officeart/2008/layout/VerticalCurvedList"/>
    <dgm:cxn modelId="{0C78C9ED-1E54-422C-84AC-47DE2FC2798A}" type="presOf" srcId="{D2B63094-923A-4309-94EC-2CD38DA41330}" destId="{7F51D03F-1D00-4922-8929-98704552C3A7}" srcOrd="0" destOrd="0" presId="urn:microsoft.com/office/officeart/2008/layout/VerticalCurvedList"/>
    <dgm:cxn modelId="{FE8E045D-A585-41A1-8BDB-CF6DFDF86F1B}" type="presParOf" srcId="{C14BC370-73F7-40EE-B1DC-20D128E1E234}" destId="{96D04622-1ECF-4386-8A23-C5ED5710C439}" srcOrd="0" destOrd="0" presId="urn:microsoft.com/office/officeart/2008/layout/VerticalCurvedList"/>
    <dgm:cxn modelId="{4AA5BB51-41AF-4FE7-8B2E-6D723AB57239}" type="presParOf" srcId="{96D04622-1ECF-4386-8A23-C5ED5710C439}" destId="{C82B059C-1F18-4796-AD04-2407B5208A79}" srcOrd="0" destOrd="0" presId="urn:microsoft.com/office/officeart/2008/layout/VerticalCurvedList"/>
    <dgm:cxn modelId="{7AFEAA86-E79E-416A-B3F4-0F00B629F6DD}" type="presParOf" srcId="{C82B059C-1F18-4796-AD04-2407B5208A79}" destId="{0626AFDA-2C50-4029-898C-E77210061DD9}" srcOrd="0" destOrd="0" presId="urn:microsoft.com/office/officeart/2008/layout/VerticalCurvedList"/>
    <dgm:cxn modelId="{E9B280C6-26D5-45D3-82FC-AF957C562304}" type="presParOf" srcId="{C82B059C-1F18-4796-AD04-2407B5208A79}" destId="{336D2643-CE0E-4F01-9B96-7957CCFD7FED}" srcOrd="1" destOrd="0" presId="urn:microsoft.com/office/officeart/2008/layout/VerticalCurvedList"/>
    <dgm:cxn modelId="{22F7B026-65F1-4824-91F6-8BE8A09C93E2}" type="presParOf" srcId="{C82B059C-1F18-4796-AD04-2407B5208A79}" destId="{E4481542-157C-43A3-807A-8EAB51B96B03}" srcOrd="2" destOrd="0" presId="urn:microsoft.com/office/officeart/2008/layout/VerticalCurvedList"/>
    <dgm:cxn modelId="{4CBE84E9-CC4F-4672-BB54-90BA282D8B64}" type="presParOf" srcId="{C82B059C-1F18-4796-AD04-2407B5208A79}" destId="{3C838B55-3F2D-4967-A53F-7DA6ACA5799E}" srcOrd="3" destOrd="0" presId="urn:microsoft.com/office/officeart/2008/layout/VerticalCurvedList"/>
    <dgm:cxn modelId="{5BA21EE3-F5D9-49C1-9AE5-CD2785D2219B}" type="presParOf" srcId="{96D04622-1ECF-4386-8A23-C5ED5710C439}" destId="{BB1A5A82-8B4F-44E3-963C-5BBD751F77D6}" srcOrd="1" destOrd="0" presId="urn:microsoft.com/office/officeart/2008/layout/VerticalCurvedList"/>
    <dgm:cxn modelId="{1080F105-5670-4376-A483-C7606F60C84B}" type="presParOf" srcId="{96D04622-1ECF-4386-8A23-C5ED5710C439}" destId="{178CDE44-38BE-4D73-BFBE-9FAB63C4287B}" srcOrd="2" destOrd="0" presId="urn:microsoft.com/office/officeart/2008/layout/VerticalCurvedList"/>
    <dgm:cxn modelId="{B6D9EFE4-0F8B-4B30-A8B1-40ED24046176}" type="presParOf" srcId="{178CDE44-38BE-4D73-BFBE-9FAB63C4287B}" destId="{2B7DA3FC-327C-4D36-93D1-EBDD116723D5}" srcOrd="0" destOrd="0" presId="urn:microsoft.com/office/officeart/2008/layout/VerticalCurvedList"/>
    <dgm:cxn modelId="{8D0B67B5-AB2F-49BB-88EC-A23D4720A42B}" type="presParOf" srcId="{96D04622-1ECF-4386-8A23-C5ED5710C439}" destId="{7F51D03F-1D00-4922-8929-98704552C3A7}" srcOrd="3" destOrd="0" presId="urn:microsoft.com/office/officeart/2008/layout/VerticalCurvedList"/>
    <dgm:cxn modelId="{4E756F97-21F2-4033-B135-857E9FEAA745}" type="presParOf" srcId="{96D04622-1ECF-4386-8A23-C5ED5710C439}" destId="{B7D5B638-73B4-4A73-8B04-F6DE802D8A29}" srcOrd="4" destOrd="0" presId="urn:microsoft.com/office/officeart/2008/layout/VerticalCurvedList"/>
    <dgm:cxn modelId="{F735B1BF-8C07-4857-BDF9-C75630D94191}" type="presParOf" srcId="{B7D5B638-73B4-4A73-8B04-F6DE802D8A29}" destId="{9D86DB5F-16EF-4A05-BDD7-D0BB83289C1F}" srcOrd="0" destOrd="0" presId="urn:microsoft.com/office/officeart/2008/layout/VerticalCurvedList"/>
    <dgm:cxn modelId="{D105596B-5B3D-4C3D-833B-D7872EA64C08}" type="presParOf" srcId="{96D04622-1ECF-4386-8A23-C5ED5710C439}" destId="{ADA40835-CB2F-4E04-B614-69706F11FB29}" srcOrd="5" destOrd="0" presId="urn:microsoft.com/office/officeart/2008/layout/VerticalCurvedList"/>
    <dgm:cxn modelId="{438A5360-C381-458B-9741-47DD985BA2C2}" type="presParOf" srcId="{96D04622-1ECF-4386-8A23-C5ED5710C439}" destId="{96BB6DCF-F986-434C-9290-5F73A108965B}" srcOrd="6" destOrd="0" presId="urn:microsoft.com/office/officeart/2008/layout/VerticalCurvedList"/>
    <dgm:cxn modelId="{6D4726B2-1C7E-4460-86A0-F6BAEDD9EBC0}" type="presParOf" srcId="{96BB6DCF-F986-434C-9290-5F73A108965B}" destId="{AAAF77A0-94E7-42E4-8ABB-F3FA62C06FBF}" srcOrd="0" destOrd="0" presId="urn:microsoft.com/office/officeart/2008/layout/VerticalCurvedList"/>
    <dgm:cxn modelId="{F0F1554B-8D26-42C8-BE47-231ECE5E7BFB}" type="presParOf" srcId="{96D04622-1ECF-4386-8A23-C5ED5710C439}" destId="{5629CE7B-0ACA-4392-9E5F-6FDAE0AE1B6C}" srcOrd="7" destOrd="0" presId="urn:microsoft.com/office/officeart/2008/layout/VerticalCurvedList"/>
    <dgm:cxn modelId="{88DAC113-7AA0-4890-8DDC-92DE5DF3025C}" type="presParOf" srcId="{96D04622-1ECF-4386-8A23-C5ED5710C439}" destId="{1CADB9C4-BA0C-4FBF-80D5-277A36A202CD}" srcOrd="8" destOrd="0" presId="urn:microsoft.com/office/officeart/2008/layout/VerticalCurvedList"/>
    <dgm:cxn modelId="{CF65EBE4-BB3D-4A19-AFA1-F8098867DCF1}" type="presParOf" srcId="{1CADB9C4-BA0C-4FBF-80D5-277A36A202CD}" destId="{951DC415-87E4-45B4-B08D-A6F3739FF5AE}" srcOrd="0" destOrd="0" presId="urn:microsoft.com/office/officeart/2008/layout/VerticalCurvedList"/>
    <dgm:cxn modelId="{C285A803-00C3-48B4-9F9E-5A9148FC72D7}" type="presParOf" srcId="{96D04622-1ECF-4386-8A23-C5ED5710C439}" destId="{97CC2C39-4EE6-4AD3-BC70-93D48AD9D970}" srcOrd="9" destOrd="0" presId="urn:microsoft.com/office/officeart/2008/layout/VerticalCurvedList"/>
    <dgm:cxn modelId="{44FF5973-A675-4B54-B21C-13F8444CE049}" type="presParOf" srcId="{96D04622-1ECF-4386-8A23-C5ED5710C439}" destId="{1F5D59E8-EABB-4188-AEB0-FF20898E4BDF}" srcOrd="10" destOrd="0" presId="urn:microsoft.com/office/officeart/2008/layout/VerticalCurvedList"/>
    <dgm:cxn modelId="{1C39EA3C-4A59-4BD1-8921-EC80478D37B4}" type="presParOf" srcId="{1F5D59E8-EABB-4188-AEB0-FF20898E4BDF}" destId="{7E6E601B-27C4-480F-92E9-93386D475F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8AA4E-DDEA-4AF9-9C2F-A0B9982E1743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1ADCB-4EFD-44D1-BCBD-08E50C11E0E2}">
      <dgm:prSet phldrT="[Text]"/>
      <dgm:spPr/>
      <dgm:t>
        <a:bodyPr/>
        <a:lstStyle/>
        <a:p>
          <a:r>
            <a:rPr lang="en-US" dirty="0"/>
            <a:t>Validating e-mail address syntax and usage</a:t>
          </a:r>
        </a:p>
      </dgm:t>
    </dgm:pt>
    <dgm:pt modelId="{01CF54CA-21F2-4811-8A23-EFD648881FEE}" type="parTrans" cxnId="{DDCE7907-FEAF-4889-8817-E89B0CC0AF2C}">
      <dgm:prSet/>
      <dgm:spPr/>
      <dgm:t>
        <a:bodyPr/>
        <a:lstStyle/>
        <a:p>
          <a:endParaRPr lang="en-US"/>
        </a:p>
      </dgm:t>
    </dgm:pt>
    <dgm:pt modelId="{C79D59DC-4B92-4AE5-AD71-EFC3536E780E}" type="sibTrans" cxnId="{DDCE7907-FEAF-4889-8817-E89B0CC0AF2C}">
      <dgm:prSet/>
      <dgm:spPr/>
      <dgm:t>
        <a:bodyPr/>
        <a:lstStyle/>
        <a:p>
          <a:endParaRPr lang="en-US"/>
        </a:p>
      </dgm:t>
    </dgm:pt>
    <dgm:pt modelId="{44FE5D09-5F98-4BF2-9498-CDF70D4EC8BA}">
      <dgm:prSet phldrT="[Text]"/>
      <dgm:spPr/>
      <dgm:t>
        <a:bodyPr/>
        <a:lstStyle/>
        <a:p>
          <a:r>
            <a:rPr lang="en-US"/>
            <a:t>Validating URL </a:t>
          </a:r>
          <a:r>
            <a:rPr lang="en-US" dirty="0"/>
            <a:t>input</a:t>
          </a:r>
        </a:p>
      </dgm:t>
    </dgm:pt>
    <dgm:pt modelId="{3486ED6F-749C-4B99-BAFE-45369EED59D4}" type="parTrans" cxnId="{A9EA6C1C-2B04-4096-A1FA-F36E7A3248CD}">
      <dgm:prSet/>
      <dgm:spPr/>
      <dgm:t>
        <a:bodyPr/>
        <a:lstStyle/>
        <a:p>
          <a:endParaRPr lang="en-US"/>
        </a:p>
      </dgm:t>
    </dgm:pt>
    <dgm:pt modelId="{57B19F2D-DD83-4B81-89D9-4C268B7A8F78}" type="sibTrans" cxnId="{A9EA6C1C-2B04-4096-A1FA-F36E7A3248CD}">
      <dgm:prSet/>
      <dgm:spPr/>
      <dgm:t>
        <a:bodyPr/>
        <a:lstStyle/>
        <a:p>
          <a:endParaRPr lang="en-US"/>
        </a:p>
      </dgm:t>
    </dgm:pt>
    <dgm:pt modelId="{C5F36F24-7180-4FC5-A9A4-3E9D654D47AC}">
      <dgm:prSet phldrT="[Text]"/>
      <dgm:spPr/>
      <dgm:t>
        <a:bodyPr/>
        <a:lstStyle/>
        <a:p>
          <a:r>
            <a:rPr lang="en-US" dirty="0"/>
            <a:t>Validating HTTP input</a:t>
          </a:r>
        </a:p>
      </dgm:t>
    </dgm:pt>
    <dgm:pt modelId="{298A2BC0-8AD6-47AE-96D1-AD64966D326D}" type="parTrans" cxnId="{5165B50B-C7EE-4792-8483-6B18DA36BA0D}">
      <dgm:prSet/>
      <dgm:spPr/>
      <dgm:t>
        <a:bodyPr/>
        <a:lstStyle/>
        <a:p>
          <a:endParaRPr lang="en-US"/>
        </a:p>
      </dgm:t>
    </dgm:pt>
    <dgm:pt modelId="{118C66A3-77F0-4BE7-901D-373EAC20D0F9}" type="sibTrans" cxnId="{5165B50B-C7EE-4792-8483-6B18DA36BA0D}">
      <dgm:prSet/>
      <dgm:spPr/>
      <dgm:t>
        <a:bodyPr/>
        <a:lstStyle/>
        <a:p>
          <a:endParaRPr lang="en-US"/>
        </a:p>
      </dgm:t>
    </dgm:pt>
    <dgm:pt modelId="{29E1ADAF-2580-462C-B99E-71F4DE1FC921}" type="pres">
      <dgm:prSet presAssocID="{38D8AA4E-DDEA-4AF9-9C2F-A0B9982E174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321203D-300B-4D0C-A13C-A1D6EC46EA20}" type="pres">
      <dgm:prSet presAssocID="{F3C1ADCB-4EFD-44D1-BCBD-08E50C11E0E2}" presName="Accent1" presStyleCnt="0"/>
      <dgm:spPr/>
    </dgm:pt>
    <dgm:pt modelId="{12C8FB2E-B0F3-4C88-8E3F-6DCC8B21BDE5}" type="pres">
      <dgm:prSet presAssocID="{F3C1ADCB-4EFD-44D1-BCBD-08E50C11E0E2}" presName="Accent" presStyleLbl="node1" presStyleIdx="0" presStyleCnt="3"/>
      <dgm:spPr/>
    </dgm:pt>
    <dgm:pt modelId="{7770A20F-A2FF-4527-B889-7E1D4578AE7D}" type="pres">
      <dgm:prSet presAssocID="{F3C1ADCB-4EFD-44D1-BCBD-08E50C11E0E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808F2BA-9D55-40AD-B4A6-2822115CFDAC}" type="pres">
      <dgm:prSet presAssocID="{44FE5D09-5F98-4BF2-9498-CDF70D4EC8BA}" presName="Accent2" presStyleCnt="0"/>
      <dgm:spPr/>
    </dgm:pt>
    <dgm:pt modelId="{3C4297F3-BE9E-4A1F-A8C3-F1AC847D941F}" type="pres">
      <dgm:prSet presAssocID="{44FE5D09-5F98-4BF2-9498-CDF70D4EC8BA}" presName="Accent" presStyleLbl="node1" presStyleIdx="1" presStyleCnt="3"/>
      <dgm:spPr/>
    </dgm:pt>
    <dgm:pt modelId="{836A434E-3663-4F2E-A77D-714B371D84E6}" type="pres">
      <dgm:prSet presAssocID="{44FE5D09-5F98-4BF2-9498-CDF70D4EC8B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9BEF775-076B-462F-A391-E829586FA020}" type="pres">
      <dgm:prSet presAssocID="{C5F36F24-7180-4FC5-A9A4-3E9D654D47AC}" presName="Accent3" presStyleCnt="0"/>
      <dgm:spPr/>
    </dgm:pt>
    <dgm:pt modelId="{734FB812-F7AD-442B-A60C-FF53DCD53123}" type="pres">
      <dgm:prSet presAssocID="{C5F36F24-7180-4FC5-A9A4-3E9D654D47AC}" presName="Accent" presStyleLbl="node1" presStyleIdx="2" presStyleCnt="3"/>
      <dgm:spPr/>
    </dgm:pt>
    <dgm:pt modelId="{F65C25C3-DD79-468D-AE36-F728AAFE116B}" type="pres">
      <dgm:prSet presAssocID="{C5F36F24-7180-4FC5-A9A4-3E9D654D47A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DCE7907-FEAF-4889-8817-E89B0CC0AF2C}" srcId="{38D8AA4E-DDEA-4AF9-9C2F-A0B9982E1743}" destId="{F3C1ADCB-4EFD-44D1-BCBD-08E50C11E0E2}" srcOrd="0" destOrd="0" parTransId="{01CF54CA-21F2-4811-8A23-EFD648881FEE}" sibTransId="{C79D59DC-4B92-4AE5-AD71-EFC3536E780E}"/>
    <dgm:cxn modelId="{5165B50B-C7EE-4792-8483-6B18DA36BA0D}" srcId="{38D8AA4E-DDEA-4AF9-9C2F-A0B9982E1743}" destId="{C5F36F24-7180-4FC5-A9A4-3E9D654D47AC}" srcOrd="2" destOrd="0" parTransId="{298A2BC0-8AD6-47AE-96D1-AD64966D326D}" sibTransId="{118C66A3-77F0-4BE7-901D-373EAC20D0F9}"/>
    <dgm:cxn modelId="{A9EA6C1C-2B04-4096-A1FA-F36E7A3248CD}" srcId="{38D8AA4E-DDEA-4AF9-9C2F-A0B9982E1743}" destId="{44FE5D09-5F98-4BF2-9498-CDF70D4EC8BA}" srcOrd="1" destOrd="0" parTransId="{3486ED6F-749C-4B99-BAFE-45369EED59D4}" sibTransId="{57B19F2D-DD83-4B81-89D9-4C268B7A8F78}"/>
    <dgm:cxn modelId="{1A649C35-C909-4D95-9DBB-E2E41246AB0A}" type="presOf" srcId="{C5F36F24-7180-4FC5-A9A4-3E9D654D47AC}" destId="{F65C25C3-DD79-468D-AE36-F728AAFE116B}" srcOrd="0" destOrd="0" presId="urn:microsoft.com/office/officeart/2009/layout/CircleArrowProcess"/>
    <dgm:cxn modelId="{41F3E55B-352C-4E3E-B34F-D55019831533}" type="presOf" srcId="{44FE5D09-5F98-4BF2-9498-CDF70D4EC8BA}" destId="{836A434E-3663-4F2E-A77D-714B371D84E6}" srcOrd="0" destOrd="0" presId="urn:microsoft.com/office/officeart/2009/layout/CircleArrowProcess"/>
    <dgm:cxn modelId="{77215643-AF6A-421F-A5D3-FBC62DA41125}" type="presOf" srcId="{38D8AA4E-DDEA-4AF9-9C2F-A0B9982E1743}" destId="{29E1ADAF-2580-462C-B99E-71F4DE1FC921}" srcOrd="0" destOrd="0" presId="urn:microsoft.com/office/officeart/2009/layout/CircleArrowProcess"/>
    <dgm:cxn modelId="{5E5B1173-F70A-4CC4-83AF-CE9B98DB1A48}" type="presOf" srcId="{F3C1ADCB-4EFD-44D1-BCBD-08E50C11E0E2}" destId="{7770A20F-A2FF-4527-B889-7E1D4578AE7D}" srcOrd="0" destOrd="0" presId="urn:microsoft.com/office/officeart/2009/layout/CircleArrowProcess"/>
    <dgm:cxn modelId="{3869985B-757A-400F-8A3E-C4E7E257B1E7}" type="presParOf" srcId="{29E1ADAF-2580-462C-B99E-71F4DE1FC921}" destId="{3321203D-300B-4D0C-A13C-A1D6EC46EA20}" srcOrd="0" destOrd="0" presId="urn:microsoft.com/office/officeart/2009/layout/CircleArrowProcess"/>
    <dgm:cxn modelId="{E358C99E-55D3-4D1D-84B0-03A825F5C385}" type="presParOf" srcId="{3321203D-300B-4D0C-A13C-A1D6EC46EA20}" destId="{12C8FB2E-B0F3-4C88-8E3F-6DCC8B21BDE5}" srcOrd="0" destOrd="0" presId="urn:microsoft.com/office/officeart/2009/layout/CircleArrowProcess"/>
    <dgm:cxn modelId="{78485287-71C1-4B85-A5A0-60CFE8A5E61B}" type="presParOf" srcId="{29E1ADAF-2580-462C-B99E-71F4DE1FC921}" destId="{7770A20F-A2FF-4527-B889-7E1D4578AE7D}" srcOrd="1" destOrd="0" presId="urn:microsoft.com/office/officeart/2009/layout/CircleArrowProcess"/>
    <dgm:cxn modelId="{070A2FAE-3E02-4E34-B9F5-44ED129E71EC}" type="presParOf" srcId="{29E1ADAF-2580-462C-B99E-71F4DE1FC921}" destId="{3808F2BA-9D55-40AD-B4A6-2822115CFDAC}" srcOrd="2" destOrd="0" presId="urn:microsoft.com/office/officeart/2009/layout/CircleArrowProcess"/>
    <dgm:cxn modelId="{B3BB4BB1-B3D4-417F-B584-AE2549CB5080}" type="presParOf" srcId="{3808F2BA-9D55-40AD-B4A6-2822115CFDAC}" destId="{3C4297F3-BE9E-4A1F-A8C3-F1AC847D941F}" srcOrd="0" destOrd="0" presId="urn:microsoft.com/office/officeart/2009/layout/CircleArrowProcess"/>
    <dgm:cxn modelId="{403904DC-F25C-4CE2-B9EF-A86789A90DB9}" type="presParOf" srcId="{29E1ADAF-2580-462C-B99E-71F4DE1FC921}" destId="{836A434E-3663-4F2E-A77D-714B371D84E6}" srcOrd="3" destOrd="0" presId="urn:microsoft.com/office/officeart/2009/layout/CircleArrowProcess"/>
    <dgm:cxn modelId="{5D74D167-AD47-493C-B1C2-373FE1A074CF}" type="presParOf" srcId="{29E1ADAF-2580-462C-B99E-71F4DE1FC921}" destId="{99BEF775-076B-462F-A391-E829586FA020}" srcOrd="4" destOrd="0" presId="urn:microsoft.com/office/officeart/2009/layout/CircleArrowProcess"/>
    <dgm:cxn modelId="{BB559984-E38E-4A75-A13F-6A9D82C63AA2}" type="presParOf" srcId="{99BEF775-076B-462F-A391-E829586FA020}" destId="{734FB812-F7AD-442B-A60C-FF53DCD53123}" srcOrd="0" destOrd="0" presId="urn:microsoft.com/office/officeart/2009/layout/CircleArrowProcess"/>
    <dgm:cxn modelId="{B540780B-012D-4D68-9CD9-45547A9970F4}" type="presParOf" srcId="{29E1ADAF-2580-462C-B99E-71F4DE1FC921}" destId="{F65C25C3-DD79-468D-AE36-F728AAFE116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9C15D3-0D40-4F39-ADC0-980BB3B666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CB6F9-0B57-418B-AB36-BA7DD0AD299F}">
      <dgm:prSet phldrT="[Text]"/>
      <dgm:spPr/>
      <dgm:t>
        <a:bodyPr/>
        <a:lstStyle/>
        <a:p>
          <a:r>
            <a:rPr lang="en-US" dirty="0"/>
            <a:t>Hypertext Markup Language (HTML)</a:t>
          </a:r>
        </a:p>
      </dgm:t>
    </dgm:pt>
    <dgm:pt modelId="{29CD3C5A-A02A-4937-9C43-D480A7E9DB41}" type="parTrans" cxnId="{4D1984A9-F938-430E-9FDB-DA3E85770A56}">
      <dgm:prSet/>
      <dgm:spPr/>
      <dgm:t>
        <a:bodyPr/>
        <a:lstStyle/>
        <a:p>
          <a:endParaRPr lang="en-US"/>
        </a:p>
      </dgm:t>
    </dgm:pt>
    <dgm:pt modelId="{ADC72EAE-B8E0-4178-94AB-5570E8FF823D}" type="sibTrans" cxnId="{4D1984A9-F938-430E-9FDB-DA3E85770A56}">
      <dgm:prSet/>
      <dgm:spPr/>
      <dgm:t>
        <a:bodyPr/>
        <a:lstStyle/>
        <a:p>
          <a:endParaRPr lang="en-US"/>
        </a:p>
      </dgm:t>
    </dgm:pt>
    <dgm:pt modelId="{5F0AF9F5-7572-4784-989A-2FAC332BC194}">
      <dgm:prSet phldrT="[Text]"/>
      <dgm:spPr/>
      <dgm:t>
        <a:bodyPr/>
        <a:lstStyle/>
        <a:p>
          <a:r>
            <a:rPr lang="en-US" dirty="0"/>
            <a:t>Common Gateway Interface (CGI</a:t>
          </a:r>
          <a:r>
            <a:rPr lang="en-US"/>
            <a:t>) script</a:t>
          </a:r>
          <a:endParaRPr lang="en-US" dirty="0"/>
        </a:p>
      </dgm:t>
    </dgm:pt>
    <dgm:pt modelId="{EE23F511-9A85-4F14-9537-323D3C273800}" type="parTrans" cxnId="{155C1101-E76D-4E92-8FE7-6F6E86F91568}">
      <dgm:prSet/>
      <dgm:spPr/>
      <dgm:t>
        <a:bodyPr/>
        <a:lstStyle/>
        <a:p>
          <a:endParaRPr lang="en-US"/>
        </a:p>
      </dgm:t>
    </dgm:pt>
    <dgm:pt modelId="{ECCF23B6-C21A-484C-A3EA-47373D438D8F}" type="sibTrans" cxnId="{155C1101-E76D-4E92-8FE7-6F6E86F91568}">
      <dgm:prSet/>
      <dgm:spPr/>
      <dgm:t>
        <a:bodyPr/>
        <a:lstStyle/>
        <a:p>
          <a:endParaRPr lang="en-US"/>
        </a:p>
      </dgm:t>
    </dgm:pt>
    <dgm:pt modelId="{2BDBF395-C726-410E-A384-BEB5F04CF373}">
      <dgm:prSet phldrT="[Text]"/>
      <dgm:spPr/>
      <dgm:t>
        <a:bodyPr/>
        <a:lstStyle/>
        <a:p>
          <a:r>
            <a:rPr lang="en-US"/>
            <a:t>JavaScripting</a:t>
          </a:r>
          <a:endParaRPr lang="en-US" dirty="0"/>
        </a:p>
      </dgm:t>
    </dgm:pt>
    <dgm:pt modelId="{C37EACE5-FBCA-41DF-8B10-D9892456338B}" type="parTrans" cxnId="{E9064C1D-47CA-46F7-9C96-3AEC389A14AF}">
      <dgm:prSet/>
      <dgm:spPr/>
      <dgm:t>
        <a:bodyPr/>
        <a:lstStyle/>
        <a:p>
          <a:endParaRPr lang="en-US"/>
        </a:p>
      </dgm:t>
    </dgm:pt>
    <dgm:pt modelId="{40BFBD24-B82E-4358-8E75-832D47EA4D16}" type="sibTrans" cxnId="{E9064C1D-47CA-46F7-9C96-3AEC389A14AF}">
      <dgm:prSet/>
      <dgm:spPr/>
      <dgm:t>
        <a:bodyPr/>
        <a:lstStyle/>
        <a:p>
          <a:endParaRPr lang="en-US"/>
        </a:p>
      </dgm:t>
    </dgm:pt>
    <dgm:pt modelId="{0C370BB2-C662-4B2C-950F-582CA0590AEC}">
      <dgm:prSet phldrT="[Text]"/>
      <dgm:spPr/>
      <dgm:t>
        <a:bodyPr/>
        <a:lstStyle/>
        <a:p>
          <a:r>
            <a:rPr lang="en-US" dirty="0"/>
            <a:t>SQL database back-end</a:t>
          </a:r>
        </a:p>
      </dgm:t>
    </dgm:pt>
    <dgm:pt modelId="{59CB10A8-EC00-4D45-B98F-25FE745F4BB6}" type="parTrans" cxnId="{13E4085D-1CC3-4E87-898C-5AD86CDD510E}">
      <dgm:prSet/>
      <dgm:spPr/>
      <dgm:t>
        <a:bodyPr/>
        <a:lstStyle/>
        <a:p>
          <a:endParaRPr lang="en-US"/>
        </a:p>
      </dgm:t>
    </dgm:pt>
    <dgm:pt modelId="{B7786B45-C3CC-4123-861D-241D2D976A63}" type="sibTrans" cxnId="{13E4085D-1CC3-4E87-898C-5AD86CDD510E}">
      <dgm:prSet/>
      <dgm:spPr/>
      <dgm:t>
        <a:bodyPr/>
        <a:lstStyle/>
        <a:p>
          <a:endParaRPr lang="en-US"/>
        </a:p>
      </dgm:t>
    </dgm:pt>
    <dgm:pt modelId="{570F87AF-EC23-41FD-8CC8-A8496894344F}" type="pres">
      <dgm:prSet presAssocID="{509C15D3-0D40-4F39-ADC0-980BB3B66633}" presName="Name0" presStyleCnt="0">
        <dgm:presLayoutVars>
          <dgm:chMax val="7"/>
          <dgm:chPref val="7"/>
          <dgm:dir/>
        </dgm:presLayoutVars>
      </dgm:prSet>
      <dgm:spPr/>
    </dgm:pt>
    <dgm:pt modelId="{40EFDB0F-445C-4D46-8F30-0A1FC648525A}" type="pres">
      <dgm:prSet presAssocID="{509C15D3-0D40-4F39-ADC0-980BB3B66633}" presName="Name1" presStyleCnt="0"/>
      <dgm:spPr/>
    </dgm:pt>
    <dgm:pt modelId="{92350CDA-8189-40B3-ABE2-096A22C5DFB5}" type="pres">
      <dgm:prSet presAssocID="{509C15D3-0D40-4F39-ADC0-980BB3B66633}" presName="cycle" presStyleCnt="0"/>
      <dgm:spPr/>
    </dgm:pt>
    <dgm:pt modelId="{D42ED5C6-8CC3-489F-B26C-F8513671716D}" type="pres">
      <dgm:prSet presAssocID="{509C15D3-0D40-4F39-ADC0-980BB3B66633}" presName="srcNode" presStyleLbl="node1" presStyleIdx="0" presStyleCnt="4"/>
      <dgm:spPr/>
    </dgm:pt>
    <dgm:pt modelId="{51F4A0BB-4C6E-407F-8F4C-A69AFF30C73F}" type="pres">
      <dgm:prSet presAssocID="{509C15D3-0D40-4F39-ADC0-980BB3B66633}" presName="conn" presStyleLbl="parChTrans1D2" presStyleIdx="0" presStyleCnt="1"/>
      <dgm:spPr/>
    </dgm:pt>
    <dgm:pt modelId="{77224463-71C6-4F5E-82CC-F43E15D9826E}" type="pres">
      <dgm:prSet presAssocID="{509C15D3-0D40-4F39-ADC0-980BB3B66633}" presName="extraNode" presStyleLbl="node1" presStyleIdx="0" presStyleCnt="4"/>
      <dgm:spPr/>
    </dgm:pt>
    <dgm:pt modelId="{9472CB44-EFFA-41E0-89FA-89B2C9B30D13}" type="pres">
      <dgm:prSet presAssocID="{509C15D3-0D40-4F39-ADC0-980BB3B66633}" presName="dstNode" presStyleLbl="node1" presStyleIdx="0" presStyleCnt="4"/>
      <dgm:spPr/>
    </dgm:pt>
    <dgm:pt modelId="{C43B38D1-412E-44D0-B95D-1F66CD072A9B}" type="pres">
      <dgm:prSet presAssocID="{8C3CB6F9-0B57-418B-AB36-BA7DD0AD299F}" presName="text_1" presStyleLbl="node1" presStyleIdx="0" presStyleCnt="4">
        <dgm:presLayoutVars>
          <dgm:bulletEnabled val="1"/>
        </dgm:presLayoutVars>
      </dgm:prSet>
      <dgm:spPr/>
    </dgm:pt>
    <dgm:pt modelId="{DD751703-63C2-4B28-A75C-9BC5834DF3D2}" type="pres">
      <dgm:prSet presAssocID="{8C3CB6F9-0B57-418B-AB36-BA7DD0AD299F}" presName="accent_1" presStyleCnt="0"/>
      <dgm:spPr/>
    </dgm:pt>
    <dgm:pt modelId="{1F2B355F-BACA-47D3-916B-2BF754A70516}" type="pres">
      <dgm:prSet presAssocID="{8C3CB6F9-0B57-418B-AB36-BA7DD0AD299F}" presName="accentRepeatNode" presStyleLbl="solidFgAcc1" presStyleIdx="0" presStyleCnt="4"/>
      <dgm:spPr/>
    </dgm:pt>
    <dgm:pt modelId="{49A5AC52-35C5-480A-B2DA-FCD43A66B909}" type="pres">
      <dgm:prSet presAssocID="{5F0AF9F5-7572-4784-989A-2FAC332BC194}" presName="text_2" presStyleLbl="node1" presStyleIdx="1" presStyleCnt="4">
        <dgm:presLayoutVars>
          <dgm:bulletEnabled val="1"/>
        </dgm:presLayoutVars>
      </dgm:prSet>
      <dgm:spPr/>
    </dgm:pt>
    <dgm:pt modelId="{9CCBDF95-7F31-4057-9219-5956E341C0D2}" type="pres">
      <dgm:prSet presAssocID="{5F0AF9F5-7572-4784-989A-2FAC332BC194}" presName="accent_2" presStyleCnt="0"/>
      <dgm:spPr/>
    </dgm:pt>
    <dgm:pt modelId="{5E01C824-9271-4F69-BFDC-B2F13E165DC9}" type="pres">
      <dgm:prSet presAssocID="{5F0AF9F5-7572-4784-989A-2FAC332BC194}" presName="accentRepeatNode" presStyleLbl="solidFgAcc1" presStyleIdx="1" presStyleCnt="4"/>
      <dgm:spPr/>
    </dgm:pt>
    <dgm:pt modelId="{BD8FF543-5750-4BD6-8F4F-814498C5B49F}" type="pres">
      <dgm:prSet presAssocID="{2BDBF395-C726-410E-A384-BEB5F04CF373}" presName="text_3" presStyleLbl="node1" presStyleIdx="2" presStyleCnt="4">
        <dgm:presLayoutVars>
          <dgm:bulletEnabled val="1"/>
        </dgm:presLayoutVars>
      </dgm:prSet>
      <dgm:spPr/>
    </dgm:pt>
    <dgm:pt modelId="{099028E8-7497-4F2D-BEE4-00BE44801958}" type="pres">
      <dgm:prSet presAssocID="{2BDBF395-C726-410E-A384-BEB5F04CF373}" presName="accent_3" presStyleCnt="0"/>
      <dgm:spPr/>
    </dgm:pt>
    <dgm:pt modelId="{FFBD37C9-ADA9-4EB6-94DD-3DF3DF6B16FA}" type="pres">
      <dgm:prSet presAssocID="{2BDBF395-C726-410E-A384-BEB5F04CF373}" presName="accentRepeatNode" presStyleLbl="solidFgAcc1" presStyleIdx="2" presStyleCnt="4"/>
      <dgm:spPr/>
    </dgm:pt>
    <dgm:pt modelId="{342C5C6F-8A0C-4749-A749-CC5621D44617}" type="pres">
      <dgm:prSet presAssocID="{0C370BB2-C662-4B2C-950F-582CA0590AEC}" presName="text_4" presStyleLbl="node1" presStyleIdx="3" presStyleCnt="4">
        <dgm:presLayoutVars>
          <dgm:bulletEnabled val="1"/>
        </dgm:presLayoutVars>
      </dgm:prSet>
      <dgm:spPr/>
    </dgm:pt>
    <dgm:pt modelId="{9ED947FB-9BBD-4087-B7A6-FC603E0DAB8D}" type="pres">
      <dgm:prSet presAssocID="{0C370BB2-C662-4B2C-950F-582CA0590AEC}" presName="accent_4" presStyleCnt="0"/>
      <dgm:spPr/>
    </dgm:pt>
    <dgm:pt modelId="{7B29E21F-57DC-4087-BB32-C78FBEB40160}" type="pres">
      <dgm:prSet presAssocID="{0C370BB2-C662-4B2C-950F-582CA0590AEC}" presName="accentRepeatNode" presStyleLbl="solidFgAcc1" presStyleIdx="3" presStyleCnt="4"/>
      <dgm:spPr/>
    </dgm:pt>
  </dgm:ptLst>
  <dgm:cxnLst>
    <dgm:cxn modelId="{155C1101-E76D-4E92-8FE7-6F6E86F91568}" srcId="{509C15D3-0D40-4F39-ADC0-980BB3B66633}" destId="{5F0AF9F5-7572-4784-989A-2FAC332BC194}" srcOrd="1" destOrd="0" parTransId="{EE23F511-9A85-4F14-9537-323D3C273800}" sibTransId="{ECCF23B6-C21A-484C-A3EA-47373D438D8F}"/>
    <dgm:cxn modelId="{A0ED5603-1E13-46E3-BA2E-BD146C222A9C}" type="presOf" srcId="{509C15D3-0D40-4F39-ADC0-980BB3B66633}" destId="{570F87AF-EC23-41FD-8CC8-A8496894344F}" srcOrd="0" destOrd="0" presId="urn:microsoft.com/office/officeart/2008/layout/VerticalCurvedList"/>
    <dgm:cxn modelId="{C0D7D408-E33E-4CAA-B563-35FD9DEDFFFF}" type="presOf" srcId="{5F0AF9F5-7572-4784-989A-2FAC332BC194}" destId="{49A5AC52-35C5-480A-B2DA-FCD43A66B909}" srcOrd="0" destOrd="0" presId="urn:microsoft.com/office/officeart/2008/layout/VerticalCurvedList"/>
    <dgm:cxn modelId="{3733040D-4D46-424C-B6E4-B77F9F4FF378}" type="presOf" srcId="{8C3CB6F9-0B57-418B-AB36-BA7DD0AD299F}" destId="{C43B38D1-412E-44D0-B95D-1F66CD072A9B}" srcOrd="0" destOrd="0" presId="urn:microsoft.com/office/officeart/2008/layout/VerticalCurvedList"/>
    <dgm:cxn modelId="{E9064C1D-47CA-46F7-9C96-3AEC389A14AF}" srcId="{509C15D3-0D40-4F39-ADC0-980BB3B66633}" destId="{2BDBF395-C726-410E-A384-BEB5F04CF373}" srcOrd="2" destOrd="0" parTransId="{C37EACE5-FBCA-41DF-8B10-D9892456338B}" sibTransId="{40BFBD24-B82E-4358-8E75-832D47EA4D16}"/>
    <dgm:cxn modelId="{EF47741F-DEDA-41C8-849E-ADDA47D17B34}" type="presOf" srcId="{0C370BB2-C662-4B2C-950F-582CA0590AEC}" destId="{342C5C6F-8A0C-4749-A749-CC5621D44617}" srcOrd="0" destOrd="0" presId="urn:microsoft.com/office/officeart/2008/layout/VerticalCurvedList"/>
    <dgm:cxn modelId="{13E4085D-1CC3-4E87-898C-5AD86CDD510E}" srcId="{509C15D3-0D40-4F39-ADC0-980BB3B66633}" destId="{0C370BB2-C662-4B2C-950F-582CA0590AEC}" srcOrd="3" destOrd="0" parTransId="{59CB10A8-EC00-4D45-B98F-25FE745F4BB6}" sibTransId="{B7786B45-C3CC-4123-861D-241D2D976A63}"/>
    <dgm:cxn modelId="{F3E70576-BFE0-4C4B-9F3D-1311B7595182}" type="presOf" srcId="{ADC72EAE-B8E0-4178-94AB-5570E8FF823D}" destId="{51F4A0BB-4C6E-407F-8F4C-A69AFF30C73F}" srcOrd="0" destOrd="0" presId="urn:microsoft.com/office/officeart/2008/layout/VerticalCurvedList"/>
    <dgm:cxn modelId="{978776A0-EC18-4C4D-967E-505ED9F85D45}" type="presOf" srcId="{2BDBF395-C726-410E-A384-BEB5F04CF373}" destId="{BD8FF543-5750-4BD6-8F4F-814498C5B49F}" srcOrd="0" destOrd="0" presId="urn:microsoft.com/office/officeart/2008/layout/VerticalCurvedList"/>
    <dgm:cxn modelId="{4D1984A9-F938-430E-9FDB-DA3E85770A56}" srcId="{509C15D3-0D40-4F39-ADC0-980BB3B66633}" destId="{8C3CB6F9-0B57-418B-AB36-BA7DD0AD299F}" srcOrd="0" destOrd="0" parTransId="{29CD3C5A-A02A-4937-9C43-D480A7E9DB41}" sibTransId="{ADC72EAE-B8E0-4178-94AB-5570E8FF823D}"/>
    <dgm:cxn modelId="{ABEF1D21-BA0C-4891-912E-B02109544D34}" type="presParOf" srcId="{570F87AF-EC23-41FD-8CC8-A8496894344F}" destId="{40EFDB0F-445C-4D46-8F30-0A1FC648525A}" srcOrd="0" destOrd="0" presId="urn:microsoft.com/office/officeart/2008/layout/VerticalCurvedList"/>
    <dgm:cxn modelId="{193E3C18-4A27-4E43-B61F-69D3467A3D4E}" type="presParOf" srcId="{40EFDB0F-445C-4D46-8F30-0A1FC648525A}" destId="{92350CDA-8189-40B3-ABE2-096A22C5DFB5}" srcOrd="0" destOrd="0" presId="urn:microsoft.com/office/officeart/2008/layout/VerticalCurvedList"/>
    <dgm:cxn modelId="{DA9643E6-1452-46AF-B113-720890F1C674}" type="presParOf" srcId="{92350CDA-8189-40B3-ABE2-096A22C5DFB5}" destId="{D42ED5C6-8CC3-489F-B26C-F8513671716D}" srcOrd="0" destOrd="0" presId="urn:microsoft.com/office/officeart/2008/layout/VerticalCurvedList"/>
    <dgm:cxn modelId="{C6315129-C39E-4638-8D1D-186F1EB0AD58}" type="presParOf" srcId="{92350CDA-8189-40B3-ABE2-096A22C5DFB5}" destId="{51F4A0BB-4C6E-407F-8F4C-A69AFF30C73F}" srcOrd="1" destOrd="0" presId="urn:microsoft.com/office/officeart/2008/layout/VerticalCurvedList"/>
    <dgm:cxn modelId="{AC772169-ECCD-41DC-925A-8E855BFF82FE}" type="presParOf" srcId="{92350CDA-8189-40B3-ABE2-096A22C5DFB5}" destId="{77224463-71C6-4F5E-82CC-F43E15D9826E}" srcOrd="2" destOrd="0" presId="urn:microsoft.com/office/officeart/2008/layout/VerticalCurvedList"/>
    <dgm:cxn modelId="{556CB4F6-AC7C-4100-9DDF-D84DC4674ACF}" type="presParOf" srcId="{92350CDA-8189-40B3-ABE2-096A22C5DFB5}" destId="{9472CB44-EFFA-41E0-89FA-89B2C9B30D13}" srcOrd="3" destOrd="0" presId="urn:microsoft.com/office/officeart/2008/layout/VerticalCurvedList"/>
    <dgm:cxn modelId="{51493551-82EC-4BD5-A826-022D90F5DEFB}" type="presParOf" srcId="{40EFDB0F-445C-4D46-8F30-0A1FC648525A}" destId="{C43B38D1-412E-44D0-B95D-1F66CD072A9B}" srcOrd="1" destOrd="0" presId="urn:microsoft.com/office/officeart/2008/layout/VerticalCurvedList"/>
    <dgm:cxn modelId="{47092490-0DD5-41DF-B024-ED52B95A2810}" type="presParOf" srcId="{40EFDB0F-445C-4D46-8F30-0A1FC648525A}" destId="{DD751703-63C2-4B28-A75C-9BC5834DF3D2}" srcOrd="2" destOrd="0" presId="urn:microsoft.com/office/officeart/2008/layout/VerticalCurvedList"/>
    <dgm:cxn modelId="{C4EC5B3D-0EAE-4F0F-ACF2-B6A899A26D1D}" type="presParOf" srcId="{DD751703-63C2-4B28-A75C-9BC5834DF3D2}" destId="{1F2B355F-BACA-47D3-916B-2BF754A70516}" srcOrd="0" destOrd="0" presId="urn:microsoft.com/office/officeart/2008/layout/VerticalCurvedList"/>
    <dgm:cxn modelId="{E705A450-EFDC-48D0-AAF4-AA14A5C7541F}" type="presParOf" srcId="{40EFDB0F-445C-4D46-8F30-0A1FC648525A}" destId="{49A5AC52-35C5-480A-B2DA-FCD43A66B909}" srcOrd="3" destOrd="0" presId="urn:microsoft.com/office/officeart/2008/layout/VerticalCurvedList"/>
    <dgm:cxn modelId="{F5C21528-765D-4E63-9F16-1D63A01DB367}" type="presParOf" srcId="{40EFDB0F-445C-4D46-8F30-0A1FC648525A}" destId="{9CCBDF95-7F31-4057-9219-5956E341C0D2}" srcOrd="4" destOrd="0" presId="urn:microsoft.com/office/officeart/2008/layout/VerticalCurvedList"/>
    <dgm:cxn modelId="{9A4559F5-65C7-4808-8938-47D5B27321D7}" type="presParOf" srcId="{9CCBDF95-7F31-4057-9219-5956E341C0D2}" destId="{5E01C824-9271-4F69-BFDC-B2F13E165DC9}" srcOrd="0" destOrd="0" presId="urn:microsoft.com/office/officeart/2008/layout/VerticalCurvedList"/>
    <dgm:cxn modelId="{CEABFAC6-DC51-4A32-9A66-2A5F8B3D0696}" type="presParOf" srcId="{40EFDB0F-445C-4D46-8F30-0A1FC648525A}" destId="{BD8FF543-5750-4BD6-8F4F-814498C5B49F}" srcOrd="5" destOrd="0" presId="urn:microsoft.com/office/officeart/2008/layout/VerticalCurvedList"/>
    <dgm:cxn modelId="{2788AAF4-B2CE-42FB-B69C-6FAC09936196}" type="presParOf" srcId="{40EFDB0F-445C-4D46-8F30-0A1FC648525A}" destId="{099028E8-7497-4F2D-BEE4-00BE44801958}" srcOrd="6" destOrd="0" presId="urn:microsoft.com/office/officeart/2008/layout/VerticalCurvedList"/>
    <dgm:cxn modelId="{3F009BA6-4BBB-417F-B684-963F6ECCC02E}" type="presParOf" srcId="{099028E8-7497-4F2D-BEE4-00BE44801958}" destId="{FFBD37C9-ADA9-4EB6-94DD-3DF3DF6B16FA}" srcOrd="0" destOrd="0" presId="urn:microsoft.com/office/officeart/2008/layout/VerticalCurvedList"/>
    <dgm:cxn modelId="{64DB3465-A113-4C2C-8A6B-6BC0C0CA20A2}" type="presParOf" srcId="{40EFDB0F-445C-4D46-8F30-0A1FC648525A}" destId="{342C5C6F-8A0C-4749-A749-CC5621D44617}" srcOrd="7" destOrd="0" presId="urn:microsoft.com/office/officeart/2008/layout/VerticalCurvedList"/>
    <dgm:cxn modelId="{F0D3328D-2577-48FB-9ECF-E382D4A2AA8C}" type="presParOf" srcId="{40EFDB0F-445C-4D46-8F30-0A1FC648525A}" destId="{9ED947FB-9BBD-4087-B7A6-FC603E0DAB8D}" srcOrd="8" destOrd="0" presId="urn:microsoft.com/office/officeart/2008/layout/VerticalCurvedList"/>
    <dgm:cxn modelId="{6E0D8E34-B2BD-4618-BB97-5EC5144444D8}" type="presParOf" srcId="{9ED947FB-9BBD-4087-B7A6-FC603E0DAB8D}" destId="{7B29E21F-57DC-4087-BB32-C78FBEB401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B0DA63-B18B-4844-A59D-D5F697B26FE8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0062758-9A2F-4638-81A1-D6620A02A6DE}">
      <dgm:prSet phldrT="[Text]"/>
      <dgm:spPr/>
      <dgm:t>
        <a:bodyPr/>
        <a:lstStyle/>
        <a:p>
          <a:r>
            <a:rPr lang="en-US" dirty="0"/>
            <a:t>Perimeter Security</a:t>
          </a:r>
        </a:p>
      </dgm:t>
    </dgm:pt>
    <dgm:pt modelId="{A88FC626-8BC6-4D43-B994-93FB5694CEAC}" type="parTrans" cxnId="{8A37BAE2-7CE2-4D9D-9F33-F40230B698F3}">
      <dgm:prSet/>
      <dgm:spPr/>
      <dgm:t>
        <a:bodyPr/>
        <a:lstStyle/>
        <a:p>
          <a:endParaRPr lang="en-US"/>
        </a:p>
      </dgm:t>
    </dgm:pt>
    <dgm:pt modelId="{6B63B19D-B1D5-45F6-A9DE-ADE23F23249B}" type="sibTrans" cxnId="{8A37BAE2-7CE2-4D9D-9F33-F40230B698F3}">
      <dgm:prSet/>
      <dgm:spPr/>
      <dgm:t>
        <a:bodyPr/>
        <a:lstStyle/>
        <a:p>
          <a:endParaRPr lang="en-US"/>
        </a:p>
      </dgm:t>
    </dgm:pt>
    <dgm:pt modelId="{4A2C87BA-B043-4BED-95B9-D1BBDE6E13EC}">
      <dgm:prSet phldrT="[Text]"/>
      <dgm:spPr/>
      <dgm:t>
        <a:bodyPr/>
        <a:lstStyle/>
        <a:p>
          <a:r>
            <a:rPr lang="en-US" dirty="0"/>
            <a:t>Host-based Security Mechanisms</a:t>
          </a:r>
        </a:p>
      </dgm:t>
    </dgm:pt>
    <dgm:pt modelId="{106F554E-ADF8-4E56-8E9A-39E72F29FD96}" type="parTrans" cxnId="{C20B5C54-1CBF-4E22-AC85-8788511CDC12}">
      <dgm:prSet/>
      <dgm:spPr/>
      <dgm:t>
        <a:bodyPr/>
        <a:lstStyle/>
        <a:p>
          <a:endParaRPr lang="en-US"/>
        </a:p>
      </dgm:t>
    </dgm:pt>
    <dgm:pt modelId="{A9BF8254-AF85-4594-BDE3-C718DD5D8622}" type="sibTrans" cxnId="{C20B5C54-1CBF-4E22-AC85-8788511CDC12}">
      <dgm:prSet/>
      <dgm:spPr/>
      <dgm:t>
        <a:bodyPr/>
        <a:lstStyle/>
        <a:p>
          <a:endParaRPr lang="en-US"/>
        </a:p>
      </dgm:t>
    </dgm:pt>
    <dgm:pt modelId="{609BD129-9A2F-4C20-B1B8-7D514BDE9572}">
      <dgm:prSet phldrT="[Text]"/>
      <dgm:spPr/>
      <dgm:t>
        <a:bodyPr/>
        <a:lstStyle/>
        <a:p>
          <a:r>
            <a:rPr lang="en-US"/>
            <a:t>End-User </a:t>
          </a:r>
          <a:r>
            <a:rPr lang="en-US" dirty="0"/>
            <a:t>Validation</a:t>
          </a:r>
        </a:p>
      </dgm:t>
    </dgm:pt>
    <dgm:pt modelId="{0EE4D3E2-8E67-4410-B393-F5360561E9B0}" type="parTrans" cxnId="{E50B64E9-D5AA-4442-9D71-6F293A42F8D4}">
      <dgm:prSet/>
      <dgm:spPr/>
      <dgm:t>
        <a:bodyPr/>
        <a:lstStyle/>
        <a:p>
          <a:endParaRPr lang="en-US"/>
        </a:p>
      </dgm:t>
    </dgm:pt>
    <dgm:pt modelId="{9D63A36C-6CA1-46D9-92A1-4E8FD70D55D7}" type="sibTrans" cxnId="{E50B64E9-D5AA-4442-9D71-6F293A42F8D4}">
      <dgm:prSet/>
      <dgm:spPr/>
      <dgm:t>
        <a:bodyPr/>
        <a:lstStyle/>
        <a:p>
          <a:endParaRPr lang="en-US"/>
        </a:p>
      </dgm:t>
    </dgm:pt>
    <dgm:pt modelId="{9EE90867-BC9B-4EAE-9E0F-C0CCDB59A3C6}">
      <dgm:prSet phldrT="[Text]"/>
      <dgm:spPr/>
      <dgm:t>
        <a:bodyPr/>
        <a:lstStyle/>
        <a:p>
          <a:r>
            <a:rPr lang="en-US" dirty="0"/>
            <a:t>Authentication and Access Management</a:t>
          </a:r>
        </a:p>
      </dgm:t>
    </dgm:pt>
    <dgm:pt modelId="{2E7BF48A-C9FF-48E2-B69A-3EE6D6E88F3F}" type="parTrans" cxnId="{0642F6F9-0147-47C9-9536-FA1F40770694}">
      <dgm:prSet/>
      <dgm:spPr/>
      <dgm:t>
        <a:bodyPr/>
        <a:lstStyle/>
        <a:p>
          <a:endParaRPr lang="en-US"/>
        </a:p>
      </dgm:t>
    </dgm:pt>
    <dgm:pt modelId="{8213EFB3-F396-4307-95AD-25198885CB51}" type="sibTrans" cxnId="{0642F6F9-0147-47C9-9536-FA1F40770694}">
      <dgm:prSet/>
      <dgm:spPr/>
      <dgm:t>
        <a:bodyPr/>
        <a:lstStyle/>
        <a:p>
          <a:endParaRPr lang="en-US"/>
        </a:p>
      </dgm:t>
    </dgm:pt>
    <dgm:pt modelId="{D611A341-637E-4764-B18D-8358864A82BB}">
      <dgm:prSet phldrT="[Text]"/>
      <dgm:spPr/>
      <dgm:t>
        <a:bodyPr/>
        <a:lstStyle/>
        <a:p>
          <a:r>
            <a:rPr lang="en-US"/>
            <a:t>Input Validation</a:t>
          </a:r>
          <a:endParaRPr lang="en-US" dirty="0"/>
        </a:p>
      </dgm:t>
    </dgm:pt>
    <dgm:pt modelId="{FA3B3ED3-11ED-48E2-AC4E-E32970C6CCD7}" type="parTrans" cxnId="{697DCFC0-4ED8-4542-8660-093B78342F37}">
      <dgm:prSet/>
      <dgm:spPr/>
      <dgm:t>
        <a:bodyPr/>
        <a:lstStyle/>
        <a:p>
          <a:endParaRPr lang="en-US"/>
        </a:p>
      </dgm:t>
    </dgm:pt>
    <dgm:pt modelId="{DF3CD3A7-86F6-482D-9AC5-E474D9A07557}" type="sibTrans" cxnId="{697DCFC0-4ED8-4542-8660-093B78342F37}">
      <dgm:prSet/>
      <dgm:spPr/>
      <dgm:t>
        <a:bodyPr/>
        <a:lstStyle/>
        <a:p>
          <a:endParaRPr lang="en-US"/>
        </a:p>
      </dgm:t>
    </dgm:pt>
    <dgm:pt modelId="{48CF667A-1708-45CB-8F78-BD8EC2A29F5B}">
      <dgm:prSet phldrT="[Text]"/>
      <dgm:spPr/>
      <dgm:t>
        <a:bodyPr/>
        <a:lstStyle/>
        <a:p>
          <a:r>
            <a:rPr lang="en-US" dirty="0"/>
            <a:t>Vulnerability Management</a:t>
          </a:r>
        </a:p>
      </dgm:t>
    </dgm:pt>
    <dgm:pt modelId="{D19CEB97-D08B-43BA-AE2B-5E02E0889FBE}" type="parTrans" cxnId="{DC4E5CBB-AE88-4261-A6E6-91E13F3219F0}">
      <dgm:prSet/>
      <dgm:spPr/>
      <dgm:t>
        <a:bodyPr/>
        <a:lstStyle/>
        <a:p>
          <a:endParaRPr lang="en-US"/>
        </a:p>
      </dgm:t>
    </dgm:pt>
    <dgm:pt modelId="{A6CA6A05-2810-49E6-884F-E16E43BD869A}" type="sibTrans" cxnId="{DC4E5CBB-AE88-4261-A6E6-91E13F3219F0}">
      <dgm:prSet/>
      <dgm:spPr/>
      <dgm:t>
        <a:bodyPr/>
        <a:lstStyle/>
        <a:p>
          <a:endParaRPr lang="en-US"/>
        </a:p>
      </dgm:t>
    </dgm:pt>
    <dgm:pt modelId="{B094EBD1-6D60-412D-A9EA-E5E794410BF9}" type="pres">
      <dgm:prSet presAssocID="{56B0DA63-B18B-4844-A59D-D5F697B26FE8}" presName="diagram" presStyleCnt="0">
        <dgm:presLayoutVars>
          <dgm:dir/>
          <dgm:resizeHandles val="exact"/>
        </dgm:presLayoutVars>
      </dgm:prSet>
      <dgm:spPr/>
    </dgm:pt>
    <dgm:pt modelId="{E361718A-71E3-48B1-AB65-A2553AC19074}" type="pres">
      <dgm:prSet presAssocID="{30062758-9A2F-4638-81A1-D6620A02A6DE}" presName="node" presStyleLbl="node1" presStyleIdx="0" presStyleCnt="6">
        <dgm:presLayoutVars>
          <dgm:bulletEnabled val="1"/>
        </dgm:presLayoutVars>
      </dgm:prSet>
      <dgm:spPr/>
    </dgm:pt>
    <dgm:pt modelId="{0FBFC49B-3CA6-4810-A29C-4604BB1B60AF}" type="pres">
      <dgm:prSet presAssocID="{6B63B19D-B1D5-45F6-A9DE-ADE23F23249B}" presName="sibTrans" presStyleCnt="0"/>
      <dgm:spPr/>
    </dgm:pt>
    <dgm:pt modelId="{1C3805B4-BD17-4F39-BB14-3D561241D0BB}" type="pres">
      <dgm:prSet presAssocID="{4A2C87BA-B043-4BED-95B9-D1BBDE6E13EC}" presName="node" presStyleLbl="node1" presStyleIdx="1" presStyleCnt="6">
        <dgm:presLayoutVars>
          <dgm:bulletEnabled val="1"/>
        </dgm:presLayoutVars>
      </dgm:prSet>
      <dgm:spPr/>
    </dgm:pt>
    <dgm:pt modelId="{A21D55FF-D705-4A74-BF8B-700F9CC5409E}" type="pres">
      <dgm:prSet presAssocID="{A9BF8254-AF85-4594-BDE3-C718DD5D8622}" presName="sibTrans" presStyleCnt="0"/>
      <dgm:spPr/>
    </dgm:pt>
    <dgm:pt modelId="{C0588BF2-11EB-4C5B-A28F-26B3A1488BCD}" type="pres">
      <dgm:prSet presAssocID="{609BD129-9A2F-4C20-B1B8-7D514BDE9572}" presName="node" presStyleLbl="node1" presStyleIdx="2" presStyleCnt="6">
        <dgm:presLayoutVars>
          <dgm:bulletEnabled val="1"/>
        </dgm:presLayoutVars>
      </dgm:prSet>
      <dgm:spPr/>
    </dgm:pt>
    <dgm:pt modelId="{F02F8128-4FD3-447B-81B9-49FC574A7843}" type="pres">
      <dgm:prSet presAssocID="{9D63A36C-6CA1-46D9-92A1-4E8FD70D55D7}" presName="sibTrans" presStyleCnt="0"/>
      <dgm:spPr/>
    </dgm:pt>
    <dgm:pt modelId="{3D371079-6AD3-4A65-9102-E81544DA6875}" type="pres">
      <dgm:prSet presAssocID="{9EE90867-BC9B-4EAE-9E0F-C0CCDB59A3C6}" presName="node" presStyleLbl="node1" presStyleIdx="3" presStyleCnt="6">
        <dgm:presLayoutVars>
          <dgm:bulletEnabled val="1"/>
        </dgm:presLayoutVars>
      </dgm:prSet>
      <dgm:spPr/>
    </dgm:pt>
    <dgm:pt modelId="{7CC5BB23-2BFB-4C00-90CC-8CF8A1A08793}" type="pres">
      <dgm:prSet presAssocID="{8213EFB3-F396-4307-95AD-25198885CB51}" presName="sibTrans" presStyleCnt="0"/>
      <dgm:spPr/>
    </dgm:pt>
    <dgm:pt modelId="{2CC1F445-7FBA-4607-B41C-646F621D7399}" type="pres">
      <dgm:prSet presAssocID="{D611A341-637E-4764-B18D-8358864A82BB}" presName="node" presStyleLbl="node1" presStyleIdx="4" presStyleCnt="6">
        <dgm:presLayoutVars>
          <dgm:bulletEnabled val="1"/>
        </dgm:presLayoutVars>
      </dgm:prSet>
      <dgm:spPr/>
    </dgm:pt>
    <dgm:pt modelId="{6CB158CD-D293-4851-9CE4-CE5BBBA5DF45}" type="pres">
      <dgm:prSet presAssocID="{DF3CD3A7-86F6-482D-9AC5-E474D9A07557}" presName="sibTrans" presStyleCnt="0"/>
      <dgm:spPr/>
    </dgm:pt>
    <dgm:pt modelId="{9E94AEF1-8BEE-4FF4-992D-97266C6A61AE}" type="pres">
      <dgm:prSet presAssocID="{48CF667A-1708-45CB-8F78-BD8EC2A29F5B}" presName="node" presStyleLbl="node1" presStyleIdx="5" presStyleCnt="6">
        <dgm:presLayoutVars>
          <dgm:bulletEnabled val="1"/>
        </dgm:presLayoutVars>
      </dgm:prSet>
      <dgm:spPr/>
    </dgm:pt>
  </dgm:ptLst>
  <dgm:cxnLst>
    <dgm:cxn modelId="{3DE57B1D-7FC9-418E-AD8E-93B88BEBD25D}" type="presOf" srcId="{48CF667A-1708-45CB-8F78-BD8EC2A29F5B}" destId="{9E94AEF1-8BEE-4FF4-992D-97266C6A61AE}" srcOrd="0" destOrd="0" presId="urn:microsoft.com/office/officeart/2005/8/layout/default"/>
    <dgm:cxn modelId="{E6948E5D-D7CD-4DF9-9150-5E147D31D8D4}" type="presOf" srcId="{30062758-9A2F-4638-81A1-D6620A02A6DE}" destId="{E361718A-71E3-48B1-AB65-A2553AC19074}" srcOrd="0" destOrd="0" presId="urn:microsoft.com/office/officeart/2005/8/layout/default"/>
    <dgm:cxn modelId="{C20B5C54-1CBF-4E22-AC85-8788511CDC12}" srcId="{56B0DA63-B18B-4844-A59D-D5F697B26FE8}" destId="{4A2C87BA-B043-4BED-95B9-D1BBDE6E13EC}" srcOrd="1" destOrd="0" parTransId="{106F554E-ADF8-4E56-8E9A-39E72F29FD96}" sibTransId="{A9BF8254-AF85-4594-BDE3-C718DD5D8622}"/>
    <dgm:cxn modelId="{4D36447C-757A-469E-B34D-DC86BB1B1192}" type="presOf" srcId="{D611A341-637E-4764-B18D-8358864A82BB}" destId="{2CC1F445-7FBA-4607-B41C-646F621D7399}" srcOrd="0" destOrd="0" presId="urn:microsoft.com/office/officeart/2005/8/layout/default"/>
    <dgm:cxn modelId="{251DA87D-00FD-4665-A763-547CAD35DE7D}" type="presOf" srcId="{609BD129-9A2F-4C20-B1B8-7D514BDE9572}" destId="{C0588BF2-11EB-4C5B-A28F-26B3A1488BCD}" srcOrd="0" destOrd="0" presId="urn:microsoft.com/office/officeart/2005/8/layout/default"/>
    <dgm:cxn modelId="{B6CE3E87-58F0-4EFF-9439-56E47D6BFA39}" type="presOf" srcId="{4A2C87BA-B043-4BED-95B9-D1BBDE6E13EC}" destId="{1C3805B4-BD17-4F39-BB14-3D561241D0BB}" srcOrd="0" destOrd="0" presId="urn:microsoft.com/office/officeart/2005/8/layout/default"/>
    <dgm:cxn modelId="{72C74F97-FCCC-47B6-B9E1-B4A498324468}" type="presOf" srcId="{56B0DA63-B18B-4844-A59D-D5F697B26FE8}" destId="{B094EBD1-6D60-412D-A9EA-E5E794410BF9}" srcOrd="0" destOrd="0" presId="urn:microsoft.com/office/officeart/2005/8/layout/default"/>
    <dgm:cxn modelId="{AAED13AA-8BEF-4E81-961C-5AAA310254FA}" type="presOf" srcId="{9EE90867-BC9B-4EAE-9E0F-C0CCDB59A3C6}" destId="{3D371079-6AD3-4A65-9102-E81544DA6875}" srcOrd="0" destOrd="0" presId="urn:microsoft.com/office/officeart/2005/8/layout/default"/>
    <dgm:cxn modelId="{DC4E5CBB-AE88-4261-A6E6-91E13F3219F0}" srcId="{56B0DA63-B18B-4844-A59D-D5F697B26FE8}" destId="{48CF667A-1708-45CB-8F78-BD8EC2A29F5B}" srcOrd="5" destOrd="0" parTransId="{D19CEB97-D08B-43BA-AE2B-5E02E0889FBE}" sibTransId="{A6CA6A05-2810-49E6-884F-E16E43BD869A}"/>
    <dgm:cxn modelId="{697DCFC0-4ED8-4542-8660-093B78342F37}" srcId="{56B0DA63-B18B-4844-A59D-D5F697B26FE8}" destId="{D611A341-637E-4764-B18D-8358864A82BB}" srcOrd="4" destOrd="0" parTransId="{FA3B3ED3-11ED-48E2-AC4E-E32970C6CCD7}" sibTransId="{DF3CD3A7-86F6-482D-9AC5-E474D9A07557}"/>
    <dgm:cxn modelId="{8A37BAE2-7CE2-4D9D-9F33-F40230B698F3}" srcId="{56B0DA63-B18B-4844-A59D-D5F697B26FE8}" destId="{30062758-9A2F-4638-81A1-D6620A02A6DE}" srcOrd="0" destOrd="0" parTransId="{A88FC626-8BC6-4D43-B994-93FB5694CEAC}" sibTransId="{6B63B19D-B1D5-45F6-A9DE-ADE23F23249B}"/>
    <dgm:cxn modelId="{E50B64E9-D5AA-4442-9D71-6F293A42F8D4}" srcId="{56B0DA63-B18B-4844-A59D-D5F697B26FE8}" destId="{609BD129-9A2F-4C20-B1B8-7D514BDE9572}" srcOrd="2" destOrd="0" parTransId="{0EE4D3E2-8E67-4410-B393-F5360561E9B0}" sibTransId="{9D63A36C-6CA1-46D9-92A1-4E8FD70D55D7}"/>
    <dgm:cxn modelId="{0642F6F9-0147-47C9-9536-FA1F40770694}" srcId="{56B0DA63-B18B-4844-A59D-D5F697B26FE8}" destId="{9EE90867-BC9B-4EAE-9E0F-C0CCDB59A3C6}" srcOrd="3" destOrd="0" parTransId="{2E7BF48A-C9FF-48E2-B69A-3EE6D6E88F3F}" sibTransId="{8213EFB3-F396-4307-95AD-25198885CB51}"/>
    <dgm:cxn modelId="{582BE9CD-17CF-4E0F-9FD3-C28F5A25A11D}" type="presParOf" srcId="{B094EBD1-6D60-412D-A9EA-E5E794410BF9}" destId="{E361718A-71E3-48B1-AB65-A2553AC19074}" srcOrd="0" destOrd="0" presId="urn:microsoft.com/office/officeart/2005/8/layout/default"/>
    <dgm:cxn modelId="{57AA0BBE-6912-4B0C-92AD-97DCFB1510CD}" type="presParOf" srcId="{B094EBD1-6D60-412D-A9EA-E5E794410BF9}" destId="{0FBFC49B-3CA6-4810-A29C-4604BB1B60AF}" srcOrd="1" destOrd="0" presId="urn:microsoft.com/office/officeart/2005/8/layout/default"/>
    <dgm:cxn modelId="{2AD1616A-D941-42CD-AC31-FD7167ECB359}" type="presParOf" srcId="{B094EBD1-6D60-412D-A9EA-E5E794410BF9}" destId="{1C3805B4-BD17-4F39-BB14-3D561241D0BB}" srcOrd="2" destOrd="0" presId="urn:microsoft.com/office/officeart/2005/8/layout/default"/>
    <dgm:cxn modelId="{6ACE3508-262F-470C-BA3B-5D5E2198EDB6}" type="presParOf" srcId="{B094EBD1-6D60-412D-A9EA-E5E794410BF9}" destId="{A21D55FF-D705-4A74-BF8B-700F9CC5409E}" srcOrd="3" destOrd="0" presId="urn:microsoft.com/office/officeart/2005/8/layout/default"/>
    <dgm:cxn modelId="{D4304672-4673-448A-8553-DCAF67116313}" type="presParOf" srcId="{B094EBD1-6D60-412D-A9EA-E5E794410BF9}" destId="{C0588BF2-11EB-4C5B-A28F-26B3A1488BCD}" srcOrd="4" destOrd="0" presId="urn:microsoft.com/office/officeart/2005/8/layout/default"/>
    <dgm:cxn modelId="{D6B63120-B323-4074-89CE-B1769031F4E5}" type="presParOf" srcId="{B094EBD1-6D60-412D-A9EA-E5E794410BF9}" destId="{F02F8128-4FD3-447B-81B9-49FC574A7843}" srcOrd="5" destOrd="0" presId="urn:microsoft.com/office/officeart/2005/8/layout/default"/>
    <dgm:cxn modelId="{0BD3F8E7-4438-4A43-9D2F-A600215FD82C}" type="presParOf" srcId="{B094EBD1-6D60-412D-A9EA-E5E794410BF9}" destId="{3D371079-6AD3-4A65-9102-E81544DA6875}" srcOrd="6" destOrd="0" presId="urn:microsoft.com/office/officeart/2005/8/layout/default"/>
    <dgm:cxn modelId="{6F31231E-20C0-45B1-8D90-40DE33BBFD74}" type="presParOf" srcId="{B094EBD1-6D60-412D-A9EA-E5E794410BF9}" destId="{7CC5BB23-2BFB-4C00-90CC-8CF8A1A08793}" srcOrd="7" destOrd="0" presId="urn:microsoft.com/office/officeart/2005/8/layout/default"/>
    <dgm:cxn modelId="{1FCBA7F1-0417-4D9F-824F-7425A086C134}" type="presParOf" srcId="{B094EBD1-6D60-412D-A9EA-E5E794410BF9}" destId="{2CC1F445-7FBA-4607-B41C-646F621D7399}" srcOrd="8" destOrd="0" presId="urn:microsoft.com/office/officeart/2005/8/layout/default"/>
    <dgm:cxn modelId="{B81A7A86-41A8-4CE1-9838-4E202F4E6D72}" type="presParOf" srcId="{B094EBD1-6D60-412D-A9EA-E5E794410BF9}" destId="{6CB158CD-D293-4851-9CE4-CE5BBBA5DF45}" srcOrd="9" destOrd="0" presId="urn:microsoft.com/office/officeart/2005/8/layout/default"/>
    <dgm:cxn modelId="{15F71D77-9B63-4860-A92D-028F8DBAA2C3}" type="presParOf" srcId="{B094EBD1-6D60-412D-A9EA-E5E794410BF9}" destId="{9E94AEF1-8BEE-4FF4-992D-97266C6A61A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7B87D8-A460-49D0-B27C-6740F74EE0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CEBCF-B74F-4B33-8397-E8CC820F4C4A}">
      <dgm:prSet phldrT="[Text]"/>
      <dgm:spPr/>
      <dgm:t>
        <a:bodyPr/>
        <a:lstStyle/>
        <a:p>
          <a:r>
            <a:rPr lang="en-US"/>
            <a:t>Discretionary Access Control (DAC)</a:t>
          </a:r>
        </a:p>
      </dgm:t>
    </dgm:pt>
    <dgm:pt modelId="{67C5BE9B-21B1-45AD-8A41-990F2ECC5729}" type="parTrans" cxnId="{9725F9C9-846C-403E-8040-3DB36C0950CB}">
      <dgm:prSet/>
      <dgm:spPr/>
      <dgm:t>
        <a:bodyPr/>
        <a:lstStyle/>
        <a:p>
          <a:endParaRPr lang="en-US"/>
        </a:p>
      </dgm:t>
    </dgm:pt>
    <dgm:pt modelId="{95D03882-48BE-4155-8B89-FBF29146AFB7}" type="sibTrans" cxnId="{9725F9C9-846C-403E-8040-3DB36C0950CB}">
      <dgm:prSet/>
      <dgm:spPr/>
      <dgm:t>
        <a:bodyPr/>
        <a:lstStyle/>
        <a:p>
          <a:endParaRPr lang="en-US"/>
        </a:p>
      </dgm:t>
    </dgm:pt>
    <dgm:pt modelId="{EEDCAB13-140E-4CEB-A891-85B0FFC5C12B}">
      <dgm:prSet phldrT="[Text]"/>
      <dgm:spPr/>
      <dgm:t>
        <a:bodyPr/>
        <a:lstStyle/>
        <a:p>
          <a:r>
            <a:rPr lang="en-US"/>
            <a:t>Mandatory Access Control (MAC)</a:t>
          </a:r>
        </a:p>
      </dgm:t>
    </dgm:pt>
    <dgm:pt modelId="{EE0DD22D-F916-41E1-A2A9-11E03BF792B7}" type="parTrans" cxnId="{63002455-C101-4BA8-885B-0243B5B9319A}">
      <dgm:prSet/>
      <dgm:spPr/>
      <dgm:t>
        <a:bodyPr/>
        <a:lstStyle/>
        <a:p>
          <a:endParaRPr lang="en-US"/>
        </a:p>
      </dgm:t>
    </dgm:pt>
    <dgm:pt modelId="{2022EA2E-90E6-48E3-9059-9A72CA7CA73D}" type="sibTrans" cxnId="{63002455-C101-4BA8-885B-0243B5B9319A}">
      <dgm:prSet/>
      <dgm:spPr/>
      <dgm:t>
        <a:bodyPr/>
        <a:lstStyle/>
        <a:p>
          <a:endParaRPr lang="en-US"/>
        </a:p>
      </dgm:t>
    </dgm:pt>
    <dgm:pt modelId="{55CD80B4-1E5C-45CB-B35E-806F3D411C42}">
      <dgm:prSet phldrT="[Text]"/>
      <dgm:spPr/>
      <dgm:t>
        <a:bodyPr/>
        <a:lstStyle/>
        <a:p>
          <a:r>
            <a:rPr lang="en-US"/>
            <a:t>Rule-Based Access Control </a:t>
          </a:r>
        </a:p>
      </dgm:t>
    </dgm:pt>
    <dgm:pt modelId="{015649A5-9C17-4677-9170-3192A055E9E0}" type="parTrans" cxnId="{0F5E5AB7-852C-4703-8757-132E64111540}">
      <dgm:prSet/>
      <dgm:spPr/>
      <dgm:t>
        <a:bodyPr/>
        <a:lstStyle/>
        <a:p>
          <a:endParaRPr lang="en-US"/>
        </a:p>
      </dgm:t>
    </dgm:pt>
    <dgm:pt modelId="{9FC7F29B-E65C-4BC0-B376-5F862D3820C6}" type="sibTrans" cxnId="{0F5E5AB7-852C-4703-8757-132E64111540}">
      <dgm:prSet/>
      <dgm:spPr/>
      <dgm:t>
        <a:bodyPr/>
        <a:lstStyle/>
        <a:p>
          <a:endParaRPr lang="en-US"/>
        </a:p>
      </dgm:t>
    </dgm:pt>
    <dgm:pt modelId="{6EF8D4B4-48D6-4FF9-8241-7ED5B2DCBE42}">
      <dgm:prSet/>
      <dgm:spPr/>
      <dgm:t>
        <a:bodyPr/>
        <a:lstStyle/>
        <a:p>
          <a:r>
            <a:rPr lang="en-US"/>
            <a:t>Role-Based Access Control</a:t>
          </a:r>
        </a:p>
      </dgm:t>
    </dgm:pt>
    <dgm:pt modelId="{5910553B-4B5B-42E7-B5D8-07F6570E787A}" type="parTrans" cxnId="{6BA5B5D4-EE77-40B4-B474-3FF442391C98}">
      <dgm:prSet/>
      <dgm:spPr/>
      <dgm:t>
        <a:bodyPr/>
        <a:lstStyle/>
        <a:p>
          <a:endParaRPr lang="en-US"/>
        </a:p>
      </dgm:t>
    </dgm:pt>
    <dgm:pt modelId="{0843753F-DEA8-4761-BAC6-8899C207E65F}" type="sibTrans" cxnId="{6BA5B5D4-EE77-40B4-B474-3FF442391C98}">
      <dgm:prSet/>
      <dgm:spPr/>
      <dgm:t>
        <a:bodyPr/>
        <a:lstStyle/>
        <a:p>
          <a:endParaRPr lang="en-US"/>
        </a:p>
      </dgm:t>
    </dgm:pt>
    <dgm:pt modelId="{5171ED5D-6EF7-4B16-8D74-14DE8598F99A}" type="pres">
      <dgm:prSet presAssocID="{447B87D8-A460-49D0-B27C-6740F74EE0CF}" presName="linear" presStyleCnt="0">
        <dgm:presLayoutVars>
          <dgm:dir/>
          <dgm:animLvl val="lvl"/>
          <dgm:resizeHandles val="exact"/>
        </dgm:presLayoutVars>
      </dgm:prSet>
      <dgm:spPr/>
    </dgm:pt>
    <dgm:pt modelId="{C87E02DA-1AFD-479E-B858-A0F90187F985}" type="pres">
      <dgm:prSet presAssocID="{B45CEBCF-B74F-4B33-8397-E8CC820F4C4A}" presName="parentLin" presStyleCnt="0"/>
      <dgm:spPr/>
    </dgm:pt>
    <dgm:pt modelId="{BB1B41C5-21A5-4917-9A89-E430F3AF675E}" type="pres">
      <dgm:prSet presAssocID="{B45CEBCF-B74F-4B33-8397-E8CC820F4C4A}" presName="parentLeftMargin" presStyleLbl="node1" presStyleIdx="0" presStyleCnt="4"/>
      <dgm:spPr/>
    </dgm:pt>
    <dgm:pt modelId="{2532D805-2200-4CC1-9DEE-6B8977C275E9}" type="pres">
      <dgm:prSet presAssocID="{B45CEBCF-B74F-4B33-8397-E8CC820F4C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B05DAF-82A2-40D5-99DD-4EB9B7173A45}" type="pres">
      <dgm:prSet presAssocID="{B45CEBCF-B74F-4B33-8397-E8CC820F4C4A}" presName="negativeSpace" presStyleCnt="0"/>
      <dgm:spPr/>
    </dgm:pt>
    <dgm:pt modelId="{1AF94FF3-696C-465E-BF0C-3B776CD40577}" type="pres">
      <dgm:prSet presAssocID="{B45CEBCF-B74F-4B33-8397-E8CC820F4C4A}" presName="childText" presStyleLbl="conFgAcc1" presStyleIdx="0" presStyleCnt="4">
        <dgm:presLayoutVars>
          <dgm:bulletEnabled val="1"/>
        </dgm:presLayoutVars>
      </dgm:prSet>
      <dgm:spPr/>
    </dgm:pt>
    <dgm:pt modelId="{6725DCC4-A622-4262-B438-3B60FE73D2E1}" type="pres">
      <dgm:prSet presAssocID="{95D03882-48BE-4155-8B89-FBF29146AFB7}" presName="spaceBetweenRectangles" presStyleCnt="0"/>
      <dgm:spPr/>
    </dgm:pt>
    <dgm:pt modelId="{29ECBD29-6695-4037-99FF-9659B6A04109}" type="pres">
      <dgm:prSet presAssocID="{EEDCAB13-140E-4CEB-A891-85B0FFC5C12B}" presName="parentLin" presStyleCnt="0"/>
      <dgm:spPr/>
    </dgm:pt>
    <dgm:pt modelId="{86C4A6D3-0E41-4D61-9573-4AB12DC91978}" type="pres">
      <dgm:prSet presAssocID="{EEDCAB13-140E-4CEB-A891-85B0FFC5C12B}" presName="parentLeftMargin" presStyleLbl="node1" presStyleIdx="0" presStyleCnt="4"/>
      <dgm:spPr/>
    </dgm:pt>
    <dgm:pt modelId="{DF7B9646-6F83-4250-9C9D-5B1AB6DD2AF8}" type="pres">
      <dgm:prSet presAssocID="{EEDCAB13-140E-4CEB-A891-85B0FFC5C1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B8DCE5-907D-4967-B306-581391D9B913}" type="pres">
      <dgm:prSet presAssocID="{EEDCAB13-140E-4CEB-A891-85B0FFC5C12B}" presName="negativeSpace" presStyleCnt="0"/>
      <dgm:spPr/>
    </dgm:pt>
    <dgm:pt modelId="{D1863626-415D-4C89-B81C-F00A3E283D4D}" type="pres">
      <dgm:prSet presAssocID="{EEDCAB13-140E-4CEB-A891-85B0FFC5C12B}" presName="childText" presStyleLbl="conFgAcc1" presStyleIdx="1" presStyleCnt="4">
        <dgm:presLayoutVars>
          <dgm:bulletEnabled val="1"/>
        </dgm:presLayoutVars>
      </dgm:prSet>
      <dgm:spPr/>
    </dgm:pt>
    <dgm:pt modelId="{F0998B82-20B0-41C8-A7EE-8571C31A7378}" type="pres">
      <dgm:prSet presAssocID="{2022EA2E-90E6-48E3-9059-9A72CA7CA73D}" presName="spaceBetweenRectangles" presStyleCnt="0"/>
      <dgm:spPr/>
    </dgm:pt>
    <dgm:pt modelId="{4B0CCF99-1117-490C-A73F-A6C35210AC77}" type="pres">
      <dgm:prSet presAssocID="{55CD80B4-1E5C-45CB-B35E-806F3D411C42}" presName="parentLin" presStyleCnt="0"/>
      <dgm:spPr/>
    </dgm:pt>
    <dgm:pt modelId="{B043EEBD-70D6-42D6-9322-3C98DE63ADEF}" type="pres">
      <dgm:prSet presAssocID="{55CD80B4-1E5C-45CB-B35E-806F3D411C42}" presName="parentLeftMargin" presStyleLbl="node1" presStyleIdx="1" presStyleCnt="4"/>
      <dgm:spPr/>
    </dgm:pt>
    <dgm:pt modelId="{DA0436B5-32BD-48D6-8474-E608367CC769}" type="pres">
      <dgm:prSet presAssocID="{55CD80B4-1E5C-45CB-B35E-806F3D411C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E87664-E853-4DEF-A606-276A66C425B1}" type="pres">
      <dgm:prSet presAssocID="{55CD80B4-1E5C-45CB-B35E-806F3D411C42}" presName="negativeSpace" presStyleCnt="0"/>
      <dgm:spPr/>
    </dgm:pt>
    <dgm:pt modelId="{244DB526-63CA-432E-8B89-5A707A6946D5}" type="pres">
      <dgm:prSet presAssocID="{55CD80B4-1E5C-45CB-B35E-806F3D411C42}" presName="childText" presStyleLbl="conFgAcc1" presStyleIdx="2" presStyleCnt="4">
        <dgm:presLayoutVars>
          <dgm:bulletEnabled val="1"/>
        </dgm:presLayoutVars>
      </dgm:prSet>
      <dgm:spPr/>
    </dgm:pt>
    <dgm:pt modelId="{F9DF3E39-BD38-432C-BFDD-E5B8D47768B3}" type="pres">
      <dgm:prSet presAssocID="{9FC7F29B-E65C-4BC0-B376-5F862D3820C6}" presName="spaceBetweenRectangles" presStyleCnt="0"/>
      <dgm:spPr/>
    </dgm:pt>
    <dgm:pt modelId="{189A5EE6-7502-4D34-8E50-240085FC9ABA}" type="pres">
      <dgm:prSet presAssocID="{6EF8D4B4-48D6-4FF9-8241-7ED5B2DCBE42}" presName="parentLin" presStyleCnt="0"/>
      <dgm:spPr/>
    </dgm:pt>
    <dgm:pt modelId="{E1DD87F6-A8A8-40AF-A368-33BBBF0FE869}" type="pres">
      <dgm:prSet presAssocID="{6EF8D4B4-48D6-4FF9-8241-7ED5B2DCBE42}" presName="parentLeftMargin" presStyleLbl="node1" presStyleIdx="2" presStyleCnt="4"/>
      <dgm:spPr/>
    </dgm:pt>
    <dgm:pt modelId="{957D13F7-3120-483D-BC10-B7100FF63C00}" type="pres">
      <dgm:prSet presAssocID="{6EF8D4B4-48D6-4FF9-8241-7ED5B2DCBE4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3780A98-2306-4ADA-B3F2-050E26084A9A}" type="pres">
      <dgm:prSet presAssocID="{6EF8D4B4-48D6-4FF9-8241-7ED5B2DCBE42}" presName="negativeSpace" presStyleCnt="0"/>
      <dgm:spPr/>
    </dgm:pt>
    <dgm:pt modelId="{99DABCC4-DBC8-409D-B8F2-8ED2396AB1F4}" type="pres">
      <dgm:prSet presAssocID="{6EF8D4B4-48D6-4FF9-8241-7ED5B2DCBE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EC21B67-8E7C-4867-950D-FD8DBC8EBB10}" type="presOf" srcId="{6EF8D4B4-48D6-4FF9-8241-7ED5B2DCBE42}" destId="{957D13F7-3120-483D-BC10-B7100FF63C00}" srcOrd="1" destOrd="0" presId="urn:microsoft.com/office/officeart/2005/8/layout/list1"/>
    <dgm:cxn modelId="{5A63F86F-93F8-4AEC-957A-92077F32706F}" type="presOf" srcId="{B45CEBCF-B74F-4B33-8397-E8CC820F4C4A}" destId="{BB1B41C5-21A5-4917-9A89-E430F3AF675E}" srcOrd="0" destOrd="0" presId="urn:microsoft.com/office/officeart/2005/8/layout/list1"/>
    <dgm:cxn modelId="{63002455-C101-4BA8-885B-0243B5B9319A}" srcId="{447B87D8-A460-49D0-B27C-6740F74EE0CF}" destId="{EEDCAB13-140E-4CEB-A891-85B0FFC5C12B}" srcOrd="1" destOrd="0" parTransId="{EE0DD22D-F916-41E1-A2A9-11E03BF792B7}" sibTransId="{2022EA2E-90E6-48E3-9059-9A72CA7CA73D}"/>
    <dgm:cxn modelId="{0F5E5AB7-852C-4703-8757-132E64111540}" srcId="{447B87D8-A460-49D0-B27C-6740F74EE0CF}" destId="{55CD80B4-1E5C-45CB-B35E-806F3D411C42}" srcOrd="2" destOrd="0" parTransId="{015649A5-9C17-4677-9170-3192A055E9E0}" sibTransId="{9FC7F29B-E65C-4BC0-B376-5F862D3820C6}"/>
    <dgm:cxn modelId="{919B37BC-89FB-4860-A26F-1486BFE4A6D1}" type="presOf" srcId="{55CD80B4-1E5C-45CB-B35E-806F3D411C42}" destId="{B043EEBD-70D6-42D6-9322-3C98DE63ADEF}" srcOrd="0" destOrd="0" presId="urn:microsoft.com/office/officeart/2005/8/layout/list1"/>
    <dgm:cxn modelId="{9725F9C9-846C-403E-8040-3DB36C0950CB}" srcId="{447B87D8-A460-49D0-B27C-6740F74EE0CF}" destId="{B45CEBCF-B74F-4B33-8397-E8CC820F4C4A}" srcOrd="0" destOrd="0" parTransId="{67C5BE9B-21B1-45AD-8A41-990F2ECC5729}" sibTransId="{95D03882-48BE-4155-8B89-FBF29146AFB7}"/>
    <dgm:cxn modelId="{77EEB5D1-DFA2-4485-9111-F95467FD662C}" type="presOf" srcId="{B45CEBCF-B74F-4B33-8397-E8CC820F4C4A}" destId="{2532D805-2200-4CC1-9DEE-6B8977C275E9}" srcOrd="1" destOrd="0" presId="urn:microsoft.com/office/officeart/2005/8/layout/list1"/>
    <dgm:cxn modelId="{B253E3D2-C754-41A6-91A8-A485284281F4}" type="presOf" srcId="{447B87D8-A460-49D0-B27C-6740F74EE0CF}" destId="{5171ED5D-6EF7-4B16-8D74-14DE8598F99A}" srcOrd="0" destOrd="0" presId="urn:microsoft.com/office/officeart/2005/8/layout/list1"/>
    <dgm:cxn modelId="{73B911D3-81E6-4D70-8280-76F63919A3E6}" type="presOf" srcId="{EEDCAB13-140E-4CEB-A891-85B0FFC5C12B}" destId="{DF7B9646-6F83-4250-9C9D-5B1AB6DD2AF8}" srcOrd="1" destOrd="0" presId="urn:microsoft.com/office/officeart/2005/8/layout/list1"/>
    <dgm:cxn modelId="{6BA5B5D4-EE77-40B4-B474-3FF442391C98}" srcId="{447B87D8-A460-49D0-B27C-6740F74EE0CF}" destId="{6EF8D4B4-48D6-4FF9-8241-7ED5B2DCBE42}" srcOrd="3" destOrd="0" parTransId="{5910553B-4B5B-42E7-B5D8-07F6570E787A}" sibTransId="{0843753F-DEA8-4761-BAC6-8899C207E65F}"/>
    <dgm:cxn modelId="{3EB306DD-25AC-4290-9FF4-7DADE476797F}" type="presOf" srcId="{EEDCAB13-140E-4CEB-A891-85B0FFC5C12B}" destId="{86C4A6D3-0E41-4D61-9573-4AB12DC91978}" srcOrd="0" destOrd="0" presId="urn:microsoft.com/office/officeart/2005/8/layout/list1"/>
    <dgm:cxn modelId="{DBFFD3E1-3050-43B7-AB33-AFC6C994FFD1}" type="presOf" srcId="{55CD80B4-1E5C-45CB-B35E-806F3D411C42}" destId="{DA0436B5-32BD-48D6-8474-E608367CC769}" srcOrd="1" destOrd="0" presId="urn:microsoft.com/office/officeart/2005/8/layout/list1"/>
    <dgm:cxn modelId="{A4E077E2-FEE5-4336-B318-B21BABA2F92F}" type="presOf" srcId="{6EF8D4B4-48D6-4FF9-8241-7ED5B2DCBE42}" destId="{E1DD87F6-A8A8-40AF-A368-33BBBF0FE869}" srcOrd="0" destOrd="0" presId="urn:microsoft.com/office/officeart/2005/8/layout/list1"/>
    <dgm:cxn modelId="{378E2517-335B-495E-8D16-6BF63F85AD66}" type="presParOf" srcId="{5171ED5D-6EF7-4B16-8D74-14DE8598F99A}" destId="{C87E02DA-1AFD-479E-B858-A0F90187F985}" srcOrd="0" destOrd="0" presId="urn:microsoft.com/office/officeart/2005/8/layout/list1"/>
    <dgm:cxn modelId="{BA85B46B-D8DA-45CE-89E2-E0E06B4DB4C3}" type="presParOf" srcId="{C87E02DA-1AFD-479E-B858-A0F90187F985}" destId="{BB1B41C5-21A5-4917-9A89-E430F3AF675E}" srcOrd="0" destOrd="0" presId="urn:microsoft.com/office/officeart/2005/8/layout/list1"/>
    <dgm:cxn modelId="{AAA662A2-B6DA-431A-BB86-6D034596F3F0}" type="presParOf" srcId="{C87E02DA-1AFD-479E-B858-A0F90187F985}" destId="{2532D805-2200-4CC1-9DEE-6B8977C275E9}" srcOrd="1" destOrd="0" presId="urn:microsoft.com/office/officeart/2005/8/layout/list1"/>
    <dgm:cxn modelId="{DD061498-230A-4CB6-96E4-3913B45D9142}" type="presParOf" srcId="{5171ED5D-6EF7-4B16-8D74-14DE8598F99A}" destId="{81B05DAF-82A2-40D5-99DD-4EB9B7173A45}" srcOrd="1" destOrd="0" presId="urn:microsoft.com/office/officeart/2005/8/layout/list1"/>
    <dgm:cxn modelId="{DAE53CA3-C869-4759-A96A-E6A6528249EE}" type="presParOf" srcId="{5171ED5D-6EF7-4B16-8D74-14DE8598F99A}" destId="{1AF94FF3-696C-465E-BF0C-3B776CD40577}" srcOrd="2" destOrd="0" presId="urn:microsoft.com/office/officeart/2005/8/layout/list1"/>
    <dgm:cxn modelId="{24148EA0-1F75-44B3-8B5B-B0888CA20DE8}" type="presParOf" srcId="{5171ED5D-6EF7-4B16-8D74-14DE8598F99A}" destId="{6725DCC4-A622-4262-B438-3B60FE73D2E1}" srcOrd="3" destOrd="0" presId="urn:microsoft.com/office/officeart/2005/8/layout/list1"/>
    <dgm:cxn modelId="{AB434045-8506-4659-8FB5-18A385C84450}" type="presParOf" srcId="{5171ED5D-6EF7-4B16-8D74-14DE8598F99A}" destId="{29ECBD29-6695-4037-99FF-9659B6A04109}" srcOrd="4" destOrd="0" presId="urn:microsoft.com/office/officeart/2005/8/layout/list1"/>
    <dgm:cxn modelId="{672F1D93-E3C8-43D2-A774-D3A8E93ACEB7}" type="presParOf" srcId="{29ECBD29-6695-4037-99FF-9659B6A04109}" destId="{86C4A6D3-0E41-4D61-9573-4AB12DC91978}" srcOrd="0" destOrd="0" presId="urn:microsoft.com/office/officeart/2005/8/layout/list1"/>
    <dgm:cxn modelId="{0EC1A027-82FA-4A26-91D7-E8F4056A6A07}" type="presParOf" srcId="{29ECBD29-6695-4037-99FF-9659B6A04109}" destId="{DF7B9646-6F83-4250-9C9D-5B1AB6DD2AF8}" srcOrd="1" destOrd="0" presId="urn:microsoft.com/office/officeart/2005/8/layout/list1"/>
    <dgm:cxn modelId="{FA888E4E-5015-4AA5-8C4A-7F44AD6A6997}" type="presParOf" srcId="{5171ED5D-6EF7-4B16-8D74-14DE8598F99A}" destId="{93B8DCE5-907D-4967-B306-581391D9B913}" srcOrd="5" destOrd="0" presId="urn:microsoft.com/office/officeart/2005/8/layout/list1"/>
    <dgm:cxn modelId="{C097D1D9-D5C6-4AC2-A0D8-A408045AF820}" type="presParOf" srcId="{5171ED5D-6EF7-4B16-8D74-14DE8598F99A}" destId="{D1863626-415D-4C89-B81C-F00A3E283D4D}" srcOrd="6" destOrd="0" presId="urn:microsoft.com/office/officeart/2005/8/layout/list1"/>
    <dgm:cxn modelId="{6DEA145B-712B-4875-A938-3A03762BFCA0}" type="presParOf" srcId="{5171ED5D-6EF7-4B16-8D74-14DE8598F99A}" destId="{F0998B82-20B0-41C8-A7EE-8571C31A7378}" srcOrd="7" destOrd="0" presId="urn:microsoft.com/office/officeart/2005/8/layout/list1"/>
    <dgm:cxn modelId="{15F57907-34BD-4194-A3C6-A480BF85AF71}" type="presParOf" srcId="{5171ED5D-6EF7-4B16-8D74-14DE8598F99A}" destId="{4B0CCF99-1117-490C-A73F-A6C35210AC77}" srcOrd="8" destOrd="0" presId="urn:microsoft.com/office/officeart/2005/8/layout/list1"/>
    <dgm:cxn modelId="{8F5EF70B-6AEE-4662-A40F-EA44281BA7A9}" type="presParOf" srcId="{4B0CCF99-1117-490C-A73F-A6C35210AC77}" destId="{B043EEBD-70D6-42D6-9322-3C98DE63ADEF}" srcOrd="0" destOrd="0" presId="urn:microsoft.com/office/officeart/2005/8/layout/list1"/>
    <dgm:cxn modelId="{83081435-CFD4-4E78-A068-3B58CB711040}" type="presParOf" srcId="{4B0CCF99-1117-490C-A73F-A6C35210AC77}" destId="{DA0436B5-32BD-48D6-8474-E608367CC769}" srcOrd="1" destOrd="0" presId="urn:microsoft.com/office/officeart/2005/8/layout/list1"/>
    <dgm:cxn modelId="{51F5BC16-4530-405C-BEA4-D8F1756C5B30}" type="presParOf" srcId="{5171ED5D-6EF7-4B16-8D74-14DE8598F99A}" destId="{47E87664-E853-4DEF-A606-276A66C425B1}" srcOrd="9" destOrd="0" presId="urn:microsoft.com/office/officeart/2005/8/layout/list1"/>
    <dgm:cxn modelId="{BD127CC1-BB8F-4693-9CD1-CABB8264DC56}" type="presParOf" srcId="{5171ED5D-6EF7-4B16-8D74-14DE8598F99A}" destId="{244DB526-63CA-432E-8B89-5A707A6946D5}" srcOrd="10" destOrd="0" presId="urn:microsoft.com/office/officeart/2005/8/layout/list1"/>
    <dgm:cxn modelId="{6A29E26B-AA2F-468B-A759-0D3322F8376F}" type="presParOf" srcId="{5171ED5D-6EF7-4B16-8D74-14DE8598F99A}" destId="{F9DF3E39-BD38-432C-BFDD-E5B8D47768B3}" srcOrd="11" destOrd="0" presId="urn:microsoft.com/office/officeart/2005/8/layout/list1"/>
    <dgm:cxn modelId="{131DCB46-8A78-4C45-8146-91A56AE0199C}" type="presParOf" srcId="{5171ED5D-6EF7-4B16-8D74-14DE8598F99A}" destId="{189A5EE6-7502-4D34-8E50-240085FC9ABA}" srcOrd="12" destOrd="0" presId="urn:microsoft.com/office/officeart/2005/8/layout/list1"/>
    <dgm:cxn modelId="{882DE77E-F2E0-40A4-BD07-D6BB9A397FC3}" type="presParOf" srcId="{189A5EE6-7502-4D34-8E50-240085FC9ABA}" destId="{E1DD87F6-A8A8-40AF-A368-33BBBF0FE869}" srcOrd="0" destOrd="0" presId="urn:microsoft.com/office/officeart/2005/8/layout/list1"/>
    <dgm:cxn modelId="{680AEC65-04D5-4837-87F5-12003BE60FD3}" type="presParOf" srcId="{189A5EE6-7502-4D34-8E50-240085FC9ABA}" destId="{957D13F7-3120-483D-BC10-B7100FF63C00}" srcOrd="1" destOrd="0" presId="urn:microsoft.com/office/officeart/2005/8/layout/list1"/>
    <dgm:cxn modelId="{42E4E509-E023-4DEC-9D8A-8E3669595FD3}" type="presParOf" srcId="{5171ED5D-6EF7-4B16-8D74-14DE8598F99A}" destId="{B3780A98-2306-4ADA-B3F2-050E26084A9A}" srcOrd="13" destOrd="0" presId="urn:microsoft.com/office/officeart/2005/8/layout/list1"/>
    <dgm:cxn modelId="{C034383B-64F8-4A17-B20D-A960E3B96D55}" type="presParOf" srcId="{5171ED5D-6EF7-4B16-8D74-14DE8598F99A}" destId="{99DABCC4-DBC8-409D-B8F2-8ED2396AB1F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518CE-D68C-4E14-AEF1-4BC2FB617D7D}">
      <dsp:nvSpPr>
        <dsp:cNvPr id="0" name=""/>
        <dsp:cNvSpPr/>
      </dsp:nvSpPr>
      <dsp:spPr>
        <a:xfrm rot="16200000">
          <a:off x="1701006" y="1411239"/>
          <a:ext cx="2988327" cy="18261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234950" rIns="211455" bIns="23495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Client side</a:t>
          </a:r>
        </a:p>
      </dsp:txBody>
      <dsp:txXfrm rot="5400000">
        <a:off x="2371240" y="919332"/>
        <a:ext cx="1737022" cy="2810001"/>
      </dsp:txXfrm>
    </dsp:sp>
    <dsp:sp modelId="{8FA09A06-1DCB-40B5-9C95-A1718324E851}">
      <dsp:nvSpPr>
        <dsp:cNvPr id="0" name=""/>
        <dsp:cNvSpPr/>
      </dsp:nvSpPr>
      <dsp:spPr>
        <a:xfrm rot="5400000">
          <a:off x="3610115" y="1411239"/>
          <a:ext cx="2988327" cy="18261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55" tIns="234950" rIns="140970" bIns="23495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Server side</a:t>
          </a:r>
        </a:p>
      </dsp:txBody>
      <dsp:txXfrm rot="-5400000">
        <a:off x="4191186" y="919332"/>
        <a:ext cx="1737022" cy="2810001"/>
      </dsp:txXfrm>
    </dsp:sp>
    <dsp:sp modelId="{32441A90-119E-46CB-8215-4FC3AE007BBF}">
      <dsp:nvSpPr>
        <dsp:cNvPr id="0" name=""/>
        <dsp:cNvSpPr/>
      </dsp:nvSpPr>
      <dsp:spPr>
        <a:xfrm>
          <a:off x="3194983" y="0"/>
          <a:ext cx="1909108" cy="19090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50A69-D08E-4822-83AA-70BEE8BD9DB9}">
      <dsp:nvSpPr>
        <dsp:cNvPr id="0" name=""/>
        <dsp:cNvSpPr/>
      </dsp:nvSpPr>
      <dsp:spPr>
        <a:xfrm rot="10800000">
          <a:off x="3194983" y="2739184"/>
          <a:ext cx="1909108" cy="19090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D2643-CE0E-4F01-9B96-7957CCFD7FED}">
      <dsp:nvSpPr>
        <dsp:cNvPr id="0" name=""/>
        <dsp:cNvSpPr/>
      </dsp:nvSpPr>
      <dsp:spPr>
        <a:xfrm>
          <a:off x="-5255288" y="-804890"/>
          <a:ext cx="6257980" cy="6257980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A5A82-8B4F-44E3-963C-5BBD751F77D6}">
      <dsp:nvSpPr>
        <dsp:cNvPr id="0" name=""/>
        <dsp:cNvSpPr/>
      </dsp:nvSpPr>
      <dsp:spPr>
        <a:xfrm>
          <a:off x="438521" y="290419"/>
          <a:ext cx="7796514" cy="5812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Do not rely solely on client-side validation</a:t>
          </a:r>
        </a:p>
      </dsp:txBody>
      <dsp:txXfrm>
        <a:off x="438521" y="290419"/>
        <a:ext cx="7796514" cy="581210"/>
      </dsp:txXfrm>
    </dsp:sp>
    <dsp:sp modelId="{2B7DA3FC-327C-4D36-93D1-EBDD116723D5}">
      <dsp:nvSpPr>
        <dsp:cNvPr id="0" name=""/>
        <dsp:cNvSpPr/>
      </dsp:nvSpPr>
      <dsp:spPr>
        <a:xfrm>
          <a:off x="75265" y="217768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1D03F-1D00-4922-8929-98704552C3A7}">
      <dsp:nvSpPr>
        <dsp:cNvPr id="0" name=""/>
        <dsp:cNvSpPr/>
      </dsp:nvSpPr>
      <dsp:spPr>
        <a:xfrm>
          <a:off x="855000" y="1161957"/>
          <a:ext cx="7380036" cy="5812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97063"/>
                <a:satOff val="-6097"/>
                <a:lumOff val="770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97063"/>
                <a:satOff val="-6097"/>
                <a:lumOff val="770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97063"/>
                <a:satOff val="-6097"/>
                <a:lumOff val="7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Ensure server-side validation</a:t>
          </a:r>
        </a:p>
      </dsp:txBody>
      <dsp:txXfrm>
        <a:off x="855000" y="1161957"/>
        <a:ext cx="7380036" cy="581210"/>
      </dsp:txXfrm>
    </dsp:sp>
    <dsp:sp modelId="{9D86DB5F-16EF-4A05-BDD7-D0BB83289C1F}">
      <dsp:nvSpPr>
        <dsp:cNvPr id="0" name=""/>
        <dsp:cNvSpPr/>
      </dsp:nvSpPr>
      <dsp:spPr>
        <a:xfrm>
          <a:off x="491743" y="1089305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97063"/>
              <a:satOff val="-6097"/>
              <a:lumOff val="7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40835-CB2F-4E04-B614-69706F11FB29}">
      <dsp:nvSpPr>
        <dsp:cNvPr id="0" name=""/>
        <dsp:cNvSpPr/>
      </dsp:nvSpPr>
      <dsp:spPr>
        <a:xfrm>
          <a:off x="982826" y="2033494"/>
          <a:ext cx="7252210" cy="5812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94125"/>
                <a:satOff val="-12193"/>
                <a:lumOff val="1541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94125"/>
                <a:satOff val="-12193"/>
                <a:lumOff val="1541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94125"/>
                <a:satOff val="-12193"/>
                <a:lumOff val="15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 whitelisting and blacklisting</a:t>
          </a:r>
        </a:p>
      </dsp:txBody>
      <dsp:txXfrm>
        <a:off x="982826" y="2033494"/>
        <a:ext cx="7252210" cy="581210"/>
      </dsp:txXfrm>
    </dsp:sp>
    <dsp:sp modelId="{AAAF77A0-94E7-42E4-8ABB-F3FA62C06FBF}">
      <dsp:nvSpPr>
        <dsp:cNvPr id="0" name=""/>
        <dsp:cNvSpPr/>
      </dsp:nvSpPr>
      <dsp:spPr>
        <a:xfrm>
          <a:off x="619569" y="1960843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94125"/>
              <a:satOff val="-12193"/>
              <a:lumOff val="15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9CE7B-0ACA-4392-9E5F-6FDAE0AE1B6C}">
      <dsp:nvSpPr>
        <dsp:cNvPr id="0" name=""/>
        <dsp:cNvSpPr/>
      </dsp:nvSpPr>
      <dsp:spPr>
        <a:xfrm>
          <a:off x="855000" y="2905032"/>
          <a:ext cx="7380036" cy="5812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91188"/>
                <a:satOff val="-18290"/>
                <a:lumOff val="2311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91188"/>
                <a:satOff val="-18290"/>
                <a:lumOff val="2311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91188"/>
                <a:satOff val="-18290"/>
                <a:lumOff val="2311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Assume all input is malicious</a:t>
          </a:r>
        </a:p>
      </dsp:txBody>
      <dsp:txXfrm>
        <a:off x="855000" y="2905032"/>
        <a:ext cx="7380036" cy="581210"/>
      </dsp:txXfrm>
    </dsp:sp>
    <dsp:sp modelId="{951DC415-87E4-45B4-B08D-A6F3739FF5AE}">
      <dsp:nvSpPr>
        <dsp:cNvPr id="0" name=""/>
        <dsp:cNvSpPr/>
      </dsp:nvSpPr>
      <dsp:spPr>
        <a:xfrm>
          <a:off x="491743" y="2832380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91188"/>
              <a:satOff val="-18290"/>
              <a:lumOff val="23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C2C39-4EE6-4AD3-BC70-93D48AD9D970}">
      <dsp:nvSpPr>
        <dsp:cNvPr id="0" name=""/>
        <dsp:cNvSpPr/>
      </dsp:nvSpPr>
      <dsp:spPr>
        <a:xfrm>
          <a:off x="438521" y="3776569"/>
          <a:ext cx="7796514" cy="58121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88250"/>
                <a:satOff val="-24386"/>
                <a:lumOff val="3082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88250"/>
                <a:satOff val="-24386"/>
                <a:lumOff val="3082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88250"/>
                <a:satOff val="-24386"/>
                <a:lumOff val="308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133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Sanitize your input</a:t>
          </a:r>
        </a:p>
      </dsp:txBody>
      <dsp:txXfrm>
        <a:off x="438521" y="3776569"/>
        <a:ext cx="7796514" cy="581210"/>
      </dsp:txXfrm>
    </dsp:sp>
    <dsp:sp modelId="{7E6E601B-27C4-480F-92E9-93386D475F62}">
      <dsp:nvSpPr>
        <dsp:cNvPr id="0" name=""/>
        <dsp:cNvSpPr/>
      </dsp:nvSpPr>
      <dsp:spPr>
        <a:xfrm>
          <a:off x="75265" y="3703918"/>
          <a:ext cx="726513" cy="726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88250"/>
              <a:satOff val="-24386"/>
              <a:lumOff val="30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8FB2E-B0F3-4C88-8E3F-6DCC8B21BDE5}">
      <dsp:nvSpPr>
        <dsp:cNvPr id="0" name=""/>
        <dsp:cNvSpPr/>
      </dsp:nvSpPr>
      <dsp:spPr>
        <a:xfrm>
          <a:off x="1334014" y="13938"/>
          <a:ext cx="2308620" cy="23089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70A20F-A2FF-4527-B889-7E1D4578AE7D}">
      <dsp:nvSpPr>
        <dsp:cNvPr id="0" name=""/>
        <dsp:cNvSpPr/>
      </dsp:nvSpPr>
      <dsp:spPr>
        <a:xfrm>
          <a:off x="1844295" y="847547"/>
          <a:ext cx="1282856" cy="64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Validating e-mail address syntax and usage</a:t>
          </a:r>
        </a:p>
      </dsp:txBody>
      <dsp:txXfrm>
        <a:off x="1844295" y="847547"/>
        <a:ext cx="1282856" cy="641274"/>
      </dsp:txXfrm>
    </dsp:sp>
    <dsp:sp modelId="{3C4297F3-BE9E-4A1F-A8C3-F1AC847D941F}">
      <dsp:nvSpPr>
        <dsp:cNvPr id="0" name=""/>
        <dsp:cNvSpPr/>
      </dsp:nvSpPr>
      <dsp:spPr>
        <a:xfrm>
          <a:off x="692802" y="1340614"/>
          <a:ext cx="2308620" cy="23089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6A434E-3663-4F2E-A77D-714B371D84E6}">
      <dsp:nvSpPr>
        <dsp:cNvPr id="0" name=""/>
        <dsp:cNvSpPr/>
      </dsp:nvSpPr>
      <dsp:spPr>
        <a:xfrm>
          <a:off x="1205685" y="2181897"/>
          <a:ext cx="1282856" cy="64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Validating URL </a:t>
          </a:r>
          <a:r>
            <a:rPr lang="en-US" sz="1300" kern="1200" dirty="0"/>
            <a:t>input</a:t>
          </a:r>
        </a:p>
      </dsp:txBody>
      <dsp:txXfrm>
        <a:off x="1205685" y="2181897"/>
        <a:ext cx="1282856" cy="641274"/>
      </dsp:txXfrm>
    </dsp:sp>
    <dsp:sp modelId="{734FB812-F7AD-442B-A60C-FF53DCD53123}">
      <dsp:nvSpPr>
        <dsp:cNvPr id="0" name=""/>
        <dsp:cNvSpPr/>
      </dsp:nvSpPr>
      <dsp:spPr>
        <a:xfrm>
          <a:off x="1498327" y="2826050"/>
          <a:ext cx="1983462" cy="198425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5C25C3-DD79-468D-AE36-F728AAFE116B}">
      <dsp:nvSpPr>
        <dsp:cNvPr id="0" name=""/>
        <dsp:cNvSpPr/>
      </dsp:nvSpPr>
      <dsp:spPr>
        <a:xfrm>
          <a:off x="1847330" y="3518166"/>
          <a:ext cx="1282856" cy="64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Validating HTTP input</a:t>
          </a:r>
        </a:p>
      </dsp:txBody>
      <dsp:txXfrm>
        <a:off x="1847330" y="3518166"/>
        <a:ext cx="1282856" cy="641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4A0BB-4C6E-407F-8F4C-A69AFF30C73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B38D1-412E-44D0-B95D-1F66CD072A9B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Hypertext Markup Language (HTML)</a:t>
          </a:r>
        </a:p>
      </dsp:txBody>
      <dsp:txXfrm>
        <a:off x="460128" y="312440"/>
        <a:ext cx="5580684" cy="625205"/>
      </dsp:txXfrm>
    </dsp:sp>
    <dsp:sp modelId="{1F2B355F-BACA-47D3-916B-2BF754A7051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5AC52-35C5-480A-B2DA-FCD43A66B909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Common Gateway Interface (CGI</a:t>
          </a:r>
          <a:r>
            <a:rPr lang="en-US" sz="2000" kern="1200"/>
            <a:t>) script</a:t>
          </a:r>
          <a:endParaRPr lang="en-US" sz="2000" kern="1200" dirty="0"/>
        </a:p>
      </dsp:txBody>
      <dsp:txXfrm>
        <a:off x="818573" y="1250411"/>
        <a:ext cx="5222240" cy="625205"/>
      </dsp:txXfrm>
    </dsp:sp>
    <dsp:sp modelId="{5E01C824-9271-4F69-BFDC-B2F13E165DC9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FF543-5750-4BD6-8F4F-814498C5B49F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JavaScripting</a:t>
          </a:r>
          <a:endParaRPr lang="en-US" sz="2000" kern="1200" dirty="0"/>
        </a:p>
      </dsp:txBody>
      <dsp:txXfrm>
        <a:off x="818573" y="2188382"/>
        <a:ext cx="5222240" cy="625205"/>
      </dsp:txXfrm>
    </dsp:sp>
    <dsp:sp modelId="{FFBD37C9-ADA9-4EB6-94DD-3DF3DF6B16FA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C5C6F-8A0C-4749-A749-CC5621D44617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database back-end</a:t>
          </a:r>
        </a:p>
      </dsp:txBody>
      <dsp:txXfrm>
        <a:off x="460128" y="3126353"/>
        <a:ext cx="5580684" cy="625205"/>
      </dsp:txXfrm>
    </dsp:sp>
    <dsp:sp modelId="{7B29E21F-57DC-4087-BB32-C78FBEB40160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1718A-71E3-48B1-AB65-A2553AC19074}">
      <dsp:nvSpPr>
        <dsp:cNvPr id="0" name=""/>
        <dsp:cNvSpPr/>
      </dsp:nvSpPr>
      <dsp:spPr>
        <a:xfrm>
          <a:off x="0" y="379065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Perimeter Security</a:t>
          </a:r>
        </a:p>
      </dsp:txBody>
      <dsp:txXfrm>
        <a:off x="0" y="379065"/>
        <a:ext cx="2542976" cy="1525785"/>
      </dsp:txXfrm>
    </dsp:sp>
    <dsp:sp modelId="{1C3805B4-BD17-4F39-BB14-3D561241D0BB}">
      <dsp:nvSpPr>
        <dsp:cNvPr id="0" name=""/>
        <dsp:cNvSpPr/>
      </dsp:nvSpPr>
      <dsp:spPr>
        <a:xfrm>
          <a:off x="2797274" y="379065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Host-based Security Mechanisms</a:t>
          </a:r>
        </a:p>
      </dsp:txBody>
      <dsp:txXfrm>
        <a:off x="2797274" y="379065"/>
        <a:ext cx="2542976" cy="1525785"/>
      </dsp:txXfrm>
    </dsp:sp>
    <dsp:sp modelId="{C0588BF2-11EB-4C5B-A28F-26B3A1488BCD}">
      <dsp:nvSpPr>
        <dsp:cNvPr id="0" name=""/>
        <dsp:cNvSpPr/>
      </dsp:nvSpPr>
      <dsp:spPr>
        <a:xfrm>
          <a:off x="5594548" y="379065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End-User </a:t>
          </a:r>
          <a:r>
            <a:rPr lang="en-US" sz="2800" kern="1200" dirty="0"/>
            <a:t>Validation</a:t>
          </a:r>
        </a:p>
      </dsp:txBody>
      <dsp:txXfrm>
        <a:off x="5594548" y="379065"/>
        <a:ext cx="2542976" cy="1525785"/>
      </dsp:txXfrm>
    </dsp:sp>
    <dsp:sp modelId="{3D371079-6AD3-4A65-9102-E81544DA6875}">
      <dsp:nvSpPr>
        <dsp:cNvPr id="0" name=""/>
        <dsp:cNvSpPr/>
      </dsp:nvSpPr>
      <dsp:spPr>
        <a:xfrm>
          <a:off x="0" y="2159148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Authentication and Access Management</a:t>
          </a:r>
        </a:p>
      </dsp:txBody>
      <dsp:txXfrm>
        <a:off x="0" y="2159148"/>
        <a:ext cx="2542976" cy="1525785"/>
      </dsp:txXfrm>
    </dsp:sp>
    <dsp:sp modelId="{2CC1F445-7FBA-4607-B41C-646F621D7399}">
      <dsp:nvSpPr>
        <dsp:cNvPr id="0" name=""/>
        <dsp:cNvSpPr/>
      </dsp:nvSpPr>
      <dsp:spPr>
        <a:xfrm>
          <a:off x="2797274" y="2159148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Input Validation</a:t>
          </a:r>
          <a:endParaRPr lang="en-US" sz="2800" kern="1200" dirty="0"/>
        </a:p>
      </dsp:txBody>
      <dsp:txXfrm>
        <a:off x="2797274" y="2159148"/>
        <a:ext cx="2542976" cy="1525785"/>
      </dsp:txXfrm>
    </dsp:sp>
    <dsp:sp modelId="{9E94AEF1-8BEE-4FF4-992D-97266C6A61AE}">
      <dsp:nvSpPr>
        <dsp:cNvPr id="0" name=""/>
        <dsp:cNvSpPr/>
      </dsp:nvSpPr>
      <dsp:spPr>
        <a:xfrm>
          <a:off x="5594548" y="2159148"/>
          <a:ext cx="2542976" cy="1525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Vulnerability Management</a:t>
          </a:r>
        </a:p>
      </dsp:txBody>
      <dsp:txXfrm>
        <a:off x="5594548" y="2159148"/>
        <a:ext cx="2542976" cy="1525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94FF3-696C-465E-BF0C-3B776CD40577}">
      <dsp:nvSpPr>
        <dsp:cNvPr id="0" name=""/>
        <dsp:cNvSpPr/>
      </dsp:nvSpPr>
      <dsp:spPr>
        <a:xfrm>
          <a:off x="0" y="380853"/>
          <a:ext cx="710138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2D805-2200-4CC1-9DEE-6B8977C275E9}">
      <dsp:nvSpPr>
        <dsp:cNvPr id="0" name=""/>
        <dsp:cNvSpPr/>
      </dsp:nvSpPr>
      <dsp:spPr>
        <a:xfrm>
          <a:off x="355069" y="56133"/>
          <a:ext cx="497096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91" tIns="0" rIns="187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Discretionary Access Control (DAC)</a:t>
          </a:r>
        </a:p>
      </dsp:txBody>
      <dsp:txXfrm>
        <a:off x="386772" y="87836"/>
        <a:ext cx="4907563" cy="586034"/>
      </dsp:txXfrm>
    </dsp:sp>
    <dsp:sp modelId="{D1863626-415D-4C89-B81C-F00A3E283D4D}">
      <dsp:nvSpPr>
        <dsp:cNvPr id="0" name=""/>
        <dsp:cNvSpPr/>
      </dsp:nvSpPr>
      <dsp:spPr>
        <a:xfrm>
          <a:off x="0" y="1378773"/>
          <a:ext cx="710138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B9646-6F83-4250-9C9D-5B1AB6DD2AF8}">
      <dsp:nvSpPr>
        <dsp:cNvPr id="0" name=""/>
        <dsp:cNvSpPr/>
      </dsp:nvSpPr>
      <dsp:spPr>
        <a:xfrm>
          <a:off x="355069" y="1054053"/>
          <a:ext cx="497096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91" tIns="0" rIns="187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Mandatory Access Control (MAC)</a:t>
          </a:r>
        </a:p>
      </dsp:txBody>
      <dsp:txXfrm>
        <a:off x="386772" y="1085756"/>
        <a:ext cx="4907563" cy="586034"/>
      </dsp:txXfrm>
    </dsp:sp>
    <dsp:sp modelId="{244DB526-63CA-432E-8B89-5A707A6946D5}">
      <dsp:nvSpPr>
        <dsp:cNvPr id="0" name=""/>
        <dsp:cNvSpPr/>
      </dsp:nvSpPr>
      <dsp:spPr>
        <a:xfrm>
          <a:off x="0" y="2376693"/>
          <a:ext cx="710138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36B5-32BD-48D6-8474-E608367CC769}">
      <dsp:nvSpPr>
        <dsp:cNvPr id="0" name=""/>
        <dsp:cNvSpPr/>
      </dsp:nvSpPr>
      <dsp:spPr>
        <a:xfrm>
          <a:off x="355069" y="2051973"/>
          <a:ext cx="497096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91" tIns="0" rIns="187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Rule-Based Access Control </a:t>
          </a:r>
        </a:p>
      </dsp:txBody>
      <dsp:txXfrm>
        <a:off x="386772" y="2083676"/>
        <a:ext cx="4907563" cy="586034"/>
      </dsp:txXfrm>
    </dsp:sp>
    <dsp:sp modelId="{99DABCC4-DBC8-409D-B8F2-8ED2396AB1F4}">
      <dsp:nvSpPr>
        <dsp:cNvPr id="0" name=""/>
        <dsp:cNvSpPr/>
      </dsp:nvSpPr>
      <dsp:spPr>
        <a:xfrm>
          <a:off x="0" y="3374613"/>
          <a:ext cx="710138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D13F7-3120-483D-BC10-B7100FF63C00}">
      <dsp:nvSpPr>
        <dsp:cNvPr id="0" name=""/>
        <dsp:cNvSpPr/>
      </dsp:nvSpPr>
      <dsp:spPr>
        <a:xfrm>
          <a:off x="355069" y="3049893"/>
          <a:ext cx="497096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891" tIns="0" rIns="1878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Role-Based Access Control</a:t>
          </a:r>
        </a:p>
      </dsp:txBody>
      <dsp:txXfrm>
        <a:off x="386772" y="3081596"/>
        <a:ext cx="490756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985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0A6AE95-A699-4C96-8ED1-E09416AA5441}" type="datetime1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985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952190C-EB56-42A9-9D51-09DCE53C4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0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1985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CCE3582-1175-42FE-8B63-FC783ADDA1A0}" type="datetime1">
              <a:rPr lang="en-US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1813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0730" y="3362095"/>
            <a:ext cx="6891778" cy="31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1985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C5608A2-5268-4DE2-9DCE-624419582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33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48B3F7F6-FCBE-45F1-9535-85DC822C9D87}" type="slidenum">
              <a:rPr lang="en-US" smtClean="0"/>
              <a:pPr defTabSz="941182"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8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A.I.C – Security Triad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Availability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Confidentiality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Triple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Authorization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Accounting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AA461546-3B85-4EEC-AEAD-8AF323DFA41A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6DCDAB84-F7D8-4064-9095-E00CA9E2C08D}" type="slidenum">
              <a:rPr lang="en-US" smtClean="0"/>
              <a:pPr defTabSz="941182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review policies developed with consideration of laws surrounding environment and application</a:t>
            </a:r>
          </a:p>
          <a:p>
            <a:r>
              <a:rPr lang="en-US" dirty="0"/>
              <a:t>Policies are imposed upon developers entering the organization, whom must follow  and carry out the policies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CCE3582-1175-42FE-8B63-FC783ADDA1A0}" type="datetime1">
              <a:rPr lang="en-US" smtClean="0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608A2-5268-4DE2-9DCE-6244195825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4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You can secure SDLC by using Software Assurance Maturity Model (SAMM)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EDBA60FA-80BC-4ADE-863E-F65254A9159F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165F1C02-52AE-4F8E-B74B-E244E5250B72}" type="slidenum">
              <a:rPr lang="en-US" smtClean="0"/>
              <a:pPr defTabSz="94118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last two are part of MAC,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So it is really just two types here: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DAC and MAC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DAC is ctrl in hands of owner of file/folder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Can choose to just give read, r/w,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rwx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for example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MAC is ctrl in hands of administrator who grants the access permissions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Rule-based access ctrl for example may check a list of addresses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 u are accessing from a certain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that is in the list, u will (or will not, depending on the rule) have access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Role-based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Ex. Ur account part of student group, teacher grp, etc.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AA461546-3B85-4EEC-AEAD-8AF323DFA41A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6DCDAB84-F7D8-4064-9095-E00CA9E2C08D}" type="slidenum">
              <a:rPr lang="en-US" smtClean="0"/>
              <a:pPr defTabSz="941182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8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on the test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CCE3582-1175-42FE-8B63-FC783ADDA1A0}" type="datetime1">
              <a:rPr lang="en-US" smtClean="0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608A2-5268-4DE2-9DCE-6244195825E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6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474DAB41-C6B9-4B1C-B201-B88A49E7A44C}" type="slidenum">
              <a:rPr lang="en-US" smtClean="0">
                <a:latin typeface="Arial" charset="0"/>
              </a:rPr>
              <a:pPr defTabSz="941182"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8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C7E3E988-E703-41A7-B874-0141753B7038}" type="slidenum">
              <a:rPr lang="en-US" smtClean="0">
                <a:latin typeface="Arial" charset="0"/>
              </a:rPr>
              <a:pPr defTabSz="941182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5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validation was only done at one side: server, </a:t>
            </a:r>
          </a:p>
          <a:p>
            <a:r>
              <a:rPr lang="en-US" dirty="0"/>
              <a:t>Now we have input coming from client side as well, so need to do validation on both ends</a:t>
            </a:r>
          </a:p>
          <a:p>
            <a:endParaRPr lang="en-US" dirty="0"/>
          </a:p>
          <a:p>
            <a:r>
              <a:rPr lang="en-US" dirty="0"/>
              <a:t>better to do client side as well because it saves a validation trip to server</a:t>
            </a:r>
          </a:p>
          <a:p>
            <a:r>
              <a:rPr lang="en-US" dirty="0"/>
              <a:t>Don’t need to go to server, determine it is invalid data.</a:t>
            </a:r>
          </a:p>
          <a:p>
            <a:r>
              <a:rPr lang="en-US" dirty="0"/>
              <a:t>Can just invalidate on client side, don’t make trip to server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CCE3582-1175-42FE-8B63-FC783ADDA1A0}" type="datetime1">
              <a:rPr lang="en-US" smtClean="0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608A2-5268-4DE2-9DCE-6244195825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3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Sanitize input can be for example, removing @ signs and special characters which are typically used to inject commands for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CCE3582-1175-42FE-8B63-FC783ADDA1A0}" type="datetime1">
              <a:rPr lang="en-US" smtClean="0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608A2-5268-4DE2-9DCE-6244195825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8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AA461546-3B85-4EEC-AEAD-8AF323DFA41A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6DCDAB84-F7D8-4064-9095-E00CA9E2C08D}" type="slidenum">
              <a:rPr lang="en-US" smtClean="0"/>
              <a:pPr defTabSz="941182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computing,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Common Gateway 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(CGI) offers a standard protocol for web servers to execute programs that execute like console applications (also called command-line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interface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programs) running on a server that generates web pages dynamically. Such programs are known as CGI scripts or simply as CGIs.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SQL can have physical and logical attacks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Physical harming server storing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db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Logical being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sql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injection attacks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AA461546-3B85-4EEC-AEAD-8AF323DFA41A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6DCDAB84-F7D8-4064-9095-E00CA9E2C08D}" type="slidenum">
              <a:rPr lang="en-US" smtClean="0"/>
              <a:pPr defTabSz="94118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D020BF01-2960-4B24-84F2-7623BD974ED4}" type="datetime1">
              <a:rPr lang="en-US" smtClean="0"/>
              <a:pPr defTabSz="941182"/>
              <a:t>11/5/2018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E0DB0698-905D-49A4-A602-9FCA2F395C3A}" type="slidenum">
              <a:rPr lang="en-US" smtClean="0"/>
              <a:pPr defTabSz="94118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CE3582-1175-42FE-8B63-FC783ADDA1A0}" type="datetime1">
              <a:rPr lang="en-US" smtClean="0"/>
              <a:pPr>
                <a:defRPr/>
              </a:pPr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608A2-5268-4DE2-9DCE-6244195825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"/>
          <p:cNvSpPr txBox="1"/>
          <p:nvPr userDrawn="1"/>
        </p:nvSpPr>
        <p:spPr>
          <a:xfrm>
            <a:off x="4184650" y="6346825"/>
            <a:ext cx="30956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© 2015 Jones and Bartlett Learning, LLC, an Ascend Learning Company </a:t>
            </a:r>
          </a:p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www.jblearning.com</a:t>
            </a:r>
          </a:p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All rights reserved.</a:t>
            </a: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66B5CC26-EEE9-4267-A160-EBDAB7A55D87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4221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</a:rPr>
              <a:t>Security Strategies in Web Applications and Social Networking</a:t>
            </a:r>
          </a:p>
        </p:txBody>
      </p:sp>
      <p:sp>
        <p:nvSpPr>
          <p:cNvPr id="9" name="TextBox 4"/>
          <p:cNvSpPr txBox="1"/>
          <p:nvPr userDrawn="1"/>
        </p:nvSpPr>
        <p:spPr>
          <a:xfrm>
            <a:off x="4572000" y="6396038"/>
            <a:ext cx="30956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© 2015 Jones and Bartlett Learning, LLC, an Ascend Learning Company </a:t>
            </a:r>
          </a:p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www.jblearning.com</a:t>
            </a:r>
          </a:p>
          <a:p>
            <a:pPr>
              <a:defRPr/>
            </a:pPr>
            <a:r>
              <a:rPr lang="en-US" sz="700" dirty="0">
                <a:solidFill>
                  <a:schemeClr val="accent5"/>
                </a:solidFill>
              </a:rPr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673475"/>
          </a:xfrm>
        </p:spPr>
        <p:txBody>
          <a:bodyPr/>
          <a:lstStyle/>
          <a:p>
            <a:pPr algn="ctr"/>
            <a:r>
              <a:rPr lang="en-US" sz="4000" b="1"/>
              <a:t>Security Strategies in Web Applications and Social Networking</a:t>
            </a:r>
          </a:p>
          <a:p>
            <a:pPr algn="ctr"/>
            <a:endParaRPr lang="en-US"/>
          </a:p>
          <a:p>
            <a:pPr algn="ctr"/>
            <a:r>
              <a:rPr lang="en-US" b="1"/>
              <a:t>Lesson 8</a:t>
            </a:r>
          </a:p>
          <a:p>
            <a:pPr algn="ctr"/>
            <a:r>
              <a:rPr lang="en-US" b="1"/>
              <a:t>Securing Web Applications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Web </a:t>
            </a:r>
            <a:r>
              <a:rPr lang="en-US" sz="4000" dirty="0"/>
              <a:t>Site and Web Application Security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0775876"/>
              </p:ext>
            </p:extLst>
          </p:nvPr>
        </p:nvGraphicFramePr>
        <p:xfrm>
          <a:off x="539749" y="1397000"/>
          <a:ext cx="81375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Secure Software Development Life Cycle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7200" y="1574800"/>
            <a:ext cx="3598863" cy="685800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Secure coding practices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 become part of organization policy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439863" y="2343150"/>
            <a:ext cx="4167187" cy="755650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Security is introduced in the design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stage of the software development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 lifecycle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5075" y="3165475"/>
            <a:ext cx="3306763" cy="685800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Developers use secure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coding practices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429000" y="3917950"/>
            <a:ext cx="3306763" cy="685800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Unit testing and code reviews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are performed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333875" y="4667250"/>
            <a:ext cx="4079875" cy="809625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Quality assurance (QA) testers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test for security flaws using manual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and automated processes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242050" y="1574800"/>
            <a:ext cx="2724150" cy="1371600"/>
          </a:xfrm>
          <a:prstGeom prst="ellipse">
            <a:avLst/>
          </a:prstGeom>
          <a:solidFill>
            <a:srgbClr val="33CC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Software code base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is stored in a revision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tracking system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242050" y="2819400"/>
            <a:ext cx="539750" cy="10747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111750" y="5564188"/>
            <a:ext cx="3727450" cy="685800"/>
          </a:xfrm>
          <a:prstGeom prst="rect">
            <a:avLst/>
          </a:prstGeom>
          <a:solidFill>
            <a:srgbClr val="38629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Application launched in production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(another round of testing)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5811838" y="2670175"/>
            <a:ext cx="690562" cy="428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Freeform 11"/>
          <p:cNvSpPr>
            <a:spLocks noChangeArrowheads="1"/>
          </p:cNvSpPr>
          <p:nvPr/>
        </p:nvSpPr>
        <p:spPr bwMode="auto">
          <a:xfrm>
            <a:off x="1657350" y="3660775"/>
            <a:ext cx="3454400" cy="2400300"/>
          </a:xfrm>
          <a:custGeom>
            <a:avLst/>
            <a:gdLst>
              <a:gd name="T0" fmla="*/ 2147483647 w 2112"/>
              <a:gd name="T1" fmla="*/ 2147483647 h 1840"/>
              <a:gd name="T2" fmla="*/ 2147483647 w 2112"/>
              <a:gd name="T3" fmla="*/ 2147483647 h 1840"/>
              <a:gd name="T4" fmla="*/ 2147483647 w 2112"/>
              <a:gd name="T5" fmla="*/ 2147483647 h 1840"/>
              <a:gd name="T6" fmla="*/ 0 60000 65536"/>
              <a:gd name="T7" fmla="*/ 0 60000 65536"/>
              <a:gd name="T8" fmla="*/ 0 60000 65536"/>
              <a:gd name="T9" fmla="*/ 0 w 2112"/>
              <a:gd name="T10" fmla="*/ 0 h 1840"/>
              <a:gd name="T11" fmla="*/ 2112 w 2112"/>
              <a:gd name="T12" fmla="*/ 1840 h 18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1840">
                <a:moveTo>
                  <a:pt x="2112" y="1840"/>
                </a:moveTo>
                <a:cubicBezTo>
                  <a:pt x="1344" y="1224"/>
                  <a:pt x="576" y="608"/>
                  <a:pt x="288" y="304"/>
                </a:cubicBezTo>
                <a:cubicBezTo>
                  <a:pt x="0" y="0"/>
                  <a:pt x="192" y="8"/>
                  <a:pt x="384" y="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1981200" y="4608513"/>
            <a:ext cx="165417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846138" y="4456113"/>
            <a:ext cx="2139950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Process continues during the lifecycle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Securing SDLC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12291" name="AutoShape 1"/>
          <p:cNvSpPr>
            <a:spLocks noChangeArrowheads="1"/>
          </p:cNvSpPr>
          <p:nvPr/>
        </p:nvSpPr>
        <p:spPr bwMode="auto">
          <a:xfrm>
            <a:off x="447675" y="18970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447675" y="37258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447675" y="46402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447675" y="55546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447675" y="28114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447675" y="982663"/>
            <a:ext cx="3657600" cy="685800"/>
          </a:xfrm>
          <a:prstGeom prst="roundRect">
            <a:avLst>
              <a:gd name="adj" fmla="val 231"/>
            </a:avLst>
          </a:prstGeom>
          <a:gradFill flip="none" rotWithShape="1">
            <a:gsLst>
              <a:gs pos="0">
                <a:srgbClr val="14D2CD">
                  <a:shade val="30000"/>
                  <a:satMod val="115000"/>
                </a:srgbClr>
              </a:gs>
              <a:gs pos="50000">
                <a:srgbClr val="14D2CD">
                  <a:shade val="67500"/>
                  <a:satMod val="115000"/>
                </a:srgbClr>
              </a:gs>
              <a:gs pos="100000">
                <a:srgbClr val="14D2C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596" name="Text Box 8"/>
          <p:cNvSpPr txBox="1">
            <a:spLocks noChangeArrowheads="1"/>
          </p:cNvSpPr>
          <p:nvPr/>
        </p:nvSpPr>
        <p:spPr bwMode="auto">
          <a:xfrm>
            <a:off x="1133475" y="1211263"/>
            <a:ext cx="207962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Systems Analysis</a:t>
            </a:r>
          </a:p>
        </p:txBody>
      </p:sp>
      <p:sp>
        <p:nvSpPr>
          <p:cNvPr id="24597" name="Text Box 9"/>
          <p:cNvSpPr txBox="1">
            <a:spLocks noChangeArrowheads="1"/>
          </p:cNvSpPr>
          <p:nvPr/>
        </p:nvSpPr>
        <p:spPr bwMode="auto">
          <a:xfrm>
            <a:off x="1590675" y="2125663"/>
            <a:ext cx="9429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Design</a:t>
            </a:r>
          </a:p>
        </p:txBody>
      </p:sp>
      <p:sp>
        <p:nvSpPr>
          <p:cNvPr id="24598" name="Text Box 10"/>
          <p:cNvSpPr txBox="1">
            <a:spLocks noChangeArrowheads="1"/>
          </p:cNvSpPr>
          <p:nvPr/>
        </p:nvSpPr>
        <p:spPr bwMode="auto">
          <a:xfrm>
            <a:off x="1362075" y="3040063"/>
            <a:ext cx="1871663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Implementation</a:t>
            </a:r>
          </a:p>
        </p:txBody>
      </p:sp>
      <p:sp>
        <p:nvSpPr>
          <p:cNvPr id="24599" name="Text Box 11"/>
          <p:cNvSpPr txBox="1">
            <a:spLocks noChangeArrowheads="1"/>
          </p:cNvSpPr>
          <p:nvPr/>
        </p:nvSpPr>
        <p:spPr bwMode="auto">
          <a:xfrm>
            <a:off x="1509713" y="3954463"/>
            <a:ext cx="995362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Testing</a:t>
            </a:r>
          </a:p>
        </p:txBody>
      </p:sp>
      <p:sp>
        <p:nvSpPr>
          <p:cNvPr id="24600" name="Text Box 12"/>
          <p:cNvSpPr txBox="1">
            <a:spLocks noChangeArrowheads="1"/>
          </p:cNvSpPr>
          <p:nvPr/>
        </p:nvSpPr>
        <p:spPr bwMode="auto">
          <a:xfrm>
            <a:off x="676275" y="4778375"/>
            <a:ext cx="3271838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Acceptance and Deployment</a:t>
            </a:r>
          </a:p>
        </p:txBody>
      </p:sp>
      <p:sp>
        <p:nvSpPr>
          <p:cNvPr id="24601" name="Text Box 13"/>
          <p:cNvSpPr txBox="1">
            <a:spLocks noChangeArrowheads="1"/>
          </p:cNvSpPr>
          <p:nvPr/>
        </p:nvSpPr>
        <p:spPr bwMode="auto">
          <a:xfrm>
            <a:off x="1397000" y="5748338"/>
            <a:ext cx="15652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/>
              <a:t>Maintenance</a:t>
            </a:r>
          </a:p>
        </p:txBody>
      </p:sp>
      <p:sp>
        <p:nvSpPr>
          <p:cNvPr id="24602" name="AutoShape 14"/>
          <p:cNvSpPr>
            <a:spLocks noChangeArrowheads="1"/>
          </p:cNvSpPr>
          <p:nvPr/>
        </p:nvSpPr>
        <p:spPr bwMode="auto">
          <a:xfrm>
            <a:off x="6162675" y="982663"/>
            <a:ext cx="27432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5"/>
          <p:cNvSpPr>
            <a:spLocks noChangeArrowheads="1"/>
          </p:cNvSpPr>
          <p:nvPr/>
        </p:nvSpPr>
        <p:spPr bwMode="auto">
          <a:xfrm>
            <a:off x="6162675" y="2354263"/>
            <a:ext cx="2743200" cy="1143000"/>
          </a:xfrm>
          <a:prstGeom prst="roundRect">
            <a:avLst>
              <a:gd name="adj" fmla="val 139"/>
            </a:avLst>
          </a:prstGeom>
          <a:solidFill>
            <a:schemeClr val="bg1">
              <a:lumMod val="65000"/>
            </a:scheme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305" name="AutoShape 16"/>
          <p:cNvSpPr>
            <a:spLocks noChangeArrowheads="1"/>
          </p:cNvSpPr>
          <p:nvPr/>
        </p:nvSpPr>
        <p:spPr bwMode="auto">
          <a:xfrm>
            <a:off x="6162675" y="3725863"/>
            <a:ext cx="2743200" cy="1143000"/>
          </a:xfrm>
          <a:prstGeom prst="roundRect">
            <a:avLst>
              <a:gd name="adj" fmla="val 139"/>
            </a:avLst>
          </a:prstGeom>
          <a:solidFill>
            <a:schemeClr val="bg1">
              <a:lumMod val="65000"/>
            </a:scheme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306" name="AutoShape 17"/>
          <p:cNvSpPr>
            <a:spLocks noChangeArrowheads="1"/>
          </p:cNvSpPr>
          <p:nvPr/>
        </p:nvSpPr>
        <p:spPr bwMode="auto">
          <a:xfrm>
            <a:off x="6162675" y="5097463"/>
            <a:ext cx="2752725" cy="1143000"/>
          </a:xfrm>
          <a:prstGeom prst="roundRect">
            <a:avLst>
              <a:gd name="adj" fmla="val 139"/>
            </a:avLst>
          </a:prstGeom>
          <a:solidFill>
            <a:schemeClr val="bg1">
              <a:lumMod val="65000"/>
            </a:scheme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307" name="AutoShape 18"/>
          <p:cNvSpPr>
            <a:spLocks noChangeArrowheads="1"/>
          </p:cNvSpPr>
          <p:nvPr/>
        </p:nvSpPr>
        <p:spPr bwMode="auto">
          <a:xfrm>
            <a:off x="6162675" y="982663"/>
            <a:ext cx="2743200" cy="1143000"/>
          </a:xfrm>
          <a:prstGeom prst="roundRect">
            <a:avLst>
              <a:gd name="adj" fmla="val 139"/>
            </a:avLst>
          </a:prstGeom>
          <a:solidFill>
            <a:schemeClr val="bg1">
              <a:lumMod val="65000"/>
            </a:scheme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4607" name="Text Box 19"/>
          <p:cNvSpPr txBox="1">
            <a:spLocks noChangeArrowheads="1"/>
          </p:cNvSpPr>
          <p:nvPr/>
        </p:nvSpPr>
        <p:spPr bwMode="auto">
          <a:xfrm>
            <a:off x="6619875" y="982663"/>
            <a:ext cx="1828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</a:rPr>
              <a:t>Governance</a:t>
            </a:r>
          </a:p>
        </p:txBody>
      </p:sp>
      <p:sp>
        <p:nvSpPr>
          <p:cNvPr id="24608" name="Text Box 20"/>
          <p:cNvSpPr txBox="1">
            <a:spLocks noChangeArrowheads="1"/>
          </p:cNvSpPr>
          <p:nvPr/>
        </p:nvSpPr>
        <p:spPr bwMode="auto">
          <a:xfrm>
            <a:off x="6619875" y="2354263"/>
            <a:ext cx="18288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</a:rPr>
              <a:t>Construction</a:t>
            </a:r>
          </a:p>
        </p:txBody>
      </p:sp>
      <p:sp>
        <p:nvSpPr>
          <p:cNvPr id="24609" name="Text Box 21"/>
          <p:cNvSpPr txBox="1">
            <a:spLocks noChangeArrowheads="1"/>
          </p:cNvSpPr>
          <p:nvPr/>
        </p:nvSpPr>
        <p:spPr bwMode="auto">
          <a:xfrm>
            <a:off x="6619875" y="3725863"/>
            <a:ext cx="1828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</a:rPr>
              <a:t>Verification</a:t>
            </a:r>
          </a:p>
        </p:txBody>
      </p:sp>
      <p:sp>
        <p:nvSpPr>
          <p:cNvPr id="24610" name="Text Box 22"/>
          <p:cNvSpPr txBox="1">
            <a:spLocks noChangeArrowheads="1"/>
          </p:cNvSpPr>
          <p:nvPr/>
        </p:nvSpPr>
        <p:spPr bwMode="auto">
          <a:xfrm>
            <a:off x="6619875" y="5097463"/>
            <a:ext cx="1828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FFFFFF"/>
                </a:solidFill>
              </a:rPr>
              <a:t>Deployments</a:t>
            </a:r>
          </a:p>
        </p:txBody>
      </p:sp>
      <p:sp>
        <p:nvSpPr>
          <p:cNvPr id="24611" name="AutoShape 23"/>
          <p:cNvSpPr>
            <a:spLocks noChangeArrowheads="1"/>
          </p:cNvSpPr>
          <p:nvPr/>
        </p:nvSpPr>
        <p:spPr bwMode="auto">
          <a:xfrm>
            <a:off x="4562475" y="982663"/>
            <a:ext cx="1371600" cy="9144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17E9E4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AutoShape 24"/>
          <p:cNvSpPr>
            <a:spLocks noChangeArrowheads="1"/>
          </p:cNvSpPr>
          <p:nvPr/>
        </p:nvSpPr>
        <p:spPr bwMode="auto">
          <a:xfrm>
            <a:off x="4562475" y="2354263"/>
            <a:ext cx="1371600" cy="9144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17E9E4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AutoShape 25"/>
          <p:cNvSpPr>
            <a:spLocks noChangeArrowheads="1"/>
          </p:cNvSpPr>
          <p:nvPr/>
        </p:nvSpPr>
        <p:spPr bwMode="auto">
          <a:xfrm>
            <a:off x="4562475" y="3725863"/>
            <a:ext cx="1371600" cy="914400"/>
          </a:xfrm>
          <a:prstGeom prst="leftArrow">
            <a:avLst>
              <a:gd name="adj1" fmla="val 43130"/>
              <a:gd name="adj2" fmla="val 39319"/>
            </a:avLst>
          </a:prstGeom>
          <a:solidFill>
            <a:srgbClr val="17E9E4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AutoShape 26"/>
          <p:cNvSpPr>
            <a:spLocks noChangeArrowheads="1"/>
          </p:cNvSpPr>
          <p:nvPr/>
        </p:nvSpPr>
        <p:spPr bwMode="auto">
          <a:xfrm>
            <a:off x="4562475" y="5097463"/>
            <a:ext cx="1371600" cy="9144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17E9E4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Text Box 27"/>
          <p:cNvSpPr txBox="1">
            <a:spLocks noChangeArrowheads="1"/>
          </p:cNvSpPr>
          <p:nvPr/>
        </p:nvSpPr>
        <p:spPr bwMode="auto">
          <a:xfrm>
            <a:off x="6162675" y="1230313"/>
            <a:ext cx="2743200" cy="89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Strategy and Metrics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Policy and Compliance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Education and Guidance</a:t>
            </a:r>
          </a:p>
        </p:txBody>
      </p:sp>
      <p:sp>
        <p:nvSpPr>
          <p:cNvPr id="24616" name="Text Box 28"/>
          <p:cNvSpPr txBox="1">
            <a:spLocks noChangeArrowheads="1"/>
          </p:cNvSpPr>
          <p:nvPr/>
        </p:nvSpPr>
        <p:spPr bwMode="auto">
          <a:xfrm>
            <a:off x="6162675" y="2595563"/>
            <a:ext cx="2514600" cy="77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Threat Assessment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Security Requirements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Security Architecture</a:t>
            </a:r>
          </a:p>
        </p:txBody>
      </p:sp>
      <p:sp>
        <p:nvSpPr>
          <p:cNvPr id="24617" name="Text Box 29"/>
          <p:cNvSpPr txBox="1">
            <a:spLocks noChangeArrowheads="1"/>
          </p:cNvSpPr>
          <p:nvPr/>
        </p:nvSpPr>
        <p:spPr bwMode="auto">
          <a:xfrm>
            <a:off x="6162675" y="3957638"/>
            <a:ext cx="2514600" cy="77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Design Review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Code Review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Security Testing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6132513" y="5338763"/>
            <a:ext cx="2971800" cy="774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FFFFFF"/>
                </a:solidFill>
                <a:latin typeface="+mn-lt"/>
              </a:rPr>
              <a:t>Vulnerability Management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FFFFFF"/>
                </a:solidFill>
                <a:latin typeface="+mn-lt"/>
              </a:rPr>
              <a:t>Hardening Environments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FFFFFF"/>
                </a:solidFill>
                <a:latin typeface="+mn-lt"/>
              </a:rPr>
              <a:t>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SSL for Secure Web Sites</a:t>
            </a:r>
          </a:p>
        </p:txBody>
      </p:sp>
      <p:pic>
        <p:nvPicPr>
          <p:cNvPr id="4096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79513" y="1295400"/>
            <a:ext cx="7019925" cy="4648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Types </a:t>
            </a:r>
            <a:r>
              <a:rPr lang="en-US" sz="4000" dirty="0"/>
              <a:t>of Access Control Methods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58098698"/>
              </p:ext>
            </p:extLst>
          </p:nvPr>
        </p:nvGraphicFramePr>
        <p:xfrm>
          <a:off x="1019032" y="1992572"/>
          <a:ext cx="7101385" cy="398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394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Secure Web Application Development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539750" y="1911350"/>
            <a:ext cx="8299450" cy="4264025"/>
          </a:xfrm>
        </p:spPr>
        <p:txBody>
          <a:bodyPr/>
          <a:lstStyle/>
          <a:p>
            <a:r>
              <a:rPr lang="en-US" sz="3200"/>
              <a:t>Do not trust data input from users or external services</a:t>
            </a:r>
          </a:p>
          <a:p>
            <a:r>
              <a:rPr lang="en-US" sz="3200"/>
              <a:t>Validate data input on the server side using a variety of techniques</a:t>
            </a:r>
          </a:p>
          <a:p>
            <a:r>
              <a:rPr lang="en-US" sz="3200"/>
              <a:t>Use well tested and established authentication, authorization, and session management mechanisms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222375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Secure Web Application Development </a:t>
            </a:r>
            <a:r>
              <a:rPr lang="en-US" sz="320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39750" y="1843088"/>
            <a:ext cx="8299450" cy="4332287"/>
          </a:xfrm>
        </p:spPr>
        <p:txBody>
          <a:bodyPr/>
          <a:lstStyle/>
          <a:p>
            <a:r>
              <a:rPr lang="en-US" sz="3000"/>
              <a:t>Establish a user “time out” period</a:t>
            </a:r>
          </a:p>
          <a:p>
            <a:r>
              <a:rPr lang="en-US" sz="3000"/>
              <a:t>Do not allow concurrent sessions with the same user ID</a:t>
            </a:r>
          </a:p>
          <a:p>
            <a:r>
              <a:rPr lang="en-US" sz="3000"/>
              <a:t>Enforce strong password policies</a:t>
            </a:r>
          </a:p>
          <a:p>
            <a:r>
              <a:rPr lang="en-US" sz="3000"/>
              <a:t>Implement encryption for all confidential data</a:t>
            </a:r>
          </a:p>
          <a:p>
            <a:r>
              <a:rPr lang="en-US" sz="3000"/>
              <a:t>Provide generic error messages back to the user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73188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Secure Web Application Development </a:t>
            </a:r>
            <a:r>
              <a:rPr lang="en-US" sz="320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9750" y="1992313"/>
            <a:ext cx="8299450" cy="4183062"/>
          </a:xfrm>
        </p:spPr>
        <p:txBody>
          <a:bodyPr/>
          <a:lstStyle/>
          <a:p>
            <a:r>
              <a:rPr lang="en-US" sz="3000"/>
              <a:t>Know the programming language and avoid the use of known vulnerable functions</a:t>
            </a:r>
          </a:p>
          <a:p>
            <a:r>
              <a:rPr lang="en-US" sz="3000"/>
              <a:t>Know the database an application is using and utilize secure functions for the database layer</a:t>
            </a:r>
          </a:p>
          <a:p>
            <a:r>
              <a:rPr lang="en-US" sz="3000"/>
              <a:t>Never reveal any internal file paths or directories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60488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Secure Web Application Development </a:t>
            </a:r>
            <a:r>
              <a:rPr lang="en-US" sz="320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9750" y="1897063"/>
            <a:ext cx="8299450" cy="4278312"/>
          </a:xfrm>
        </p:spPr>
        <p:txBody>
          <a:bodyPr/>
          <a:lstStyle/>
          <a:p>
            <a:r>
              <a:rPr lang="en-US" sz="3200"/>
              <a:t>Do not allow uploaded files to have execute permissions</a:t>
            </a:r>
          </a:p>
          <a:p>
            <a:r>
              <a:rPr lang="en-US" sz="3200"/>
              <a:t>Perform peer code reviews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Best Practices for Maintaining Secure Software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539750" y="1882775"/>
            <a:ext cx="8299450" cy="4292600"/>
          </a:xfrm>
        </p:spPr>
        <p:txBody>
          <a:bodyPr/>
          <a:lstStyle/>
          <a:p>
            <a:r>
              <a:rPr lang="en-US" sz="3200"/>
              <a:t>Incorporate training and awareness programs for developers</a:t>
            </a:r>
          </a:p>
          <a:p>
            <a:r>
              <a:rPr lang="en-US" sz="3200"/>
              <a:t>Perform frequent application assessments</a:t>
            </a:r>
          </a:p>
          <a:p>
            <a:r>
              <a:rPr lang="en-US" sz="3200"/>
              <a:t>Determine the security requirements early</a:t>
            </a:r>
          </a:p>
          <a:p>
            <a:r>
              <a:rPr lang="en-US" sz="3200"/>
              <a:t>Implement secure development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Learning Objective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194175"/>
          </a:xfrm>
        </p:spPr>
        <p:txBody>
          <a:bodyPr/>
          <a:lstStyle/>
          <a:p>
            <a:r>
              <a:rPr lang="en-US" sz="3200"/>
              <a:t>Describe the attributes and qualities of the software development life cycle (SDLC)</a:t>
            </a:r>
            <a:r>
              <a:rPr lang="en-US" sz="2800"/>
              <a:t>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73188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Best Practices for Maintaining Secure Software </a:t>
            </a:r>
            <a:r>
              <a:rPr lang="en-US" sz="320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539750" y="1924050"/>
            <a:ext cx="8299450" cy="4251325"/>
          </a:xfrm>
        </p:spPr>
        <p:txBody>
          <a:bodyPr/>
          <a:lstStyle/>
          <a:p>
            <a:r>
              <a:rPr lang="en-US" sz="3200"/>
              <a:t>Formalize vulnerability remediation processes</a:t>
            </a:r>
          </a:p>
          <a:p>
            <a:r>
              <a:rPr lang="en-US" sz="3200"/>
              <a:t>Define metrics and monitoring processes</a:t>
            </a:r>
          </a:p>
          <a:p>
            <a:r>
              <a:rPr lang="en-US" sz="3200"/>
              <a:t>Establish operational security guidelines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>
                <a:ea typeface="ＭＳ Ｐゴシック"/>
                <a:cs typeface="ＭＳ Ｐゴシック"/>
              </a:rPr>
              <a:t>Summary</a:t>
            </a:r>
          </a:p>
        </p:txBody>
      </p:sp>
      <p:sp>
        <p:nvSpPr>
          <p:cNvPr id="41986" name="Content Placeholder 4"/>
          <p:cNvSpPr>
            <a:spLocks/>
          </p:cNvSpPr>
          <p:nvPr/>
        </p:nvSpPr>
        <p:spPr bwMode="auto">
          <a:xfrm>
            <a:off x="539750" y="1392238"/>
            <a:ext cx="8299450" cy="432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Tiers of a typical Web infrastructure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Secure SDLC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Practices for and impact of developing secure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Key Concepts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39750" y="1419225"/>
            <a:ext cx="8299450" cy="4070350"/>
          </a:xfrm>
        </p:spPr>
        <p:txBody>
          <a:bodyPr/>
          <a:lstStyle/>
          <a:p>
            <a:r>
              <a:rPr lang="en-US" sz="3200"/>
              <a:t>Technologies and systems used to make a complete functional Web site</a:t>
            </a:r>
          </a:p>
          <a:p>
            <a:r>
              <a:rPr lang="en-US" sz="3200"/>
              <a:t>Secure software development life cycle (SDLC) approaches</a:t>
            </a:r>
          </a:p>
          <a:p>
            <a:r>
              <a:rPr lang="en-US" sz="3200"/>
              <a:t>Best practices in securing Web applications</a:t>
            </a:r>
          </a:p>
          <a:p>
            <a:endParaRPr lang="en-US" sz="3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Data Input Validation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828675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Data Input Validation </a:t>
            </a:r>
            <a:r>
              <a:rPr lang="en-US" sz="3200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Request </a:t>
            </a:r>
            <a:r>
              <a:rPr lang="en-US" sz="4000" dirty="0"/>
              <a:t>for Comments (RFC) Syntax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46662"/>
              </p:ext>
            </p:extLst>
          </p:nvPr>
        </p:nvGraphicFramePr>
        <p:xfrm>
          <a:off x="4808562" y="1255594"/>
          <a:ext cx="4335438" cy="4824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750" y="1699039"/>
            <a:ext cx="4689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Request </a:t>
            </a:r>
            <a:r>
              <a:rPr lang="en-US" sz="2200" b="1" dirty="0"/>
              <a:t>for Comments (</a:t>
            </a:r>
            <a:r>
              <a:rPr lang="en-US" sz="2200" b="1"/>
              <a:t>RFC): </a:t>
            </a:r>
            <a:r>
              <a:rPr lang="en-US" sz="2200"/>
              <a:t>A </a:t>
            </a:r>
            <a:r>
              <a:rPr lang="en-US" sz="2200" dirty="0"/>
              <a:t>formal document from </a:t>
            </a:r>
            <a:r>
              <a:rPr lang="en-US" sz="2200"/>
              <a:t>the IETF, </a:t>
            </a:r>
            <a:r>
              <a:rPr lang="en-US" sz="2200" dirty="0"/>
              <a:t>which is the result of committee drafting and revisions to a </a:t>
            </a:r>
            <a:r>
              <a:rPr lang="en-US" sz="2200"/>
              <a:t>technical document.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Many RFCs are intended to become Internet standards.</a:t>
            </a:r>
          </a:p>
          <a:p>
            <a:endParaRPr lang="en-US" sz="2200" dirty="0"/>
          </a:p>
          <a:p>
            <a:r>
              <a:rPr lang="en-US" sz="2200" dirty="0"/>
              <a:t>Review the RFC to verify syntax used when reviewing acceptable syntax for e-mail addresses, URL input, XML input, and so forth. </a:t>
            </a:r>
          </a:p>
        </p:txBody>
      </p:sp>
    </p:spTree>
    <p:extLst>
      <p:ext uri="{BB962C8B-B14F-4D97-AF65-F5344CB8AC3E}">
        <p14:creationId xmlns:p14="http://schemas.microsoft.com/office/powerpoint/2010/main" val="40952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Common </a:t>
            </a:r>
            <a:r>
              <a:rPr lang="en-US" sz="4000" dirty="0"/>
              <a:t>Web Elements</a:t>
            </a:r>
            <a:endParaRPr lang="en-US" sz="40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8673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75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/>
              <a:t>Traditional SDLC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87450"/>
            <a:ext cx="7913688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</a:rPr>
              <a:t>Common SDLC Models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323975"/>
            <a:ext cx="8299450" cy="4397375"/>
          </a:xfrm>
        </p:spPr>
        <p:txBody>
          <a:bodyPr/>
          <a:lstStyle/>
          <a:p>
            <a:r>
              <a:rPr lang="en-US" sz="3200"/>
              <a:t>Waterfall</a:t>
            </a:r>
          </a:p>
          <a:p>
            <a:r>
              <a:rPr lang="en-US" sz="3200"/>
              <a:t>Iterative and Agile Scrum</a:t>
            </a:r>
          </a:p>
          <a:p>
            <a:r>
              <a:rPr lang="en-US" sz="3200"/>
              <a:t>Rapid Application Development</a:t>
            </a:r>
          </a:p>
          <a:p>
            <a:r>
              <a:rPr lang="en-US" sz="3200"/>
              <a:t>Rational Unified Process (RUP)</a:t>
            </a:r>
          </a:p>
          <a:p>
            <a:r>
              <a:rPr lang="en-US" sz="3200"/>
              <a:t>Spiral Model and V-Model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26974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BF60DA-AF14-4BAD-BD74-D0148C6B82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23149</TotalTime>
  <Words>891</Words>
  <Application>Microsoft Office PowerPoint</Application>
  <PresentationFormat>On-screen Show (4:3)</PresentationFormat>
  <Paragraphs>190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Data Input Validation</vt:lpstr>
      <vt:lpstr>Data Input Validation (Continued)</vt:lpstr>
      <vt:lpstr>Request for Comments (RFC) Syntax</vt:lpstr>
      <vt:lpstr>Common Web Elements</vt:lpstr>
      <vt:lpstr>Traditional SDLC</vt:lpstr>
      <vt:lpstr>Common SDLC Models</vt:lpstr>
      <vt:lpstr>Web Site and Web Application Security</vt:lpstr>
      <vt:lpstr>Secure Software Development Life Cycle</vt:lpstr>
      <vt:lpstr>Securing SDLC</vt:lpstr>
      <vt:lpstr>SSL for Secure Web Sites</vt:lpstr>
      <vt:lpstr>Types of Access Control Methods</vt:lpstr>
      <vt:lpstr>Secure Web Application Development</vt:lpstr>
      <vt:lpstr>Secure Web Application Development (Continued)</vt:lpstr>
      <vt:lpstr>Secure Web Application Development (Continued)</vt:lpstr>
      <vt:lpstr>Secure Web Application Development (Continued)</vt:lpstr>
      <vt:lpstr>Best Practices for Maintaining Secure Software</vt:lpstr>
      <vt:lpstr>Best Practices for Maintaining Secure Software (Continued)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Josh Bersin</dc:creator>
  <cp:lastModifiedBy>Kevin Ma</cp:lastModifiedBy>
  <cp:revision>3193</cp:revision>
  <cp:lastPrinted>2014-07-12T15:44:36Z</cp:lastPrinted>
  <dcterms:created xsi:type="dcterms:W3CDTF">2010-12-08T21:05:53Z</dcterms:created>
  <dcterms:modified xsi:type="dcterms:W3CDTF">2018-11-05T19:38:05Z</dcterms:modified>
</cp:coreProperties>
</file>