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21"/>
  </p:notesMasterIdLst>
  <p:handoutMasterIdLst>
    <p:handoutMasterId r:id="rId22"/>
  </p:handoutMasterIdLst>
  <p:sldIdLst>
    <p:sldId id="1507" r:id="rId6"/>
    <p:sldId id="1514" r:id="rId7"/>
    <p:sldId id="1517" r:id="rId8"/>
    <p:sldId id="1549" r:id="rId9"/>
    <p:sldId id="1550" r:id="rId10"/>
    <p:sldId id="1552" r:id="rId11"/>
    <p:sldId id="1553" r:id="rId12"/>
    <p:sldId id="1551" r:id="rId13"/>
    <p:sldId id="1554" r:id="rId14"/>
    <p:sldId id="1526" r:id="rId15"/>
    <p:sldId id="1557" r:id="rId16"/>
    <p:sldId id="1556" r:id="rId17"/>
    <p:sldId id="1539" r:id="rId18"/>
    <p:sldId id="1559" r:id="rId19"/>
    <p:sldId id="1558" r:id="rId20"/>
  </p:sldIdLst>
  <p:sldSz cx="9144000" cy="6858000" type="screen4x3"/>
  <p:notesSz cx="9393238" cy="7077075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9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E9E4"/>
    <a:srgbClr val="14D2CD"/>
    <a:srgbClr val="12EED4"/>
    <a:srgbClr val="00CCFF"/>
    <a:srgbClr val="00CC99"/>
    <a:srgbClr val="E3BBC9"/>
    <a:srgbClr val="D2E4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51" autoAdjust="0"/>
    <p:restoredTop sz="98273" autoAdjust="0"/>
  </p:normalViewPr>
  <p:slideViewPr>
    <p:cSldViewPr snapToGrid="0" snapToObjects="1">
      <p:cViewPr>
        <p:scale>
          <a:sx n="70" d="100"/>
          <a:sy n="70" d="100"/>
        </p:scale>
        <p:origin x="1452" y="84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229"/>
        <p:guide pos="29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D4835-BB37-4BE0-8583-3BF6EC9D30C0}" type="doc">
      <dgm:prSet loTypeId="urn:microsoft.com/office/officeart/2005/8/layout/list1" loCatId="list" qsTypeId="urn:microsoft.com/office/officeart/2005/8/quickstyle/simple4" qsCatId="simple" csTypeId="urn:microsoft.com/office/officeart/2005/8/colors/accent1_2#18" csCatId="accent1" phldr="1"/>
      <dgm:spPr/>
      <dgm:t>
        <a:bodyPr/>
        <a:lstStyle/>
        <a:p>
          <a:endParaRPr lang="en-US"/>
        </a:p>
      </dgm:t>
    </dgm:pt>
    <dgm:pt modelId="{D628F27F-F776-41D7-AA08-2AEFA96C5101}">
      <dgm:prSet phldrT="[Text]" custT="1"/>
      <dgm:spPr/>
      <dgm:t>
        <a:bodyPr/>
        <a:lstStyle/>
        <a:p>
          <a:r>
            <a:rPr lang="en-US" sz="2400" dirty="0" smtClean="0"/>
            <a:t>Validate input</a:t>
          </a:r>
          <a:endParaRPr lang="en-US" sz="2400" dirty="0"/>
        </a:p>
      </dgm:t>
    </dgm:pt>
    <dgm:pt modelId="{3BF9206C-FC61-4411-AFB8-8FB6C38EE2E4}" type="parTrans" cxnId="{70366CBD-5B4F-4F4D-969A-60E67F36FD7E}">
      <dgm:prSet/>
      <dgm:spPr/>
      <dgm:t>
        <a:bodyPr/>
        <a:lstStyle/>
        <a:p>
          <a:endParaRPr lang="en-US"/>
        </a:p>
      </dgm:t>
    </dgm:pt>
    <dgm:pt modelId="{FA1D0060-B79D-4E91-9F6B-B717944F9B70}" type="sibTrans" cxnId="{70366CBD-5B4F-4F4D-969A-60E67F36FD7E}">
      <dgm:prSet/>
      <dgm:spPr/>
      <dgm:t>
        <a:bodyPr/>
        <a:lstStyle/>
        <a:p>
          <a:endParaRPr lang="en-US"/>
        </a:p>
      </dgm:t>
    </dgm:pt>
    <dgm:pt modelId="{2CA1DA30-6E44-481C-8202-B6B9C0052845}">
      <dgm:prSet phldrT="[Text]" custT="1"/>
      <dgm:spPr/>
      <dgm:t>
        <a:bodyPr/>
        <a:lstStyle/>
        <a:p>
          <a:r>
            <a:rPr lang="en-US" sz="2400" dirty="0" smtClean="0"/>
            <a:t>Heed compiler warnings</a:t>
          </a:r>
          <a:endParaRPr lang="en-US" sz="2400" dirty="0"/>
        </a:p>
      </dgm:t>
    </dgm:pt>
    <dgm:pt modelId="{6BDA8739-51D1-4F40-B666-3E6EE52D6CA5}" type="parTrans" cxnId="{DF7EC79E-C1E3-4E87-85B5-2C42F61BC5FF}">
      <dgm:prSet/>
      <dgm:spPr/>
      <dgm:t>
        <a:bodyPr/>
        <a:lstStyle/>
        <a:p>
          <a:endParaRPr lang="en-US"/>
        </a:p>
      </dgm:t>
    </dgm:pt>
    <dgm:pt modelId="{043AF852-5E72-4CA1-BD79-0E7B97D278D9}" type="sibTrans" cxnId="{DF7EC79E-C1E3-4E87-85B5-2C42F61BC5FF}">
      <dgm:prSet/>
      <dgm:spPr/>
      <dgm:t>
        <a:bodyPr/>
        <a:lstStyle/>
        <a:p>
          <a:endParaRPr lang="en-US"/>
        </a:p>
      </dgm:t>
    </dgm:pt>
    <dgm:pt modelId="{8DC2504A-C0E2-48B2-AD93-01095EA61830}">
      <dgm:prSet phldrT="[Text]" custT="1"/>
      <dgm:spPr/>
      <dgm:t>
        <a:bodyPr/>
        <a:lstStyle/>
        <a:p>
          <a:r>
            <a:rPr lang="en-US" sz="2400" dirty="0" smtClean="0"/>
            <a:t>Plan and design for security policies</a:t>
          </a:r>
          <a:endParaRPr lang="en-US" sz="2400" dirty="0"/>
        </a:p>
      </dgm:t>
    </dgm:pt>
    <dgm:pt modelId="{C4F3FAEF-1991-4020-8D3E-31B2F431567D}" type="parTrans" cxnId="{A3867EDA-12D5-4C93-B831-411ACDAAC4A1}">
      <dgm:prSet/>
      <dgm:spPr/>
      <dgm:t>
        <a:bodyPr/>
        <a:lstStyle/>
        <a:p>
          <a:endParaRPr lang="en-US"/>
        </a:p>
      </dgm:t>
    </dgm:pt>
    <dgm:pt modelId="{7AF04523-8C35-477D-AC6F-C7F381651E2E}" type="sibTrans" cxnId="{A3867EDA-12D5-4C93-B831-411ACDAAC4A1}">
      <dgm:prSet/>
      <dgm:spPr/>
      <dgm:t>
        <a:bodyPr/>
        <a:lstStyle/>
        <a:p>
          <a:endParaRPr lang="en-US"/>
        </a:p>
      </dgm:t>
    </dgm:pt>
    <dgm:pt modelId="{E05B96FD-CF19-4298-9FD3-32EB4F092045}">
      <dgm:prSet custT="1"/>
      <dgm:spPr/>
      <dgm:t>
        <a:bodyPr/>
        <a:lstStyle/>
        <a:p>
          <a:r>
            <a:rPr lang="en-US" sz="2400" dirty="0" smtClean="0"/>
            <a:t>Keep the coding simple</a:t>
          </a:r>
          <a:endParaRPr lang="en-US" sz="2400" dirty="0"/>
        </a:p>
      </dgm:t>
    </dgm:pt>
    <dgm:pt modelId="{84118D2D-F0A0-4B9F-AE4A-6934C46AC61D}" type="parTrans" cxnId="{3914DDBD-D2B4-4A30-BD56-14288A8C8A16}">
      <dgm:prSet/>
      <dgm:spPr/>
      <dgm:t>
        <a:bodyPr/>
        <a:lstStyle/>
        <a:p>
          <a:endParaRPr lang="en-US"/>
        </a:p>
      </dgm:t>
    </dgm:pt>
    <dgm:pt modelId="{1E3BB645-659E-4FD6-BC11-08F12D7FD66E}" type="sibTrans" cxnId="{3914DDBD-D2B4-4A30-BD56-14288A8C8A16}">
      <dgm:prSet/>
      <dgm:spPr/>
      <dgm:t>
        <a:bodyPr/>
        <a:lstStyle/>
        <a:p>
          <a:endParaRPr lang="en-US"/>
        </a:p>
      </dgm:t>
    </dgm:pt>
    <dgm:pt modelId="{CB1B29BF-4331-4C49-B05D-10480679D398}">
      <dgm:prSet custT="1"/>
      <dgm:spPr/>
      <dgm:t>
        <a:bodyPr/>
        <a:lstStyle/>
        <a:p>
          <a:r>
            <a:rPr lang="en-US" sz="2400" dirty="0" smtClean="0"/>
            <a:t>Deny access by default</a:t>
          </a:r>
          <a:endParaRPr lang="en-US" sz="2400" dirty="0"/>
        </a:p>
      </dgm:t>
    </dgm:pt>
    <dgm:pt modelId="{3E5FF18E-3584-449E-8EC0-6F9F7A6B5247}" type="parTrans" cxnId="{FA8F8FBB-E148-467B-8150-7F2C1D5F4F42}">
      <dgm:prSet/>
      <dgm:spPr/>
      <dgm:t>
        <a:bodyPr/>
        <a:lstStyle/>
        <a:p>
          <a:endParaRPr lang="en-US"/>
        </a:p>
      </dgm:t>
    </dgm:pt>
    <dgm:pt modelId="{08033A43-D3A8-4177-94EB-71361E49CE20}" type="sibTrans" cxnId="{FA8F8FBB-E148-467B-8150-7F2C1D5F4F42}">
      <dgm:prSet/>
      <dgm:spPr/>
      <dgm:t>
        <a:bodyPr/>
        <a:lstStyle/>
        <a:p>
          <a:endParaRPr lang="en-US"/>
        </a:p>
      </dgm:t>
    </dgm:pt>
    <dgm:pt modelId="{BB4ED382-C9BD-4697-AF3B-22B0E5604DC2}" type="pres">
      <dgm:prSet presAssocID="{551D4835-BB37-4BE0-8583-3BF6EC9D30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654F7F-7D5A-48BA-96C8-7C3D3C31AB17}" type="pres">
      <dgm:prSet presAssocID="{D628F27F-F776-41D7-AA08-2AEFA96C5101}" presName="parentLin" presStyleCnt="0"/>
      <dgm:spPr/>
    </dgm:pt>
    <dgm:pt modelId="{41F5EC80-A8F1-4F6C-990B-77D62BF12EA6}" type="pres">
      <dgm:prSet presAssocID="{D628F27F-F776-41D7-AA08-2AEFA96C510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AE38895-3072-4E76-9B47-A52BB8FC1143}" type="pres">
      <dgm:prSet presAssocID="{D628F27F-F776-41D7-AA08-2AEFA96C5101}" presName="parentText" presStyleLbl="node1" presStyleIdx="0" presStyleCnt="5" custScaleX="126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0D19E-7F0C-47F3-881A-B1AE09333C88}" type="pres">
      <dgm:prSet presAssocID="{D628F27F-F776-41D7-AA08-2AEFA96C5101}" presName="negativeSpace" presStyleCnt="0"/>
      <dgm:spPr/>
    </dgm:pt>
    <dgm:pt modelId="{BCAEA513-277D-44B9-A900-7D9F17DEC76C}" type="pres">
      <dgm:prSet presAssocID="{D628F27F-F776-41D7-AA08-2AEFA96C5101}" presName="childText" presStyleLbl="conFgAcc1" presStyleIdx="0" presStyleCnt="5">
        <dgm:presLayoutVars>
          <dgm:bulletEnabled val="1"/>
        </dgm:presLayoutVars>
      </dgm:prSet>
      <dgm:spPr/>
    </dgm:pt>
    <dgm:pt modelId="{98340C7A-104C-4BAC-8267-D80B3B507A0A}" type="pres">
      <dgm:prSet presAssocID="{FA1D0060-B79D-4E91-9F6B-B717944F9B70}" presName="spaceBetweenRectangles" presStyleCnt="0"/>
      <dgm:spPr/>
    </dgm:pt>
    <dgm:pt modelId="{C0D1BB6B-4741-409C-9D18-90E78C99951D}" type="pres">
      <dgm:prSet presAssocID="{2CA1DA30-6E44-481C-8202-B6B9C0052845}" presName="parentLin" presStyleCnt="0"/>
      <dgm:spPr/>
    </dgm:pt>
    <dgm:pt modelId="{35199B6A-ED83-4568-B609-992158EB79E5}" type="pres">
      <dgm:prSet presAssocID="{2CA1DA30-6E44-481C-8202-B6B9C005284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CE065DA-C609-48DB-BE18-8B042DAAEF51}" type="pres">
      <dgm:prSet presAssocID="{2CA1DA30-6E44-481C-8202-B6B9C0052845}" presName="parentText" presStyleLbl="node1" presStyleIdx="1" presStyleCnt="5" custScaleX="126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5B1CA-9B65-4B3F-BB9B-AB517A7657C7}" type="pres">
      <dgm:prSet presAssocID="{2CA1DA30-6E44-481C-8202-B6B9C0052845}" presName="negativeSpace" presStyleCnt="0"/>
      <dgm:spPr/>
    </dgm:pt>
    <dgm:pt modelId="{A2C5FA03-2C53-4DA4-94DF-E1A828F0D63E}" type="pres">
      <dgm:prSet presAssocID="{2CA1DA30-6E44-481C-8202-B6B9C0052845}" presName="childText" presStyleLbl="conFgAcc1" presStyleIdx="1" presStyleCnt="5">
        <dgm:presLayoutVars>
          <dgm:bulletEnabled val="1"/>
        </dgm:presLayoutVars>
      </dgm:prSet>
      <dgm:spPr/>
    </dgm:pt>
    <dgm:pt modelId="{6C8B3CB1-E420-454D-8B9C-31E91FF85A8E}" type="pres">
      <dgm:prSet presAssocID="{043AF852-5E72-4CA1-BD79-0E7B97D278D9}" presName="spaceBetweenRectangles" presStyleCnt="0"/>
      <dgm:spPr/>
    </dgm:pt>
    <dgm:pt modelId="{E4122AA3-8E94-4D1A-9CAF-C89A19B48A85}" type="pres">
      <dgm:prSet presAssocID="{8DC2504A-C0E2-48B2-AD93-01095EA61830}" presName="parentLin" presStyleCnt="0"/>
      <dgm:spPr/>
    </dgm:pt>
    <dgm:pt modelId="{6DAA814A-32AE-4C85-A2EE-1D9C1205AAB2}" type="pres">
      <dgm:prSet presAssocID="{8DC2504A-C0E2-48B2-AD93-01095EA6183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CF9A855-24CC-48D9-AA2B-70E85FE1A859}" type="pres">
      <dgm:prSet presAssocID="{8DC2504A-C0E2-48B2-AD93-01095EA61830}" presName="parentText" presStyleLbl="node1" presStyleIdx="2" presStyleCnt="5" custScaleX="126333" custLinFactNeighborX="-2623" custLinFactNeighborY="21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CB1F9-A8CF-42C8-A1CB-E209CCAF8D0F}" type="pres">
      <dgm:prSet presAssocID="{8DC2504A-C0E2-48B2-AD93-01095EA61830}" presName="negativeSpace" presStyleCnt="0"/>
      <dgm:spPr/>
    </dgm:pt>
    <dgm:pt modelId="{EF964DE6-3CAE-40ED-8255-0FD7FBF532C5}" type="pres">
      <dgm:prSet presAssocID="{8DC2504A-C0E2-48B2-AD93-01095EA61830}" presName="childText" presStyleLbl="conFgAcc1" presStyleIdx="2" presStyleCnt="5">
        <dgm:presLayoutVars>
          <dgm:bulletEnabled val="1"/>
        </dgm:presLayoutVars>
      </dgm:prSet>
      <dgm:spPr/>
    </dgm:pt>
    <dgm:pt modelId="{80E0425B-6F63-4FFB-ADB8-DE0A8D14D48D}" type="pres">
      <dgm:prSet presAssocID="{7AF04523-8C35-477D-AC6F-C7F381651E2E}" presName="spaceBetweenRectangles" presStyleCnt="0"/>
      <dgm:spPr/>
    </dgm:pt>
    <dgm:pt modelId="{D33CA25B-FD79-4F12-B84D-2B0068986A04}" type="pres">
      <dgm:prSet presAssocID="{E05B96FD-CF19-4298-9FD3-32EB4F092045}" presName="parentLin" presStyleCnt="0"/>
      <dgm:spPr/>
    </dgm:pt>
    <dgm:pt modelId="{60BCD40B-786A-4960-B3AD-E7D390110327}" type="pres">
      <dgm:prSet presAssocID="{E05B96FD-CF19-4298-9FD3-32EB4F09204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DC6F255D-596B-4B0D-9FF6-A64F028827CA}" type="pres">
      <dgm:prSet presAssocID="{E05B96FD-CF19-4298-9FD3-32EB4F092045}" presName="parentText" presStyleLbl="node1" presStyleIdx="3" presStyleCnt="5" custScaleX="126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6D2FC-A7C1-4DBB-A32E-6E117931E28E}" type="pres">
      <dgm:prSet presAssocID="{E05B96FD-CF19-4298-9FD3-32EB4F092045}" presName="negativeSpace" presStyleCnt="0"/>
      <dgm:spPr/>
    </dgm:pt>
    <dgm:pt modelId="{1EB5F3AE-D0D4-4897-B2F5-BC1ED0D2C307}" type="pres">
      <dgm:prSet presAssocID="{E05B96FD-CF19-4298-9FD3-32EB4F092045}" presName="childText" presStyleLbl="conFgAcc1" presStyleIdx="3" presStyleCnt="5">
        <dgm:presLayoutVars>
          <dgm:bulletEnabled val="1"/>
        </dgm:presLayoutVars>
      </dgm:prSet>
      <dgm:spPr/>
    </dgm:pt>
    <dgm:pt modelId="{D7E6F784-1646-4A4B-8F7D-A1269D11FB00}" type="pres">
      <dgm:prSet presAssocID="{1E3BB645-659E-4FD6-BC11-08F12D7FD66E}" presName="spaceBetweenRectangles" presStyleCnt="0"/>
      <dgm:spPr/>
    </dgm:pt>
    <dgm:pt modelId="{F548801D-DDF0-4582-BB7F-85F154429513}" type="pres">
      <dgm:prSet presAssocID="{CB1B29BF-4331-4C49-B05D-10480679D398}" presName="parentLin" presStyleCnt="0"/>
      <dgm:spPr/>
    </dgm:pt>
    <dgm:pt modelId="{8F200B3C-BC65-40E2-B28B-263A7B6B8B6F}" type="pres">
      <dgm:prSet presAssocID="{CB1B29BF-4331-4C49-B05D-10480679D39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3EE48F0E-159A-486A-93AF-175B52C6672D}" type="pres">
      <dgm:prSet presAssocID="{CB1B29BF-4331-4C49-B05D-10480679D398}" presName="parentText" presStyleLbl="node1" presStyleIdx="4" presStyleCnt="5" custScaleX="126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32ADD-05CC-44AF-B25A-237797BB2F84}" type="pres">
      <dgm:prSet presAssocID="{CB1B29BF-4331-4C49-B05D-10480679D398}" presName="negativeSpace" presStyleCnt="0"/>
      <dgm:spPr/>
    </dgm:pt>
    <dgm:pt modelId="{BFDA17A4-1EEA-4EC4-929A-11A6C239B8EC}" type="pres">
      <dgm:prSet presAssocID="{CB1B29BF-4331-4C49-B05D-10480679D39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B5625DA-C307-423C-8CB1-DC3A1EFE371C}" type="presOf" srcId="{CB1B29BF-4331-4C49-B05D-10480679D398}" destId="{8F200B3C-BC65-40E2-B28B-263A7B6B8B6F}" srcOrd="0" destOrd="0" presId="urn:microsoft.com/office/officeart/2005/8/layout/list1"/>
    <dgm:cxn modelId="{A3867EDA-12D5-4C93-B831-411ACDAAC4A1}" srcId="{551D4835-BB37-4BE0-8583-3BF6EC9D30C0}" destId="{8DC2504A-C0E2-48B2-AD93-01095EA61830}" srcOrd="2" destOrd="0" parTransId="{C4F3FAEF-1991-4020-8D3E-31B2F431567D}" sibTransId="{7AF04523-8C35-477D-AC6F-C7F381651E2E}"/>
    <dgm:cxn modelId="{DF7EC79E-C1E3-4E87-85B5-2C42F61BC5FF}" srcId="{551D4835-BB37-4BE0-8583-3BF6EC9D30C0}" destId="{2CA1DA30-6E44-481C-8202-B6B9C0052845}" srcOrd="1" destOrd="0" parTransId="{6BDA8739-51D1-4F40-B666-3E6EE52D6CA5}" sibTransId="{043AF852-5E72-4CA1-BD79-0E7B97D278D9}"/>
    <dgm:cxn modelId="{79BAEC74-92F7-4AFE-9650-FFB74DDCA65F}" type="presOf" srcId="{CB1B29BF-4331-4C49-B05D-10480679D398}" destId="{3EE48F0E-159A-486A-93AF-175B52C6672D}" srcOrd="1" destOrd="0" presId="urn:microsoft.com/office/officeart/2005/8/layout/list1"/>
    <dgm:cxn modelId="{69E51F91-52F7-45F0-934E-EBC9B29CA193}" type="presOf" srcId="{8DC2504A-C0E2-48B2-AD93-01095EA61830}" destId="{9CF9A855-24CC-48D9-AA2B-70E85FE1A859}" srcOrd="1" destOrd="0" presId="urn:microsoft.com/office/officeart/2005/8/layout/list1"/>
    <dgm:cxn modelId="{6F9192D9-B936-4E4A-9DD5-0E90090089FA}" type="presOf" srcId="{2CA1DA30-6E44-481C-8202-B6B9C0052845}" destId="{6CE065DA-C609-48DB-BE18-8B042DAAEF51}" srcOrd="1" destOrd="0" presId="urn:microsoft.com/office/officeart/2005/8/layout/list1"/>
    <dgm:cxn modelId="{6038EA39-6CB6-437C-A70F-A9CCA9F989D6}" type="presOf" srcId="{D628F27F-F776-41D7-AA08-2AEFA96C5101}" destId="{DAE38895-3072-4E76-9B47-A52BB8FC1143}" srcOrd="1" destOrd="0" presId="urn:microsoft.com/office/officeart/2005/8/layout/list1"/>
    <dgm:cxn modelId="{D8A15AB6-1B2F-4272-BC17-FC85C92E3260}" type="presOf" srcId="{2CA1DA30-6E44-481C-8202-B6B9C0052845}" destId="{35199B6A-ED83-4568-B609-992158EB79E5}" srcOrd="0" destOrd="0" presId="urn:microsoft.com/office/officeart/2005/8/layout/list1"/>
    <dgm:cxn modelId="{FCA3BD0C-EDF0-428D-9223-DB632E059620}" type="presOf" srcId="{E05B96FD-CF19-4298-9FD3-32EB4F092045}" destId="{DC6F255D-596B-4B0D-9FF6-A64F028827CA}" srcOrd="1" destOrd="0" presId="urn:microsoft.com/office/officeart/2005/8/layout/list1"/>
    <dgm:cxn modelId="{FA8F8FBB-E148-467B-8150-7F2C1D5F4F42}" srcId="{551D4835-BB37-4BE0-8583-3BF6EC9D30C0}" destId="{CB1B29BF-4331-4C49-B05D-10480679D398}" srcOrd="4" destOrd="0" parTransId="{3E5FF18E-3584-449E-8EC0-6F9F7A6B5247}" sibTransId="{08033A43-D3A8-4177-94EB-71361E49CE20}"/>
    <dgm:cxn modelId="{977FF449-DB09-475E-BA66-6927AD24FB32}" type="presOf" srcId="{E05B96FD-CF19-4298-9FD3-32EB4F092045}" destId="{60BCD40B-786A-4960-B3AD-E7D390110327}" srcOrd="0" destOrd="0" presId="urn:microsoft.com/office/officeart/2005/8/layout/list1"/>
    <dgm:cxn modelId="{619B66DE-D162-4313-9749-04AC8B8A24D8}" type="presOf" srcId="{D628F27F-F776-41D7-AA08-2AEFA96C5101}" destId="{41F5EC80-A8F1-4F6C-990B-77D62BF12EA6}" srcOrd="0" destOrd="0" presId="urn:microsoft.com/office/officeart/2005/8/layout/list1"/>
    <dgm:cxn modelId="{70366CBD-5B4F-4F4D-969A-60E67F36FD7E}" srcId="{551D4835-BB37-4BE0-8583-3BF6EC9D30C0}" destId="{D628F27F-F776-41D7-AA08-2AEFA96C5101}" srcOrd="0" destOrd="0" parTransId="{3BF9206C-FC61-4411-AFB8-8FB6C38EE2E4}" sibTransId="{FA1D0060-B79D-4E91-9F6B-B717944F9B70}"/>
    <dgm:cxn modelId="{8C475283-9547-418E-A8E3-D29F0AEE6069}" type="presOf" srcId="{551D4835-BB37-4BE0-8583-3BF6EC9D30C0}" destId="{BB4ED382-C9BD-4697-AF3B-22B0E5604DC2}" srcOrd="0" destOrd="0" presId="urn:microsoft.com/office/officeart/2005/8/layout/list1"/>
    <dgm:cxn modelId="{3914DDBD-D2B4-4A30-BD56-14288A8C8A16}" srcId="{551D4835-BB37-4BE0-8583-3BF6EC9D30C0}" destId="{E05B96FD-CF19-4298-9FD3-32EB4F092045}" srcOrd="3" destOrd="0" parTransId="{84118D2D-F0A0-4B9F-AE4A-6934C46AC61D}" sibTransId="{1E3BB645-659E-4FD6-BC11-08F12D7FD66E}"/>
    <dgm:cxn modelId="{6AD8864B-F6FF-4EF0-9316-507351CC1A4F}" type="presOf" srcId="{8DC2504A-C0E2-48B2-AD93-01095EA61830}" destId="{6DAA814A-32AE-4C85-A2EE-1D9C1205AAB2}" srcOrd="0" destOrd="0" presId="urn:microsoft.com/office/officeart/2005/8/layout/list1"/>
    <dgm:cxn modelId="{FA43AD42-28EF-4B13-8D25-16C67D51CD08}" type="presParOf" srcId="{BB4ED382-C9BD-4697-AF3B-22B0E5604DC2}" destId="{81654F7F-7D5A-48BA-96C8-7C3D3C31AB17}" srcOrd="0" destOrd="0" presId="urn:microsoft.com/office/officeart/2005/8/layout/list1"/>
    <dgm:cxn modelId="{501E377A-EF04-4912-B01B-AF176BC12849}" type="presParOf" srcId="{81654F7F-7D5A-48BA-96C8-7C3D3C31AB17}" destId="{41F5EC80-A8F1-4F6C-990B-77D62BF12EA6}" srcOrd="0" destOrd="0" presId="urn:microsoft.com/office/officeart/2005/8/layout/list1"/>
    <dgm:cxn modelId="{7FA3C7D8-E6A4-4CD7-888F-F1A910759800}" type="presParOf" srcId="{81654F7F-7D5A-48BA-96C8-7C3D3C31AB17}" destId="{DAE38895-3072-4E76-9B47-A52BB8FC1143}" srcOrd="1" destOrd="0" presId="urn:microsoft.com/office/officeart/2005/8/layout/list1"/>
    <dgm:cxn modelId="{99B697F1-D045-43BD-9F87-BA9E50D4694B}" type="presParOf" srcId="{BB4ED382-C9BD-4697-AF3B-22B0E5604DC2}" destId="{9F50D19E-7F0C-47F3-881A-B1AE09333C88}" srcOrd="1" destOrd="0" presId="urn:microsoft.com/office/officeart/2005/8/layout/list1"/>
    <dgm:cxn modelId="{F7E64AC9-4FA4-49CE-BE38-BA3A3598DC7D}" type="presParOf" srcId="{BB4ED382-C9BD-4697-AF3B-22B0E5604DC2}" destId="{BCAEA513-277D-44B9-A900-7D9F17DEC76C}" srcOrd="2" destOrd="0" presId="urn:microsoft.com/office/officeart/2005/8/layout/list1"/>
    <dgm:cxn modelId="{BEDD69DA-BF4A-4557-AE84-D60A841CA461}" type="presParOf" srcId="{BB4ED382-C9BD-4697-AF3B-22B0E5604DC2}" destId="{98340C7A-104C-4BAC-8267-D80B3B507A0A}" srcOrd="3" destOrd="0" presId="urn:microsoft.com/office/officeart/2005/8/layout/list1"/>
    <dgm:cxn modelId="{338277CD-077D-4959-A6B0-900BBB78117C}" type="presParOf" srcId="{BB4ED382-C9BD-4697-AF3B-22B0E5604DC2}" destId="{C0D1BB6B-4741-409C-9D18-90E78C99951D}" srcOrd="4" destOrd="0" presId="urn:microsoft.com/office/officeart/2005/8/layout/list1"/>
    <dgm:cxn modelId="{148688A2-43D3-4A35-99FB-438B330CB6B9}" type="presParOf" srcId="{C0D1BB6B-4741-409C-9D18-90E78C99951D}" destId="{35199B6A-ED83-4568-B609-992158EB79E5}" srcOrd="0" destOrd="0" presId="urn:microsoft.com/office/officeart/2005/8/layout/list1"/>
    <dgm:cxn modelId="{03C0FB09-7FCB-4246-85B9-B86B0D91A09E}" type="presParOf" srcId="{C0D1BB6B-4741-409C-9D18-90E78C99951D}" destId="{6CE065DA-C609-48DB-BE18-8B042DAAEF51}" srcOrd="1" destOrd="0" presId="urn:microsoft.com/office/officeart/2005/8/layout/list1"/>
    <dgm:cxn modelId="{B018EB62-65AE-4988-9298-11D532F18E71}" type="presParOf" srcId="{BB4ED382-C9BD-4697-AF3B-22B0E5604DC2}" destId="{EF85B1CA-9B65-4B3F-BB9B-AB517A7657C7}" srcOrd="5" destOrd="0" presId="urn:microsoft.com/office/officeart/2005/8/layout/list1"/>
    <dgm:cxn modelId="{91F37339-91C9-46DE-88D8-70C823BC0705}" type="presParOf" srcId="{BB4ED382-C9BD-4697-AF3B-22B0E5604DC2}" destId="{A2C5FA03-2C53-4DA4-94DF-E1A828F0D63E}" srcOrd="6" destOrd="0" presId="urn:microsoft.com/office/officeart/2005/8/layout/list1"/>
    <dgm:cxn modelId="{B1364DFE-13AB-4DB3-8551-BBB67C024804}" type="presParOf" srcId="{BB4ED382-C9BD-4697-AF3B-22B0E5604DC2}" destId="{6C8B3CB1-E420-454D-8B9C-31E91FF85A8E}" srcOrd="7" destOrd="0" presId="urn:microsoft.com/office/officeart/2005/8/layout/list1"/>
    <dgm:cxn modelId="{3B956392-CF1F-4305-942A-4266F5B58B3B}" type="presParOf" srcId="{BB4ED382-C9BD-4697-AF3B-22B0E5604DC2}" destId="{E4122AA3-8E94-4D1A-9CAF-C89A19B48A85}" srcOrd="8" destOrd="0" presId="urn:microsoft.com/office/officeart/2005/8/layout/list1"/>
    <dgm:cxn modelId="{FED853A7-AB2D-40AB-9EAA-D4411CF91106}" type="presParOf" srcId="{E4122AA3-8E94-4D1A-9CAF-C89A19B48A85}" destId="{6DAA814A-32AE-4C85-A2EE-1D9C1205AAB2}" srcOrd="0" destOrd="0" presId="urn:microsoft.com/office/officeart/2005/8/layout/list1"/>
    <dgm:cxn modelId="{83EB9127-27BA-4EF9-AC11-092AC0353F38}" type="presParOf" srcId="{E4122AA3-8E94-4D1A-9CAF-C89A19B48A85}" destId="{9CF9A855-24CC-48D9-AA2B-70E85FE1A859}" srcOrd="1" destOrd="0" presId="urn:microsoft.com/office/officeart/2005/8/layout/list1"/>
    <dgm:cxn modelId="{ADCEABBC-9574-46A5-9FF5-DDC85C6F920D}" type="presParOf" srcId="{BB4ED382-C9BD-4697-AF3B-22B0E5604DC2}" destId="{8F9CB1F9-A8CF-42C8-A1CB-E209CCAF8D0F}" srcOrd="9" destOrd="0" presId="urn:microsoft.com/office/officeart/2005/8/layout/list1"/>
    <dgm:cxn modelId="{80302A4E-8BA3-4404-AA72-58ABAC0F563C}" type="presParOf" srcId="{BB4ED382-C9BD-4697-AF3B-22B0E5604DC2}" destId="{EF964DE6-3CAE-40ED-8255-0FD7FBF532C5}" srcOrd="10" destOrd="0" presId="urn:microsoft.com/office/officeart/2005/8/layout/list1"/>
    <dgm:cxn modelId="{6041B931-BA99-4F6E-B879-D6076610224F}" type="presParOf" srcId="{BB4ED382-C9BD-4697-AF3B-22B0E5604DC2}" destId="{80E0425B-6F63-4FFB-ADB8-DE0A8D14D48D}" srcOrd="11" destOrd="0" presId="urn:microsoft.com/office/officeart/2005/8/layout/list1"/>
    <dgm:cxn modelId="{D42AA609-1C31-4EC4-971E-C3E12D6DEF93}" type="presParOf" srcId="{BB4ED382-C9BD-4697-AF3B-22B0E5604DC2}" destId="{D33CA25B-FD79-4F12-B84D-2B0068986A04}" srcOrd="12" destOrd="0" presId="urn:microsoft.com/office/officeart/2005/8/layout/list1"/>
    <dgm:cxn modelId="{F1ACE811-05B0-426C-9EE6-00BE0E7FD128}" type="presParOf" srcId="{D33CA25B-FD79-4F12-B84D-2B0068986A04}" destId="{60BCD40B-786A-4960-B3AD-E7D390110327}" srcOrd="0" destOrd="0" presId="urn:microsoft.com/office/officeart/2005/8/layout/list1"/>
    <dgm:cxn modelId="{5EDEE598-B459-4DB1-AEF6-264E20926999}" type="presParOf" srcId="{D33CA25B-FD79-4F12-B84D-2B0068986A04}" destId="{DC6F255D-596B-4B0D-9FF6-A64F028827CA}" srcOrd="1" destOrd="0" presId="urn:microsoft.com/office/officeart/2005/8/layout/list1"/>
    <dgm:cxn modelId="{18E8923E-5E31-4B26-B59F-3D660324084A}" type="presParOf" srcId="{BB4ED382-C9BD-4697-AF3B-22B0E5604DC2}" destId="{5F46D2FC-A7C1-4DBB-A32E-6E117931E28E}" srcOrd="13" destOrd="0" presId="urn:microsoft.com/office/officeart/2005/8/layout/list1"/>
    <dgm:cxn modelId="{538729BE-B886-4133-9BDA-703F6B28A78D}" type="presParOf" srcId="{BB4ED382-C9BD-4697-AF3B-22B0E5604DC2}" destId="{1EB5F3AE-D0D4-4897-B2F5-BC1ED0D2C307}" srcOrd="14" destOrd="0" presId="urn:microsoft.com/office/officeart/2005/8/layout/list1"/>
    <dgm:cxn modelId="{A251FD2A-FDA0-44EE-B19A-ECA5FCEBA32E}" type="presParOf" srcId="{BB4ED382-C9BD-4697-AF3B-22B0E5604DC2}" destId="{D7E6F784-1646-4A4B-8F7D-A1269D11FB00}" srcOrd="15" destOrd="0" presId="urn:microsoft.com/office/officeart/2005/8/layout/list1"/>
    <dgm:cxn modelId="{DF9CF356-AAAE-496C-A64C-274BE531852A}" type="presParOf" srcId="{BB4ED382-C9BD-4697-AF3B-22B0E5604DC2}" destId="{F548801D-DDF0-4582-BB7F-85F154429513}" srcOrd="16" destOrd="0" presId="urn:microsoft.com/office/officeart/2005/8/layout/list1"/>
    <dgm:cxn modelId="{8D594283-6FF6-498C-8851-DEF763E9339B}" type="presParOf" srcId="{F548801D-DDF0-4582-BB7F-85F154429513}" destId="{8F200B3C-BC65-40E2-B28B-263A7B6B8B6F}" srcOrd="0" destOrd="0" presId="urn:microsoft.com/office/officeart/2005/8/layout/list1"/>
    <dgm:cxn modelId="{6C5573FE-70B4-4194-A246-163F31FBC4EF}" type="presParOf" srcId="{F548801D-DDF0-4582-BB7F-85F154429513}" destId="{3EE48F0E-159A-486A-93AF-175B52C6672D}" srcOrd="1" destOrd="0" presId="urn:microsoft.com/office/officeart/2005/8/layout/list1"/>
    <dgm:cxn modelId="{3BF4A9AD-65DB-4177-A0FE-6A5A871D278A}" type="presParOf" srcId="{BB4ED382-C9BD-4697-AF3B-22B0E5604DC2}" destId="{EF832ADD-05CC-44AF-B25A-237797BB2F84}" srcOrd="17" destOrd="0" presId="urn:microsoft.com/office/officeart/2005/8/layout/list1"/>
    <dgm:cxn modelId="{13651FB9-2E67-48E8-9AE7-A8625A92DE9D}" type="presParOf" srcId="{BB4ED382-C9BD-4697-AF3B-22B0E5604DC2}" destId="{BFDA17A4-1EEA-4EC4-929A-11A6C239B8E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1D4835-BB37-4BE0-8583-3BF6EC9D30C0}" type="doc">
      <dgm:prSet loTypeId="urn:microsoft.com/office/officeart/2005/8/layout/list1" loCatId="list" qsTypeId="urn:microsoft.com/office/officeart/2005/8/quickstyle/simple4" qsCatId="simple" csTypeId="urn:microsoft.com/office/officeart/2005/8/colors/accent1_2#19" csCatId="accent1" phldr="1"/>
      <dgm:spPr/>
      <dgm:t>
        <a:bodyPr/>
        <a:lstStyle/>
        <a:p>
          <a:endParaRPr lang="en-US"/>
        </a:p>
      </dgm:t>
    </dgm:pt>
    <dgm:pt modelId="{D628F27F-F776-41D7-AA08-2AEFA96C5101}">
      <dgm:prSet phldrT="[Text]" custT="1"/>
      <dgm:spPr/>
      <dgm:t>
        <a:bodyPr/>
        <a:lstStyle/>
        <a:p>
          <a:r>
            <a:rPr lang="en-US" sz="2400" dirty="0" smtClean="0"/>
            <a:t>Use the principle of least privilege</a:t>
          </a:r>
          <a:endParaRPr lang="en-US" sz="2400" dirty="0"/>
        </a:p>
      </dgm:t>
    </dgm:pt>
    <dgm:pt modelId="{3BF9206C-FC61-4411-AFB8-8FB6C38EE2E4}" type="parTrans" cxnId="{70366CBD-5B4F-4F4D-969A-60E67F36FD7E}">
      <dgm:prSet/>
      <dgm:spPr/>
      <dgm:t>
        <a:bodyPr/>
        <a:lstStyle/>
        <a:p>
          <a:endParaRPr lang="en-US"/>
        </a:p>
      </dgm:t>
    </dgm:pt>
    <dgm:pt modelId="{FA1D0060-B79D-4E91-9F6B-B717944F9B70}" type="sibTrans" cxnId="{70366CBD-5B4F-4F4D-969A-60E67F36FD7E}">
      <dgm:prSet/>
      <dgm:spPr/>
      <dgm:t>
        <a:bodyPr/>
        <a:lstStyle/>
        <a:p>
          <a:endParaRPr lang="en-US"/>
        </a:p>
      </dgm:t>
    </dgm:pt>
    <dgm:pt modelId="{2CA1DA30-6E44-481C-8202-B6B9C0052845}">
      <dgm:prSet phldrT="[Text]" custT="1"/>
      <dgm:spPr/>
      <dgm:t>
        <a:bodyPr/>
        <a:lstStyle/>
        <a:p>
          <a:r>
            <a:rPr lang="en-US" sz="2400" dirty="0" smtClean="0"/>
            <a:t>Sanitize data sent to other systems</a:t>
          </a:r>
          <a:endParaRPr lang="en-US" sz="2400" dirty="0"/>
        </a:p>
      </dgm:t>
    </dgm:pt>
    <dgm:pt modelId="{6BDA8739-51D1-4F40-B666-3E6EE52D6CA5}" type="parTrans" cxnId="{DF7EC79E-C1E3-4E87-85B5-2C42F61BC5FF}">
      <dgm:prSet/>
      <dgm:spPr/>
      <dgm:t>
        <a:bodyPr/>
        <a:lstStyle/>
        <a:p>
          <a:endParaRPr lang="en-US"/>
        </a:p>
      </dgm:t>
    </dgm:pt>
    <dgm:pt modelId="{043AF852-5E72-4CA1-BD79-0E7B97D278D9}" type="sibTrans" cxnId="{DF7EC79E-C1E3-4E87-85B5-2C42F61BC5FF}">
      <dgm:prSet/>
      <dgm:spPr/>
      <dgm:t>
        <a:bodyPr/>
        <a:lstStyle/>
        <a:p>
          <a:endParaRPr lang="en-US"/>
        </a:p>
      </dgm:t>
    </dgm:pt>
    <dgm:pt modelId="{8DC2504A-C0E2-48B2-AD93-01095EA61830}">
      <dgm:prSet phldrT="[Text]" custT="1"/>
      <dgm:spPr/>
      <dgm:t>
        <a:bodyPr/>
        <a:lstStyle/>
        <a:p>
          <a:r>
            <a:rPr lang="en-US" sz="2400" dirty="0" smtClean="0"/>
            <a:t>Use layered security</a:t>
          </a:r>
          <a:endParaRPr lang="en-US" sz="2400" dirty="0"/>
        </a:p>
      </dgm:t>
    </dgm:pt>
    <dgm:pt modelId="{C4F3FAEF-1991-4020-8D3E-31B2F431567D}" type="parTrans" cxnId="{A3867EDA-12D5-4C93-B831-411ACDAAC4A1}">
      <dgm:prSet/>
      <dgm:spPr/>
      <dgm:t>
        <a:bodyPr/>
        <a:lstStyle/>
        <a:p>
          <a:endParaRPr lang="en-US"/>
        </a:p>
      </dgm:t>
    </dgm:pt>
    <dgm:pt modelId="{7AF04523-8C35-477D-AC6F-C7F381651E2E}" type="sibTrans" cxnId="{A3867EDA-12D5-4C93-B831-411ACDAAC4A1}">
      <dgm:prSet/>
      <dgm:spPr/>
      <dgm:t>
        <a:bodyPr/>
        <a:lstStyle/>
        <a:p>
          <a:endParaRPr lang="en-US"/>
        </a:p>
      </dgm:t>
    </dgm:pt>
    <dgm:pt modelId="{E05B96FD-CF19-4298-9FD3-32EB4F092045}">
      <dgm:prSet custT="1"/>
      <dgm:spPr/>
      <dgm:t>
        <a:bodyPr/>
        <a:lstStyle/>
        <a:p>
          <a:r>
            <a:rPr lang="en-US" sz="2400" dirty="0" smtClean="0"/>
            <a:t>Use effective QA techniques</a:t>
          </a:r>
          <a:endParaRPr lang="en-US" sz="2400" dirty="0"/>
        </a:p>
      </dgm:t>
    </dgm:pt>
    <dgm:pt modelId="{84118D2D-F0A0-4B9F-AE4A-6934C46AC61D}" type="parTrans" cxnId="{3914DDBD-D2B4-4A30-BD56-14288A8C8A16}">
      <dgm:prSet/>
      <dgm:spPr/>
      <dgm:t>
        <a:bodyPr/>
        <a:lstStyle/>
        <a:p>
          <a:endParaRPr lang="en-US"/>
        </a:p>
      </dgm:t>
    </dgm:pt>
    <dgm:pt modelId="{1E3BB645-659E-4FD6-BC11-08F12D7FD66E}" type="sibTrans" cxnId="{3914DDBD-D2B4-4A30-BD56-14288A8C8A16}">
      <dgm:prSet/>
      <dgm:spPr/>
      <dgm:t>
        <a:bodyPr/>
        <a:lstStyle/>
        <a:p>
          <a:endParaRPr lang="en-US"/>
        </a:p>
      </dgm:t>
    </dgm:pt>
    <dgm:pt modelId="{CB1B29BF-4331-4C49-B05D-10480679D398}">
      <dgm:prSet custT="1"/>
      <dgm:spPr/>
      <dgm:t>
        <a:bodyPr/>
        <a:lstStyle/>
        <a:p>
          <a:r>
            <a:rPr lang="en-US" sz="2400" dirty="0" smtClean="0"/>
            <a:t>Adopt a secure coding standard</a:t>
          </a:r>
          <a:endParaRPr lang="en-US" sz="2400" dirty="0"/>
        </a:p>
      </dgm:t>
    </dgm:pt>
    <dgm:pt modelId="{3E5FF18E-3584-449E-8EC0-6F9F7A6B5247}" type="parTrans" cxnId="{FA8F8FBB-E148-467B-8150-7F2C1D5F4F42}">
      <dgm:prSet/>
      <dgm:spPr/>
      <dgm:t>
        <a:bodyPr/>
        <a:lstStyle/>
        <a:p>
          <a:endParaRPr lang="en-US"/>
        </a:p>
      </dgm:t>
    </dgm:pt>
    <dgm:pt modelId="{08033A43-D3A8-4177-94EB-71361E49CE20}" type="sibTrans" cxnId="{FA8F8FBB-E148-467B-8150-7F2C1D5F4F42}">
      <dgm:prSet/>
      <dgm:spPr/>
      <dgm:t>
        <a:bodyPr/>
        <a:lstStyle/>
        <a:p>
          <a:endParaRPr lang="en-US"/>
        </a:p>
      </dgm:t>
    </dgm:pt>
    <dgm:pt modelId="{BB4ED382-C9BD-4697-AF3B-22B0E5604DC2}" type="pres">
      <dgm:prSet presAssocID="{551D4835-BB37-4BE0-8583-3BF6EC9D30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654F7F-7D5A-48BA-96C8-7C3D3C31AB17}" type="pres">
      <dgm:prSet presAssocID="{D628F27F-F776-41D7-AA08-2AEFA96C5101}" presName="parentLin" presStyleCnt="0"/>
      <dgm:spPr/>
    </dgm:pt>
    <dgm:pt modelId="{41F5EC80-A8F1-4F6C-990B-77D62BF12EA6}" type="pres">
      <dgm:prSet presAssocID="{D628F27F-F776-41D7-AA08-2AEFA96C510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AE38895-3072-4E76-9B47-A52BB8FC1143}" type="pres">
      <dgm:prSet presAssocID="{D628F27F-F776-41D7-AA08-2AEFA96C5101}" presName="parentText" presStyleLbl="node1" presStyleIdx="0" presStyleCnt="5" custScaleX="126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0D19E-7F0C-47F3-881A-B1AE09333C88}" type="pres">
      <dgm:prSet presAssocID="{D628F27F-F776-41D7-AA08-2AEFA96C5101}" presName="negativeSpace" presStyleCnt="0"/>
      <dgm:spPr/>
    </dgm:pt>
    <dgm:pt modelId="{BCAEA513-277D-44B9-A900-7D9F17DEC76C}" type="pres">
      <dgm:prSet presAssocID="{D628F27F-F776-41D7-AA08-2AEFA96C5101}" presName="childText" presStyleLbl="conFgAcc1" presStyleIdx="0" presStyleCnt="5">
        <dgm:presLayoutVars>
          <dgm:bulletEnabled val="1"/>
        </dgm:presLayoutVars>
      </dgm:prSet>
      <dgm:spPr/>
    </dgm:pt>
    <dgm:pt modelId="{98340C7A-104C-4BAC-8267-D80B3B507A0A}" type="pres">
      <dgm:prSet presAssocID="{FA1D0060-B79D-4E91-9F6B-B717944F9B70}" presName="spaceBetweenRectangles" presStyleCnt="0"/>
      <dgm:spPr/>
    </dgm:pt>
    <dgm:pt modelId="{C0D1BB6B-4741-409C-9D18-90E78C99951D}" type="pres">
      <dgm:prSet presAssocID="{2CA1DA30-6E44-481C-8202-B6B9C0052845}" presName="parentLin" presStyleCnt="0"/>
      <dgm:spPr/>
    </dgm:pt>
    <dgm:pt modelId="{35199B6A-ED83-4568-B609-992158EB79E5}" type="pres">
      <dgm:prSet presAssocID="{2CA1DA30-6E44-481C-8202-B6B9C005284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CE065DA-C609-48DB-BE18-8B042DAAEF51}" type="pres">
      <dgm:prSet presAssocID="{2CA1DA30-6E44-481C-8202-B6B9C0052845}" presName="parentText" presStyleLbl="node1" presStyleIdx="1" presStyleCnt="5" custScaleX="126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5B1CA-9B65-4B3F-BB9B-AB517A7657C7}" type="pres">
      <dgm:prSet presAssocID="{2CA1DA30-6E44-481C-8202-B6B9C0052845}" presName="negativeSpace" presStyleCnt="0"/>
      <dgm:spPr/>
    </dgm:pt>
    <dgm:pt modelId="{A2C5FA03-2C53-4DA4-94DF-E1A828F0D63E}" type="pres">
      <dgm:prSet presAssocID="{2CA1DA30-6E44-481C-8202-B6B9C0052845}" presName="childText" presStyleLbl="conFgAcc1" presStyleIdx="1" presStyleCnt="5">
        <dgm:presLayoutVars>
          <dgm:bulletEnabled val="1"/>
        </dgm:presLayoutVars>
      </dgm:prSet>
      <dgm:spPr/>
    </dgm:pt>
    <dgm:pt modelId="{6C8B3CB1-E420-454D-8B9C-31E91FF85A8E}" type="pres">
      <dgm:prSet presAssocID="{043AF852-5E72-4CA1-BD79-0E7B97D278D9}" presName="spaceBetweenRectangles" presStyleCnt="0"/>
      <dgm:spPr/>
    </dgm:pt>
    <dgm:pt modelId="{E4122AA3-8E94-4D1A-9CAF-C89A19B48A85}" type="pres">
      <dgm:prSet presAssocID="{8DC2504A-C0E2-48B2-AD93-01095EA61830}" presName="parentLin" presStyleCnt="0"/>
      <dgm:spPr/>
    </dgm:pt>
    <dgm:pt modelId="{6DAA814A-32AE-4C85-A2EE-1D9C1205AAB2}" type="pres">
      <dgm:prSet presAssocID="{8DC2504A-C0E2-48B2-AD93-01095EA6183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9CF9A855-24CC-48D9-AA2B-70E85FE1A859}" type="pres">
      <dgm:prSet presAssocID="{8DC2504A-C0E2-48B2-AD93-01095EA61830}" presName="parentText" presStyleLbl="node1" presStyleIdx="2" presStyleCnt="5" custScaleX="126333" custLinFactNeighborX="-2623" custLinFactNeighborY="21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CB1F9-A8CF-42C8-A1CB-E209CCAF8D0F}" type="pres">
      <dgm:prSet presAssocID="{8DC2504A-C0E2-48B2-AD93-01095EA61830}" presName="negativeSpace" presStyleCnt="0"/>
      <dgm:spPr/>
    </dgm:pt>
    <dgm:pt modelId="{EF964DE6-3CAE-40ED-8255-0FD7FBF532C5}" type="pres">
      <dgm:prSet presAssocID="{8DC2504A-C0E2-48B2-AD93-01095EA61830}" presName="childText" presStyleLbl="conFgAcc1" presStyleIdx="2" presStyleCnt="5">
        <dgm:presLayoutVars>
          <dgm:bulletEnabled val="1"/>
        </dgm:presLayoutVars>
      </dgm:prSet>
      <dgm:spPr/>
    </dgm:pt>
    <dgm:pt modelId="{80E0425B-6F63-4FFB-ADB8-DE0A8D14D48D}" type="pres">
      <dgm:prSet presAssocID="{7AF04523-8C35-477D-AC6F-C7F381651E2E}" presName="spaceBetweenRectangles" presStyleCnt="0"/>
      <dgm:spPr/>
    </dgm:pt>
    <dgm:pt modelId="{D33CA25B-FD79-4F12-B84D-2B0068986A04}" type="pres">
      <dgm:prSet presAssocID="{E05B96FD-CF19-4298-9FD3-32EB4F092045}" presName="parentLin" presStyleCnt="0"/>
      <dgm:spPr/>
    </dgm:pt>
    <dgm:pt modelId="{60BCD40B-786A-4960-B3AD-E7D390110327}" type="pres">
      <dgm:prSet presAssocID="{E05B96FD-CF19-4298-9FD3-32EB4F09204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DC6F255D-596B-4B0D-9FF6-A64F028827CA}" type="pres">
      <dgm:prSet presAssocID="{E05B96FD-CF19-4298-9FD3-32EB4F092045}" presName="parentText" presStyleLbl="node1" presStyleIdx="3" presStyleCnt="5" custScaleX="126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6D2FC-A7C1-4DBB-A32E-6E117931E28E}" type="pres">
      <dgm:prSet presAssocID="{E05B96FD-CF19-4298-9FD3-32EB4F092045}" presName="negativeSpace" presStyleCnt="0"/>
      <dgm:spPr/>
    </dgm:pt>
    <dgm:pt modelId="{1EB5F3AE-D0D4-4897-B2F5-BC1ED0D2C307}" type="pres">
      <dgm:prSet presAssocID="{E05B96FD-CF19-4298-9FD3-32EB4F092045}" presName="childText" presStyleLbl="conFgAcc1" presStyleIdx="3" presStyleCnt="5">
        <dgm:presLayoutVars>
          <dgm:bulletEnabled val="1"/>
        </dgm:presLayoutVars>
      </dgm:prSet>
      <dgm:spPr/>
    </dgm:pt>
    <dgm:pt modelId="{D7E6F784-1646-4A4B-8F7D-A1269D11FB00}" type="pres">
      <dgm:prSet presAssocID="{1E3BB645-659E-4FD6-BC11-08F12D7FD66E}" presName="spaceBetweenRectangles" presStyleCnt="0"/>
      <dgm:spPr/>
    </dgm:pt>
    <dgm:pt modelId="{F548801D-DDF0-4582-BB7F-85F154429513}" type="pres">
      <dgm:prSet presAssocID="{CB1B29BF-4331-4C49-B05D-10480679D398}" presName="parentLin" presStyleCnt="0"/>
      <dgm:spPr/>
    </dgm:pt>
    <dgm:pt modelId="{8F200B3C-BC65-40E2-B28B-263A7B6B8B6F}" type="pres">
      <dgm:prSet presAssocID="{CB1B29BF-4331-4C49-B05D-10480679D39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3EE48F0E-159A-486A-93AF-175B52C6672D}" type="pres">
      <dgm:prSet presAssocID="{CB1B29BF-4331-4C49-B05D-10480679D398}" presName="parentText" presStyleLbl="node1" presStyleIdx="4" presStyleCnt="5" custScaleX="1263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32ADD-05CC-44AF-B25A-237797BB2F84}" type="pres">
      <dgm:prSet presAssocID="{CB1B29BF-4331-4C49-B05D-10480679D398}" presName="negativeSpace" presStyleCnt="0"/>
      <dgm:spPr/>
    </dgm:pt>
    <dgm:pt modelId="{BFDA17A4-1EEA-4EC4-929A-11A6C239B8EC}" type="pres">
      <dgm:prSet presAssocID="{CB1B29BF-4331-4C49-B05D-10480679D39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DC232EF-22C5-4EB5-9624-91CC2209AD52}" type="presOf" srcId="{D628F27F-F776-41D7-AA08-2AEFA96C5101}" destId="{DAE38895-3072-4E76-9B47-A52BB8FC1143}" srcOrd="1" destOrd="0" presId="urn:microsoft.com/office/officeart/2005/8/layout/list1"/>
    <dgm:cxn modelId="{81E131B1-6CB7-4FD2-A462-B6EF9D57F3F9}" type="presOf" srcId="{E05B96FD-CF19-4298-9FD3-32EB4F092045}" destId="{DC6F255D-596B-4B0D-9FF6-A64F028827CA}" srcOrd="1" destOrd="0" presId="urn:microsoft.com/office/officeart/2005/8/layout/list1"/>
    <dgm:cxn modelId="{5D87FC39-5B03-4A89-B6E6-4CD7EC819A98}" type="presOf" srcId="{8DC2504A-C0E2-48B2-AD93-01095EA61830}" destId="{6DAA814A-32AE-4C85-A2EE-1D9C1205AAB2}" srcOrd="0" destOrd="0" presId="urn:microsoft.com/office/officeart/2005/8/layout/list1"/>
    <dgm:cxn modelId="{DAECE67F-00A4-4F6C-83C0-6994A1FBAB8E}" type="presOf" srcId="{551D4835-BB37-4BE0-8583-3BF6EC9D30C0}" destId="{BB4ED382-C9BD-4697-AF3B-22B0E5604DC2}" srcOrd="0" destOrd="0" presId="urn:microsoft.com/office/officeart/2005/8/layout/list1"/>
    <dgm:cxn modelId="{A3867EDA-12D5-4C93-B831-411ACDAAC4A1}" srcId="{551D4835-BB37-4BE0-8583-3BF6EC9D30C0}" destId="{8DC2504A-C0E2-48B2-AD93-01095EA61830}" srcOrd="2" destOrd="0" parTransId="{C4F3FAEF-1991-4020-8D3E-31B2F431567D}" sibTransId="{7AF04523-8C35-477D-AC6F-C7F381651E2E}"/>
    <dgm:cxn modelId="{DF7EC79E-C1E3-4E87-85B5-2C42F61BC5FF}" srcId="{551D4835-BB37-4BE0-8583-3BF6EC9D30C0}" destId="{2CA1DA30-6E44-481C-8202-B6B9C0052845}" srcOrd="1" destOrd="0" parTransId="{6BDA8739-51D1-4F40-B666-3E6EE52D6CA5}" sibTransId="{043AF852-5E72-4CA1-BD79-0E7B97D278D9}"/>
    <dgm:cxn modelId="{CAC65148-FB19-4282-BD2E-FFB87A3445CF}" type="presOf" srcId="{E05B96FD-CF19-4298-9FD3-32EB4F092045}" destId="{60BCD40B-786A-4960-B3AD-E7D390110327}" srcOrd="0" destOrd="0" presId="urn:microsoft.com/office/officeart/2005/8/layout/list1"/>
    <dgm:cxn modelId="{FA8F8FBB-E148-467B-8150-7F2C1D5F4F42}" srcId="{551D4835-BB37-4BE0-8583-3BF6EC9D30C0}" destId="{CB1B29BF-4331-4C49-B05D-10480679D398}" srcOrd="4" destOrd="0" parTransId="{3E5FF18E-3584-449E-8EC0-6F9F7A6B5247}" sibTransId="{08033A43-D3A8-4177-94EB-71361E49CE20}"/>
    <dgm:cxn modelId="{A373B047-5281-473A-A6B0-B67DCC0C1FFC}" type="presOf" srcId="{8DC2504A-C0E2-48B2-AD93-01095EA61830}" destId="{9CF9A855-24CC-48D9-AA2B-70E85FE1A859}" srcOrd="1" destOrd="0" presId="urn:microsoft.com/office/officeart/2005/8/layout/list1"/>
    <dgm:cxn modelId="{02C1D773-7A64-4893-A523-84A8295DD83E}" type="presOf" srcId="{2CA1DA30-6E44-481C-8202-B6B9C0052845}" destId="{35199B6A-ED83-4568-B609-992158EB79E5}" srcOrd="0" destOrd="0" presId="urn:microsoft.com/office/officeart/2005/8/layout/list1"/>
    <dgm:cxn modelId="{259FE975-FDB8-4ABD-A743-8F7EC2106BD7}" type="presOf" srcId="{D628F27F-F776-41D7-AA08-2AEFA96C5101}" destId="{41F5EC80-A8F1-4F6C-990B-77D62BF12EA6}" srcOrd="0" destOrd="0" presId="urn:microsoft.com/office/officeart/2005/8/layout/list1"/>
    <dgm:cxn modelId="{05D34C39-44D5-49F8-920C-4CBFC647ED96}" type="presOf" srcId="{CB1B29BF-4331-4C49-B05D-10480679D398}" destId="{3EE48F0E-159A-486A-93AF-175B52C6672D}" srcOrd="1" destOrd="0" presId="urn:microsoft.com/office/officeart/2005/8/layout/list1"/>
    <dgm:cxn modelId="{70366CBD-5B4F-4F4D-969A-60E67F36FD7E}" srcId="{551D4835-BB37-4BE0-8583-3BF6EC9D30C0}" destId="{D628F27F-F776-41D7-AA08-2AEFA96C5101}" srcOrd="0" destOrd="0" parTransId="{3BF9206C-FC61-4411-AFB8-8FB6C38EE2E4}" sibTransId="{FA1D0060-B79D-4E91-9F6B-B717944F9B70}"/>
    <dgm:cxn modelId="{3914DDBD-D2B4-4A30-BD56-14288A8C8A16}" srcId="{551D4835-BB37-4BE0-8583-3BF6EC9D30C0}" destId="{E05B96FD-CF19-4298-9FD3-32EB4F092045}" srcOrd="3" destOrd="0" parTransId="{84118D2D-F0A0-4B9F-AE4A-6934C46AC61D}" sibTransId="{1E3BB645-659E-4FD6-BC11-08F12D7FD66E}"/>
    <dgm:cxn modelId="{9FC738C2-F417-4585-82A1-9ED661D31641}" type="presOf" srcId="{CB1B29BF-4331-4C49-B05D-10480679D398}" destId="{8F200B3C-BC65-40E2-B28B-263A7B6B8B6F}" srcOrd="0" destOrd="0" presId="urn:microsoft.com/office/officeart/2005/8/layout/list1"/>
    <dgm:cxn modelId="{51045A4E-0CFA-48B0-8A06-B81C7A82B592}" type="presOf" srcId="{2CA1DA30-6E44-481C-8202-B6B9C0052845}" destId="{6CE065DA-C609-48DB-BE18-8B042DAAEF51}" srcOrd="1" destOrd="0" presId="urn:microsoft.com/office/officeart/2005/8/layout/list1"/>
    <dgm:cxn modelId="{46856740-91AB-4640-B8B7-B7175D361973}" type="presParOf" srcId="{BB4ED382-C9BD-4697-AF3B-22B0E5604DC2}" destId="{81654F7F-7D5A-48BA-96C8-7C3D3C31AB17}" srcOrd="0" destOrd="0" presId="urn:microsoft.com/office/officeart/2005/8/layout/list1"/>
    <dgm:cxn modelId="{97A2B976-D6AF-4D8E-A509-74317E00879E}" type="presParOf" srcId="{81654F7F-7D5A-48BA-96C8-7C3D3C31AB17}" destId="{41F5EC80-A8F1-4F6C-990B-77D62BF12EA6}" srcOrd="0" destOrd="0" presId="urn:microsoft.com/office/officeart/2005/8/layout/list1"/>
    <dgm:cxn modelId="{509056A4-AE47-4BB2-AFCF-8F680EF6816F}" type="presParOf" srcId="{81654F7F-7D5A-48BA-96C8-7C3D3C31AB17}" destId="{DAE38895-3072-4E76-9B47-A52BB8FC1143}" srcOrd="1" destOrd="0" presId="urn:microsoft.com/office/officeart/2005/8/layout/list1"/>
    <dgm:cxn modelId="{C7DA19BD-01E2-4716-A911-D82AAB3B4553}" type="presParOf" srcId="{BB4ED382-C9BD-4697-AF3B-22B0E5604DC2}" destId="{9F50D19E-7F0C-47F3-881A-B1AE09333C88}" srcOrd="1" destOrd="0" presId="urn:microsoft.com/office/officeart/2005/8/layout/list1"/>
    <dgm:cxn modelId="{89F54CDC-1DE3-4955-AF19-84A5CA284439}" type="presParOf" srcId="{BB4ED382-C9BD-4697-AF3B-22B0E5604DC2}" destId="{BCAEA513-277D-44B9-A900-7D9F17DEC76C}" srcOrd="2" destOrd="0" presId="urn:microsoft.com/office/officeart/2005/8/layout/list1"/>
    <dgm:cxn modelId="{BDD03848-F6FC-4D92-8FC6-37D8EA7AA114}" type="presParOf" srcId="{BB4ED382-C9BD-4697-AF3B-22B0E5604DC2}" destId="{98340C7A-104C-4BAC-8267-D80B3B507A0A}" srcOrd="3" destOrd="0" presId="urn:microsoft.com/office/officeart/2005/8/layout/list1"/>
    <dgm:cxn modelId="{DCA3CDE7-7782-42BE-BC76-31D4B0CA12DE}" type="presParOf" srcId="{BB4ED382-C9BD-4697-AF3B-22B0E5604DC2}" destId="{C0D1BB6B-4741-409C-9D18-90E78C99951D}" srcOrd="4" destOrd="0" presId="urn:microsoft.com/office/officeart/2005/8/layout/list1"/>
    <dgm:cxn modelId="{D8A6AA1D-CD24-4A48-A381-68A4896434A0}" type="presParOf" srcId="{C0D1BB6B-4741-409C-9D18-90E78C99951D}" destId="{35199B6A-ED83-4568-B609-992158EB79E5}" srcOrd="0" destOrd="0" presId="urn:microsoft.com/office/officeart/2005/8/layout/list1"/>
    <dgm:cxn modelId="{1EC80931-C4A1-4FAC-B85E-402329ED90FC}" type="presParOf" srcId="{C0D1BB6B-4741-409C-9D18-90E78C99951D}" destId="{6CE065DA-C609-48DB-BE18-8B042DAAEF51}" srcOrd="1" destOrd="0" presId="urn:microsoft.com/office/officeart/2005/8/layout/list1"/>
    <dgm:cxn modelId="{6A8AE314-B052-4DD6-AFA7-6FF8BFEF55E6}" type="presParOf" srcId="{BB4ED382-C9BD-4697-AF3B-22B0E5604DC2}" destId="{EF85B1CA-9B65-4B3F-BB9B-AB517A7657C7}" srcOrd="5" destOrd="0" presId="urn:microsoft.com/office/officeart/2005/8/layout/list1"/>
    <dgm:cxn modelId="{AD8580A9-7641-4D85-9339-A0FB7F92DBB7}" type="presParOf" srcId="{BB4ED382-C9BD-4697-AF3B-22B0E5604DC2}" destId="{A2C5FA03-2C53-4DA4-94DF-E1A828F0D63E}" srcOrd="6" destOrd="0" presId="urn:microsoft.com/office/officeart/2005/8/layout/list1"/>
    <dgm:cxn modelId="{1C9A8BE4-62DF-4FA2-A679-B553D02E95A7}" type="presParOf" srcId="{BB4ED382-C9BD-4697-AF3B-22B0E5604DC2}" destId="{6C8B3CB1-E420-454D-8B9C-31E91FF85A8E}" srcOrd="7" destOrd="0" presId="urn:microsoft.com/office/officeart/2005/8/layout/list1"/>
    <dgm:cxn modelId="{D9B6CD98-0F5D-4FD1-BE15-2143549CE8C3}" type="presParOf" srcId="{BB4ED382-C9BD-4697-AF3B-22B0E5604DC2}" destId="{E4122AA3-8E94-4D1A-9CAF-C89A19B48A85}" srcOrd="8" destOrd="0" presId="urn:microsoft.com/office/officeart/2005/8/layout/list1"/>
    <dgm:cxn modelId="{27315CE3-5AA9-4457-B007-0825B86DBEC3}" type="presParOf" srcId="{E4122AA3-8E94-4D1A-9CAF-C89A19B48A85}" destId="{6DAA814A-32AE-4C85-A2EE-1D9C1205AAB2}" srcOrd="0" destOrd="0" presId="urn:microsoft.com/office/officeart/2005/8/layout/list1"/>
    <dgm:cxn modelId="{9CD46230-EFB3-4419-9347-1FE1E84DD3AF}" type="presParOf" srcId="{E4122AA3-8E94-4D1A-9CAF-C89A19B48A85}" destId="{9CF9A855-24CC-48D9-AA2B-70E85FE1A859}" srcOrd="1" destOrd="0" presId="urn:microsoft.com/office/officeart/2005/8/layout/list1"/>
    <dgm:cxn modelId="{1C07359E-30FB-4EDB-A509-22D397CCADCC}" type="presParOf" srcId="{BB4ED382-C9BD-4697-AF3B-22B0E5604DC2}" destId="{8F9CB1F9-A8CF-42C8-A1CB-E209CCAF8D0F}" srcOrd="9" destOrd="0" presId="urn:microsoft.com/office/officeart/2005/8/layout/list1"/>
    <dgm:cxn modelId="{22C9B05F-1E5F-4816-B1D7-B019923E869B}" type="presParOf" srcId="{BB4ED382-C9BD-4697-AF3B-22B0E5604DC2}" destId="{EF964DE6-3CAE-40ED-8255-0FD7FBF532C5}" srcOrd="10" destOrd="0" presId="urn:microsoft.com/office/officeart/2005/8/layout/list1"/>
    <dgm:cxn modelId="{F81EDEA8-C8B2-46A8-8FD7-C4E67CE8E6B2}" type="presParOf" srcId="{BB4ED382-C9BD-4697-AF3B-22B0E5604DC2}" destId="{80E0425B-6F63-4FFB-ADB8-DE0A8D14D48D}" srcOrd="11" destOrd="0" presId="urn:microsoft.com/office/officeart/2005/8/layout/list1"/>
    <dgm:cxn modelId="{4BFB74C5-3CBE-4003-9F64-A55B523D79CD}" type="presParOf" srcId="{BB4ED382-C9BD-4697-AF3B-22B0E5604DC2}" destId="{D33CA25B-FD79-4F12-B84D-2B0068986A04}" srcOrd="12" destOrd="0" presId="urn:microsoft.com/office/officeart/2005/8/layout/list1"/>
    <dgm:cxn modelId="{8242AD97-64E7-4181-B1C7-DE41708F083F}" type="presParOf" srcId="{D33CA25B-FD79-4F12-B84D-2B0068986A04}" destId="{60BCD40B-786A-4960-B3AD-E7D390110327}" srcOrd="0" destOrd="0" presId="urn:microsoft.com/office/officeart/2005/8/layout/list1"/>
    <dgm:cxn modelId="{129B05F2-4C83-4B9C-870C-BB22B8DA443A}" type="presParOf" srcId="{D33CA25B-FD79-4F12-B84D-2B0068986A04}" destId="{DC6F255D-596B-4B0D-9FF6-A64F028827CA}" srcOrd="1" destOrd="0" presId="urn:microsoft.com/office/officeart/2005/8/layout/list1"/>
    <dgm:cxn modelId="{AC092333-91EB-4559-8AD5-D8FE89DC6FD7}" type="presParOf" srcId="{BB4ED382-C9BD-4697-AF3B-22B0E5604DC2}" destId="{5F46D2FC-A7C1-4DBB-A32E-6E117931E28E}" srcOrd="13" destOrd="0" presId="urn:microsoft.com/office/officeart/2005/8/layout/list1"/>
    <dgm:cxn modelId="{C285C3D1-ED16-42EC-8AAC-6F9D6240CDB0}" type="presParOf" srcId="{BB4ED382-C9BD-4697-AF3B-22B0E5604DC2}" destId="{1EB5F3AE-D0D4-4897-B2F5-BC1ED0D2C307}" srcOrd="14" destOrd="0" presId="urn:microsoft.com/office/officeart/2005/8/layout/list1"/>
    <dgm:cxn modelId="{EF8B38C3-012B-4398-B681-79B0ECA33DAA}" type="presParOf" srcId="{BB4ED382-C9BD-4697-AF3B-22B0E5604DC2}" destId="{D7E6F784-1646-4A4B-8F7D-A1269D11FB00}" srcOrd="15" destOrd="0" presId="urn:microsoft.com/office/officeart/2005/8/layout/list1"/>
    <dgm:cxn modelId="{2D791AC9-D480-4463-9020-37AD2B6F27E2}" type="presParOf" srcId="{BB4ED382-C9BD-4697-AF3B-22B0E5604DC2}" destId="{F548801D-DDF0-4582-BB7F-85F154429513}" srcOrd="16" destOrd="0" presId="urn:microsoft.com/office/officeart/2005/8/layout/list1"/>
    <dgm:cxn modelId="{44E53C52-8E88-4178-B0A3-419CFD11410A}" type="presParOf" srcId="{F548801D-DDF0-4582-BB7F-85F154429513}" destId="{8F200B3C-BC65-40E2-B28B-263A7B6B8B6F}" srcOrd="0" destOrd="0" presId="urn:microsoft.com/office/officeart/2005/8/layout/list1"/>
    <dgm:cxn modelId="{F79F1879-AEE0-424F-9095-CEC95E104027}" type="presParOf" srcId="{F548801D-DDF0-4582-BB7F-85F154429513}" destId="{3EE48F0E-159A-486A-93AF-175B52C6672D}" srcOrd="1" destOrd="0" presId="urn:microsoft.com/office/officeart/2005/8/layout/list1"/>
    <dgm:cxn modelId="{EA45F99B-DA06-417E-BD3B-517D7D5145D4}" type="presParOf" srcId="{BB4ED382-C9BD-4697-AF3B-22B0E5604DC2}" destId="{EF832ADD-05CC-44AF-B25A-237797BB2F84}" srcOrd="17" destOrd="0" presId="urn:microsoft.com/office/officeart/2005/8/layout/list1"/>
    <dgm:cxn modelId="{02601D15-9B26-45A2-8147-15AECCB491FF}" type="presParOf" srcId="{BB4ED382-C9BD-4697-AF3B-22B0E5604DC2}" destId="{BFDA17A4-1EEA-4EC4-929A-11A6C239B8E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AE9BEC-A29E-446C-BEF7-390962F78B8C}" type="doc">
      <dgm:prSet loTypeId="urn:microsoft.com/office/officeart/2005/8/layout/default#5" loCatId="list" qsTypeId="urn:microsoft.com/office/officeart/2005/8/quickstyle/simple4" qsCatId="simple" csTypeId="urn:microsoft.com/office/officeart/2005/8/colors/accent1_2#20" csCatId="accent1" phldr="1"/>
      <dgm:spPr/>
      <dgm:t>
        <a:bodyPr/>
        <a:lstStyle/>
        <a:p>
          <a:endParaRPr lang="en-US"/>
        </a:p>
      </dgm:t>
    </dgm:pt>
    <dgm:pt modelId="{3CE2FA37-246F-4B7C-9A9D-1843837C27FC}">
      <dgm:prSet phldrT="[Text]"/>
      <dgm:spPr/>
      <dgm:t>
        <a:bodyPr/>
        <a:lstStyle/>
        <a:p>
          <a:r>
            <a:rPr lang="en-US" dirty="0" smtClean="0"/>
            <a:t>Encrypt HTML code</a:t>
          </a:r>
          <a:endParaRPr lang="en-US" dirty="0"/>
        </a:p>
      </dgm:t>
    </dgm:pt>
    <dgm:pt modelId="{F56DC8C0-AFAC-468A-B3BD-CFA5FB0D7690}" type="parTrans" cxnId="{70754B4E-ADD1-4842-97F1-2D6DA1AF505D}">
      <dgm:prSet/>
      <dgm:spPr/>
      <dgm:t>
        <a:bodyPr/>
        <a:lstStyle/>
        <a:p>
          <a:endParaRPr lang="en-US"/>
        </a:p>
      </dgm:t>
    </dgm:pt>
    <dgm:pt modelId="{44924FBB-4A6D-4985-A4B0-605AE159214C}" type="sibTrans" cxnId="{70754B4E-ADD1-4842-97F1-2D6DA1AF505D}">
      <dgm:prSet/>
      <dgm:spPr/>
      <dgm:t>
        <a:bodyPr/>
        <a:lstStyle/>
        <a:p>
          <a:endParaRPr lang="en-US"/>
        </a:p>
      </dgm:t>
    </dgm:pt>
    <dgm:pt modelId="{51CAC785-8877-428C-9AD6-B3EFB5DDB7AC}">
      <dgm:prSet phldrT="[Text]"/>
      <dgm:spPr/>
      <dgm:t>
        <a:bodyPr/>
        <a:lstStyle/>
        <a:p>
          <a:r>
            <a:rPr lang="en-US" dirty="0" smtClean="0"/>
            <a:t>Keep the code clean</a:t>
          </a:r>
          <a:endParaRPr lang="en-US" dirty="0"/>
        </a:p>
      </dgm:t>
    </dgm:pt>
    <dgm:pt modelId="{89A56BA1-71E5-40C8-B669-1F7EA7499FF5}" type="parTrans" cxnId="{F1935B20-3EFB-4EBE-86A9-99FAD46DA891}">
      <dgm:prSet/>
      <dgm:spPr/>
      <dgm:t>
        <a:bodyPr/>
        <a:lstStyle/>
        <a:p>
          <a:endParaRPr lang="en-US"/>
        </a:p>
      </dgm:t>
    </dgm:pt>
    <dgm:pt modelId="{C4E0C8A1-C4D4-4B2B-AE9C-D74E3FE6F189}" type="sibTrans" cxnId="{F1935B20-3EFB-4EBE-86A9-99FAD46DA891}">
      <dgm:prSet/>
      <dgm:spPr/>
      <dgm:t>
        <a:bodyPr/>
        <a:lstStyle/>
        <a:p>
          <a:endParaRPr lang="en-US"/>
        </a:p>
      </dgm:t>
    </dgm:pt>
    <dgm:pt modelId="{E210AACC-EAA9-495C-9E59-D9E6AA1E6587}">
      <dgm:prSet phldrT="[Text]"/>
      <dgm:spPr/>
      <dgm:t>
        <a:bodyPr/>
        <a:lstStyle/>
        <a:p>
          <a:r>
            <a:rPr lang="en-US" dirty="0" smtClean="0"/>
            <a:t>Monitor HTML code</a:t>
          </a:r>
          <a:endParaRPr lang="en-US" dirty="0"/>
        </a:p>
      </dgm:t>
    </dgm:pt>
    <dgm:pt modelId="{DE1922E6-E2CA-4051-9D6E-20E9E5B33432}" type="parTrans" cxnId="{85FE7093-7EE7-4E32-9748-C09E95616381}">
      <dgm:prSet/>
      <dgm:spPr/>
      <dgm:t>
        <a:bodyPr/>
        <a:lstStyle/>
        <a:p>
          <a:endParaRPr lang="en-US"/>
        </a:p>
      </dgm:t>
    </dgm:pt>
    <dgm:pt modelId="{74577C33-0557-4D08-B160-B9EF6CAA5249}" type="sibTrans" cxnId="{85FE7093-7EE7-4E32-9748-C09E95616381}">
      <dgm:prSet/>
      <dgm:spPr/>
      <dgm:t>
        <a:bodyPr/>
        <a:lstStyle/>
        <a:p>
          <a:endParaRPr lang="en-US"/>
        </a:p>
      </dgm:t>
    </dgm:pt>
    <dgm:pt modelId="{C17DE50A-A633-4328-B03B-359D66020F76}">
      <dgm:prSet phldrT="[Text]"/>
      <dgm:spPr/>
      <dgm:t>
        <a:bodyPr/>
        <a:lstStyle/>
        <a:p>
          <a:r>
            <a:rPr lang="en-US" dirty="0" smtClean="0"/>
            <a:t>Use input validation</a:t>
          </a:r>
          <a:endParaRPr lang="en-US" dirty="0"/>
        </a:p>
      </dgm:t>
    </dgm:pt>
    <dgm:pt modelId="{956D6916-2D4D-4331-9EA1-2C4B3358F57D}" type="parTrans" cxnId="{3E6719D7-11D1-4E51-AB4D-0EBF85BAAE7C}">
      <dgm:prSet/>
      <dgm:spPr/>
      <dgm:t>
        <a:bodyPr/>
        <a:lstStyle/>
        <a:p>
          <a:endParaRPr lang="en-US"/>
        </a:p>
      </dgm:t>
    </dgm:pt>
    <dgm:pt modelId="{6D01B9C4-A370-4227-ABA7-52BFC6CD1F94}" type="sibTrans" cxnId="{3E6719D7-11D1-4E51-AB4D-0EBF85BAAE7C}">
      <dgm:prSet/>
      <dgm:spPr/>
      <dgm:t>
        <a:bodyPr/>
        <a:lstStyle/>
        <a:p>
          <a:endParaRPr lang="en-US"/>
        </a:p>
      </dgm:t>
    </dgm:pt>
    <dgm:pt modelId="{C9230104-0B6A-4665-BB80-738552BF600E}">
      <dgm:prSet phldrT="[Text]"/>
      <dgm:spPr/>
      <dgm:t>
        <a:bodyPr/>
        <a:lstStyle/>
        <a:p>
          <a:r>
            <a:rPr lang="en-US" dirty="0" smtClean="0"/>
            <a:t>Validate URLs</a:t>
          </a:r>
          <a:endParaRPr lang="en-US" dirty="0"/>
        </a:p>
      </dgm:t>
    </dgm:pt>
    <dgm:pt modelId="{3D083DFF-7A8F-4C0A-B6AF-56F525F6A295}" type="parTrans" cxnId="{9A5AA11C-9CB8-4FC3-B787-381BB0B00DBA}">
      <dgm:prSet/>
      <dgm:spPr/>
      <dgm:t>
        <a:bodyPr/>
        <a:lstStyle/>
        <a:p>
          <a:endParaRPr lang="en-US"/>
        </a:p>
      </dgm:t>
    </dgm:pt>
    <dgm:pt modelId="{6DFEDE7C-70D7-4337-886E-D7BD097BBC18}" type="sibTrans" cxnId="{9A5AA11C-9CB8-4FC3-B787-381BB0B00DBA}">
      <dgm:prSet/>
      <dgm:spPr/>
      <dgm:t>
        <a:bodyPr/>
        <a:lstStyle/>
        <a:p>
          <a:endParaRPr lang="en-US"/>
        </a:p>
      </dgm:t>
    </dgm:pt>
    <dgm:pt modelId="{9B874EAE-1187-4D0F-8AB4-2FAE97CE3A71}" type="pres">
      <dgm:prSet presAssocID="{E8AE9BEC-A29E-446C-BEF7-390962F78B8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9FCCDA-E54A-4CF1-835F-31190F05D73F}" type="pres">
      <dgm:prSet presAssocID="{3CE2FA37-246F-4B7C-9A9D-1843837C27F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58DF0-BB69-4C80-9CA0-65429583B8DD}" type="pres">
      <dgm:prSet presAssocID="{44924FBB-4A6D-4985-A4B0-605AE159214C}" presName="sibTrans" presStyleCnt="0"/>
      <dgm:spPr/>
    </dgm:pt>
    <dgm:pt modelId="{115B40EB-1A1A-4F05-96DA-7753852FB319}" type="pres">
      <dgm:prSet presAssocID="{51CAC785-8877-428C-9AD6-B3EFB5DDB7A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6315A-D513-4236-A2CB-05AA1CAA8805}" type="pres">
      <dgm:prSet presAssocID="{C4E0C8A1-C4D4-4B2B-AE9C-D74E3FE6F189}" presName="sibTrans" presStyleCnt="0"/>
      <dgm:spPr/>
    </dgm:pt>
    <dgm:pt modelId="{2CBEE838-EFE8-46EC-83DD-CF20A176C88C}" type="pres">
      <dgm:prSet presAssocID="{E210AACC-EAA9-495C-9E59-D9E6AA1E658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79961-E203-43F1-BA56-EE919C6E7BFE}" type="pres">
      <dgm:prSet presAssocID="{74577C33-0557-4D08-B160-B9EF6CAA5249}" presName="sibTrans" presStyleCnt="0"/>
      <dgm:spPr/>
    </dgm:pt>
    <dgm:pt modelId="{B175CBAF-63BA-4EE2-9D28-E9B2F9A39A26}" type="pres">
      <dgm:prSet presAssocID="{C17DE50A-A633-4328-B03B-359D66020F7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B1950-4B45-41AE-9F4E-3FB5B6BBA211}" type="pres">
      <dgm:prSet presAssocID="{6D01B9C4-A370-4227-ABA7-52BFC6CD1F94}" presName="sibTrans" presStyleCnt="0"/>
      <dgm:spPr/>
    </dgm:pt>
    <dgm:pt modelId="{B9006928-1262-421D-920C-6993882DA346}" type="pres">
      <dgm:prSet presAssocID="{C9230104-0B6A-4665-BB80-738552BF600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FE7093-7EE7-4E32-9748-C09E95616381}" srcId="{E8AE9BEC-A29E-446C-BEF7-390962F78B8C}" destId="{E210AACC-EAA9-495C-9E59-D9E6AA1E6587}" srcOrd="2" destOrd="0" parTransId="{DE1922E6-E2CA-4051-9D6E-20E9E5B33432}" sibTransId="{74577C33-0557-4D08-B160-B9EF6CAA5249}"/>
    <dgm:cxn modelId="{154B4EC8-6F6E-4700-BD5E-1C684EA8D904}" type="presOf" srcId="{51CAC785-8877-428C-9AD6-B3EFB5DDB7AC}" destId="{115B40EB-1A1A-4F05-96DA-7753852FB319}" srcOrd="0" destOrd="0" presId="urn:microsoft.com/office/officeart/2005/8/layout/default#5"/>
    <dgm:cxn modelId="{6A250649-52FD-4549-842E-30A282AA8551}" type="presOf" srcId="{E8AE9BEC-A29E-446C-BEF7-390962F78B8C}" destId="{9B874EAE-1187-4D0F-8AB4-2FAE97CE3A71}" srcOrd="0" destOrd="0" presId="urn:microsoft.com/office/officeart/2005/8/layout/default#5"/>
    <dgm:cxn modelId="{D2D8EA08-D424-4B23-8000-ADBBA01789D9}" type="presOf" srcId="{E210AACC-EAA9-495C-9E59-D9E6AA1E6587}" destId="{2CBEE838-EFE8-46EC-83DD-CF20A176C88C}" srcOrd="0" destOrd="0" presId="urn:microsoft.com/office/officeart/2005/8/layout/default#5"/>
    <dgm:cxn modelId="{F1935B20-3EFB-4EBE-86A9-99FAD46DA891}" srcId="{E8AE9BEC-A29E-446C-BEF7-390962F78B8C}" destId="{51CAC785-8877-428C-9AD6-B3EFB5DDB7AC}" srcOrd="1" destOrd="0" parTransId="{89A56BA1-71E5-40C8-B669-1F7EA7499FF5}" sibTransId="{C4E0C8A1-C4D4-4B2B-AE9C-D74E3FE6F189}"/>
    <dgm:cxn modelId="{70754B4E-ADD1-4842-97F1-2D6DA1AF505D}" srcId="{E8AE9BEC-A29E-446C-BEF7-390962F78B8C}" destId="{3CE2FA37-246F-4B7C-9A9D-1843837C27FC}" srcOrd="0" destOrd="0" parTransId="{F56DC8C0-AFAC-468A-B3BD-CFA5FB0D7690}" sibTransId="{44924FBB-4A6D-4985-A4B0-605AE159214C}"/>
    <dgm:cxn modelId="{DEFF781E-0F66-4D72-8A11-79A4E40120C5}" type="presOf" srcId="{3CE2FA37-246F-4B7C-9A9D-1843837C27FC}" destId="{FF9FCCDA-E54A-4CF1-835F-31190F05D73F}" srcOrd="0" destOrd="0" presId="urn:microsoft.com/office/officeart/2005/8/layout/default#5"/>
    <dgm:cxn modelId="{E7C602B6-C6FC-4EF8-9A55-B18CDE2D68B8}" type="presOf" srcId="{C17DE50A-A633-4328-B03B-359D66020F76}" destId="{B175CBAF-63BA-4EE2-9D28-E9B2F9A39A26}" srcOrd="0" destOrd="0" presId="urn:microsoft.com/office/officeart/2005/8/layout/default#5"/>
    <dgm:cxn modelId="{96029C20-4E5C-4435-87BF-D55480C9547D}" type="presOf" srcId="{C9230104-0B6A-4665-BB80-738552BF600E}" destId="{B9006928-1262-421D-920C-6993882DA346}" srcOrd="0" destOrd="0" presId="urn:microsoft.com/office/officeart/2005/8/layout/default#5"/>
    <dgm:cxn modelId="{9A5AA11C-9CB8-4FC3-B787-381BB0B00DBA}" srcId="{E8AE9BEC-A29E-446C-BEF7-390962F78B8C}" destId="{C9230104-0B6A-4665-BB80-738552BF600E}" srcOrd="4" destOrd="0" parTransId="{3D083DFF-7A8F-4C0A-B6AF-56F525F6A295}" sibTransId="{6DFEDE7C-70D7-4337-886E-D7BD097BBC18}"/>
    <dgm:cxn modelId="{3E6719D7-11D1-4E51-AB4D-0EBF85BAAE7C}" srcId="{E8AE9BEC-A29E-446C-BEF7-390962F78B8C}" destId="{C17DE50A-A633-4328-B03B-359D66020F76}" srcOrd="3" destOrd="0" parTransId="{956D6916-2D4D-4331-9EA1-2C4B3358F57D}" sibTransId="{6D01B9C4-A370-4227-ABA7-52BFC6CD1F94}"/>
    <dgm:cxn modelId="{8549F5EF-B0FD-4915-9F42-89B818DC30DB}" type="presParOf" srcId="{9B874EAE-1187-4D0F-8AB4-2FAE97CE3A71}" destId="{FF9FCCDA-E54A-4CF1-835F-31190F05D73F}" srcOrd="0" destOrd="0" presId="urn:microsoft.com/office/officeart/2005/8/layout/default#5"/>
    <dgm:cxn modelId="{681722FA-D9C6-44FC-8CE9-D9D2C05485E7}" type="presParOf" srcId="{9B874EAE-1187-4D0F-8AB4-2FAE97CE3A71}" destId="{AA058DF0-BB69-4C80-9CA0-65429583B8DD}" srcOrd="1" destOrd="0" presId="urn:microsoft.com/office/officeart/2005/8/layout/default#5"/>
    <dgm:cxn modelId="{095FD9C5-F396-4CD5-8C1F-175928EB1AEF}" type="presParOf" srcId="{9B874EAE-1187-4D0F-8AB4-2FAE97CE3A71}" destId="{115B40EB-1A1A-4F05-96DA-7753852FB319}" srcOrd="2" destOrd="0" presId="urn:microsoft.com/office/officeart/2005/8/layout/default#5"/>
    <dgm:cxn modelId="{98AC7873-EC4F-48C8-A66A-5CEF3EAB64D2}" type="presParOf" srcId="{9B874EAE-1187-4D0F-8AB4-2FAE97CE3A71}" destId="{5206315A-D513-4236-A2CB-05AA1CAA8805}" srcOrd="3" destOrd="0" presId="urn:microsoft.com/office/officeart/2005/8/layout/default#5"/>
    <dgm:cxn modelId="{5D7D6DFA-0330-4B6F-A5F2-751927E10DEA}" type="presParOf" srcId="{9B874EAE-1187-4D0F-8AB4-2FAE97CE3A71}" destId="{2CBEE838-EFE8-46EC-83DD-CF20A176C88C}" srcOrd="4" destOrd="0" presId="urn:microsoft.com/office/officeart/2005/8/layout/default#5"/>
    <dgm:cxn modelId="{FEC632CF-FA0B-4074-87C3-7689D24B4CFC}" type="presParOf" srcId="{9B874EAE-1187-4D0F-8AB4-2FAE97CE3A71}" destId="{51579961-E203-43F1-BA56-EE919C6E7BFE}" srcOrd="5" destOrd="0" presId="urn:microsoft.com/office/officeart/2005/8/layout/default#5"/>
    <dgm:cxn modelId="{232B0BCA-CD8B-4601-9AA6-789F588ED8BF}" type="presParOf" srcId="{9B874EAE-1187-4D0F-8AB4-2FAE97CE3A71}" destId="{B175CBAF-63BA-4EE2-9D28-E9B2F9A39A26}" srcOrd="6" destOrd="0" presId="urn:microsoft.com/office/officeart/2005/8/layout/default#5"/>
    <dgm:cxn modelId="{CA4B389A-80F1-421C-BB02-C84E3152F3B1}" type="presParOf" srcId="{9B874EAE-1187-4D0F-8AB4-2FAE97CE3A71}" destId="{F55B1950-4B45-41AE-9F4E-3FB5B6BBA211}" srcOrd="7" destOrd="0" presId="urn:microsoft.com/office/officeart/2005/8/layout/default#5"/>
    <dgm:cxn modelId="{99AB5A05-0354-43F9-AB54-4E1389ED6485}" type="presParOf" srcId="{9B874EAE-1187-4D0F-8AB4-2FAE97CE3A71}" destId="{B9006928-1262-421D-920C-6993882DA346}" srcOrd="8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EDBBB1-B0F2-4FDD-BF93-4AD9C83BD5D4}" type="doc">
      <dgm:prSet loTypeId="urn:microsoft.com/office/officeart/2005/8/layout/vList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856E1F6-1671-48F1-8008-B8E520F69672}">
      <dgm:prSet phldrT="[Text]"/>
      <dgm:spPr/>
      <dgm:t>
        <a:bodyPr/>
        <a:lstStyle/>
        <a:p>
          <a:r>
            <a:rPr lang="en-US" dirty="0" smtClean="0"/>
            <a:t>Prefer to have obviously no flaws than no obvious flaws</a:t>
          </a:r>
          <a:endParaRPr lang="en-US" dirty="0"/>
        </a:p>
      </dgm:t>
    </dgm:pt>
    <dgm:pt modelId="{B3212A27-39C2-45FB-9771-33BD70F8BF2A}" type="parTrans" cxnId="{29A086BF-05FC-4B98-B20A-6363F6A65BF1}">
      <dgm:prSet/>
      <dgm:spPr/>
      <dgm:t>
        <a:bodyPr/>
        <a:lstStyle/>
        <a:p>
          <a:endParaRPr lang="en-US"/>
        </a:p>
      </dgm:t>
    </dgm:pt>
    <dgm:pt modelId="{11C95E50-86F7-4600-BAFC-047BC62154EF}" type="sibTrans" cxnId="{29A086BF-05FC-4B98-B20A-6363F6A65BF1}">
      <dgm:prSet/>
      <dgm:spPr/>
      <dgm:t>
        <a:bodyPr/>
        <a:lstStyle/>
        <a:p>
          <a:endParaRPr lang="en-US"/>
        </a:p>
      </dgm:t>
    </dgm:pt>
    <dgm:pt modelId="{D2F27A8C-0A37-4981-9705-BA74D98B697A}">
      <dgm:prSet phldrT="[Text]"/>
      <dgm:spPr/>
      <dgm:t>
        <a:bodyPr/>
        <a:lstStyle/>
        <a:p>
          <a:r>
            <a:rPr lang="en-US" dirty="0" smtClean="0"/>
            <a:t>Avoid duplication</a:t>
          </a:r>
          <a:endParaRPr lang="en-US" dirty="0"/>
        </a:p>
      </dgm:t>
    </dgm:pt>
    <dgm:pt modelId="{000E2B9B-7048-4F01-A2E9-D49088C91E03}" type="parTrans" cxnId="{1EFD1150-1290-44D4-A7CB-6A034A5D65DE}">
      <dgm:prSet/>
      <dgm:spPr/>
      <dgm:t>
        <a:bodyPr/>
        <a:lstStyle/>
        <a:p>
          <a:endParaRPr lang="en-US"/>
        </a:p>
      </dgm:t>
    </dgm:pt>
    <dgm:pt modelId="{16449157-FF68-4BEF-8009-F41128E804AB}" type="sibTrans" cxnId="{1EFD1150-1290-44D4-A7CB-6A034A5D65DE}">
      <dgm:prSet/>
      <dgm:spPr/>
      <dgm:t>
        <a:bodyPr/>
        <a:lstStyle/>
        <a:p>
          <a:endParaRPr lang="en-US"/>
        </a:p>
      </dgm:t>
    </dgm:pt>
    <dgm:pt modelId="{8B7FFBEE-4BC7-47DF-9A78-0AAC87E3E22E}">
      <dgm:prSet/>
      <dgm:spPr/>
      <dgm:t>
        <a:bodyPr/>
        <a:lstStyle/>
        <a:p>
          <a:r>
            <a:rPr lang="en-US" dirty="0" smtClean="0"/>
            <a:t>Restrict privileges</a:t>
          </a:r>
          <a:endParaRPr lang="en-US" dirty="0"/>
        </a:p>
      </dgm:t>
    </dgm:pt>
    <dgm:pt modelId="{84A9B922-E0F5-4DD6-B761-ED612D32AFDE}" type="parTrans" cxnId="{B5FBACA5-089C-4372-BDA4-EBD4D7794E54}">
      <dgm:prSet/>
      <dgm:spPr/>
      <dgm:t>
        <a:bodyPr/>
        <a:lstStyle/>
        <a:p>
          <a:endParaRPr lang="en-US"/>
        </a:p>
      </dgm:t>
    </dgm:pt>
    <dgm:pt modelId="{853C9257-460B-481C-B30B-DC76F82AC309}" type="sibTrans" cxnId="{B5FBACA5-089C-4372-BDA4-EBD4D7794E54}">
      <dgm:prSet/>
      <dgm:spPr/>
      <dgm:t>
        <a:bodyPr/>
        <a:lstStyle/>
        <a:p>
          <a:endParaRPr lang="en-US"/>
        </a:p>
      </dgm:t>
    </dgm:pt>
    <dgm:pt modelId="{A01AC06B-5364-4B2C-A55D-1FA4FC8D0AC8}">
      <dgm:prSet/>
      <dgm:spPr/>
      <dgm:t>
        <a:bodyPr/>
        <a:lstStyle/>
        <a:p>
          <a:r>
            <a:rPr lang="en-US" dirty="0" smtClean="0"/>
            <a:t>Establish trust boundaries</a:t>
          </a:r>
          <a:endParaRPr lang="en-US" dirty="0"/>
        </a:p>
      </dgm:t>
    </dgm:pt>
    <dgm:pt modelId="{F73E5836-3F01-415A-B6B9-7F29A9DD6E59}" type="parTrans" cxnId="{7C16DB09-291B-44C1-B019-D8D34785023D}">
      <dgm:prSet/>
      <dgm:spPr/>
      <dgm:t>
        <a:bodyPr/>
        <a:lstStyle/>
        <a:p>
          <a:endParaRPr lang="en-US"/>
        </a:p>
      </dgm:t>
    </dgm:pt>
    <dgm:pt modelId="{CC41F8CD-3EAF-4C3F-8236-A66DB5077B33}" type="sibTrans" cxnId="{7C16DB09-291B-44C1-B019-D8D34785023D}">
      <dgm:prSet/>
      <dgm:spPr/>
      <dgm:t>
        <a:bodyPr/>
        <a:lstStyle/>
        <a:p>
          <a:endParaRPr lang="en-US"/>
        </a:p>
      </dgm:t>
    </dgm:pt>
    <dgm:pt modelId="{DE3FB229-9DF3-4614-B5C3-1CDB041C0F57}">
      <dgm:prSet/>
      <dgm:spPr/>
      <dgm:t>
        <a:bodyPr/>
        <a:lstStyle/>
        <a:p>
          <a:r>
            <a:rPr lang="en-US" dirty="0" smtClean="0"/>
            <a:t>Contain sensitive data</a:t>
          </a:r>
          <a:endParaRPr lang="en-US" dirty="0"/>
        </a:p>
      </dgm:t>
    </dgm:pt>
    <dgm:pt modelId="{CD1DEA42-5F9B-4B7F-AD6A-91A1023AEFE7}" type="parTrans" cxnId="{7AAEB57A-BF3B-40EC-A607-0A6E96E341D3}">
      <dgm:prSet/>
      <dgm:spPr/>
      <dgm:t>
        <a:bodyPr/>
        <a:lstStyle/>
        <a:p>
          <a:endParaRPr lang="en-US"/>
        </a:p>
      </dgm:t>
    </dgm:pt>
    <dgm:pt modelId="{E655027C-C19D-4CE8-B5F3-2D7E9CC7526E}" type="sibTrans" cxnId="{7AAEB57A-BF3B-40EC-A607-0A6E96E341D3}">
      <dgm:prSet/>
      <dgm:spPr/>
      <dgm:t>
        <a:bodyPr/>
        <a:lstStyle/>
        <a:p>
          <a:endParaRPr lang="en-US"/>
        </a:p>
      </dgm:t>
    </dgm:pt>
    <dgm:pt modelId="{5909C0AA-5CDA-47D6-A273-D1087423971D}">
      <dgm:prSet/>
      <dgm:spPr/>
      <dgm:t>
        <a:bodyPr/>
        <a:lstStyle/>
        <a:p>
          <a:r>
            <a:rPr lang="en-US" dirty="0" smtClean="0"/>
            <a:t>Avoid dynamic SQL</a:t>
          </a:r>
          <a:endParaRPr lang="en-US" dirty="0"/>
        </a:p>
      </dgm:t>
    </dgm:pt>
    <dgm:pt modelId="{28D106D7-6D87-4DC8-800D-50DD4A5549DD}" type="parTrans" cxnId="{90790294-91B0-4856-AA75-A694DF8FD50F}">
      <dgm:prSet/>
      <dgm:spPr/>
      <dgm:t>
        <a:bodyPr/>
        <a:lstStyle/>
        <a:p>
          <a:endParaRPr lang="en-US"/>
        </a:p>
      </dgm:t>
    </dgm:pt>
    <dgm:pt modelId="{49095E27-4254-43D8-9AB1-AC9AE1403160}" type="sibTrans" cxnId="{90790294-91B0-4856-AA75-A694DF8FD50F}">
      <dgm:prSet/>
      <dgm:spPr/>
      <dgm:t>
        <a:bodyPr/>
        <a:lstStyle/>
        <a:p>
          <a:endParaRPr lang="en-US"/>
        </a:p>
      </dgm:t>
    </dgm:pt>
    <dgm:pt modelId="{5A34B52D-5D18-4D7B-85A5-33762D8BE3DF}">
      <dgm:prSet/>
      <dgm:spPr/>
      <dgm:t>
        <a:bodyPr/>
        <a:lstStyle/>
        <a:p>
          <a:r>
            <a:rPr lang="en-US" dirty="0" smtClean="0"/>
            <a:t>Take care of interpreting untrusted code</a:t>
          </a:r>
          <a:endParaRPr lang="en-US" dirty="0"/>
        </a:p>
      </dgm:t>
    </dgm:pt>
    <dgm:pt modelId="{4AA8E7A4-A247-46A5-8BAD-1B0FDBC9B3B5}" type="parTrans" cxnId="{8237BA34-9A18-4683-8BA0-9DB3A3D64D6D}">
      <dgm:prSet/>
      <dgm:spPr/>
      <dgm:t>
        <a:bodyPr/>
        <a:lstStyle/>
        <a:p>
          <a:endParaRPr lang="en-US"/>
        </a:p>
      </dgm:t>
    </dgm:pt>
    <dgm:pt modelId="{7C4AC69C-99B4-4456-ABD9-5A2118C18301}" type="sibTrans" cxnId="{8237BA34-9A18-4683-8BA0-9DB3A3D64D6D}">
      <dgm:prSet/>
      <dgm:spPr/>
      <dgm:t>
        <a:bodyPr/>
        <a:lstStyle/>
        <a:p>
          <a:endParaRPr lang="en-US"/>
        </a:p>
      </dgm:t>
    </dgm:pt>
    <dgm:pt modelId="{15404E03-19C6-4AFA-ABAC-DEE5C80BF275}" type="pres">
      <dgm:prSet presAssocID="{EEEDBBB1-B0F2-4FDD-BF93-4AD9C83BD5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69146B-AD3C-4D8F-86B2-0A46C09FBBEE}" type="pres">
      <dgm:prSet presAssocID="{2856E1F6-1671-48F1-8008-B8E520F6967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E31DD-F433-4CEB-956B-84A20BAA931C}" type="pres">
      <dgm:prSet presAssocID="{11C95E50-86F7-4600-BAFC-047BC62154EF}" presName="spacer" presStyleCnt="0"/>
      <dgm:spPr/>
    </dgm:pt>
    <dgm:pt modelId="{8770F715-DCA5-417F-AA85-F2E0F63D249A}" type="pres">
      <dgm:prSet presAssocID="{D2F27A8C-0A37-4981-9705-BA74D98B697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32D30-0B3C-41A1-9FAD-CDA34FB97765}" type="pres">
      <dgm:prSet presAssocID="{16449157-FF68-4BEF-8009-F41128E804AB}" presName="spacer" presStyleCnt="0"/>
      <dgm:spPr/>
    </dgm:pt>
    <dgm:pt modelId="{D4E96482-1BDD-4BDA-8ED3-F99324748937}" type="pres">
      <dgm:prSet presAssocID="{8B7FFBEE-4BC7-47DF-9A78-0AAC87E3E2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AA043-2C25-4B64-9915-ECB00798EBCB}" type="pres">
      <dgm:prSet presAssocID="{853C9257-460B-481C-B30B-DC76F82AC309}" presName="spacer" presStyleCnt="0"/>
      <dgm:spPr/>
    </dgm:pt>
    <dgm:pt modelId="{778CDDEE-B290-432F-AB51-BF75B2C5FFC3}" type="pres">
      <dgm:prSet presAssocID="{A01AC06B-5364-4B2C-A55D-1FA4FC8D0AC8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4E243-57F9-4ECA-9DBB-4056BBE2B735}" type="pres">
      <dgm:prSet presAssocID="{CC41F8CD-3EAF-4C3F-8236-A66DB5077B33}" presName="spacer" presStyleCnt="0"/>
      <dgm:spPr/>
    </dgm:pt>
    <dgm:pt modelId="{A21340DF-B4C8-43B0-9B2C-CF60D4CB7A19}" type="pres">
      <dgm:prSet presAssocID="{DE3FB229-9DF3-4614-B5C3-1CDB041C0F57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317AF-6A51-49C3-8335-61A86CD3A42A}" type="pres">
      <dgm:prSet presAssocID="{E655027C-C19D-4CE8-B5F3-2D7E9CC7526E}" presName="spacer" presStyleCnt="0"/>
      <dgm:spPr/>
    </dgm:pt>
    <dgm:pt modelId="{CE10CA7F-D26E-4921-9D6F-9CB30050E7C3}" type="pres">
      <dgm:prSet presAssocID="{5909C0AA-5CDA-47D6-A273-D1087423971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FA94C-8DCB-4D9C-9524-0F4234DEBAB7}" type="pres">
      <dgm:prSet presAssocID="{49095E27-4254-43D8-9AB1-AC9AE1403160}" presName="spacer" presStyleCnt="0"/>
      <dgm:spPr/>
    </dgm:pt>
    <dgm:pt modelId="{FE8F2BB3-ACB6-45CE-A1C1-9F1454D79E2E}" type="pres">
      <dgm:prSet presAssocID="{5A34B52D-5D18-4D7B-85A5-33762D8BE3D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6DB09-291B-44C1-B019-D8D34785023D}" srcId="{EEEDBBB1-B0F2-4FDD-BF93-4AD9C83BD5D4}" destId="{A01AC06B-5364-4B2C-A55D-1FA4FC8D0AC8}" srcOrd="3" destOrd="0" parTransId="{F73E5836-3F01-415A-B6B9-7F29A9DD6E59}" sibTransId="{CC41F8CD-3EAF-4C3F-8236-A66DB5077B33}"/>
    <dgm:cxn modelId="{1EFD1150-1290-44D4-A7CB-6A034A5D65DE}" srcId="{EEEDBBB1-B0F2-4FDD-BF93-4AD9C83BD5D4}" destId="{D2F27A8C-0A37-4981-9705-BA74D98B697A}" srcOrd="1" destOrd="0" parTransId="{000E2B9B-7048-4F01-A2E9-D49088C91E03}" sibTransId="{16449157-FF68-4BEF-8009-F41128E804AB}"/>
    <dgm:cxn modelId="{7D5CF181-0615-4A1D-8C26-E45182E7D913}" type="presOf" srcId="{5909C0AA-5CDA-47D6-A273-D1087423971D}" destId="{CE10CA7F-D26E-4921-9D6F-9CB30050E7C3}" srcOrd="0" destOrd="0" presId="urn:microsoft.com/office/officeart/2005/8/layout/vList2"/>
    <dgm:cxn modelId="{42A1A380-E989-44AA-BE6B-D0A070B27BA8}" type="presOf" srcId="{8B7FFBEE-4BC7-47DF-9A78-0AAC87E3E22E}" destId="{D4E96482-1BDD-4BDA-8ED3-F99324748937}" srcOrd="0" destOrd="0" presId="urn:microsoft.com/office/officeart/2005/8/layout/vList2"/>
    <dgm:cxn modelId="{F8A392A9-9F70-4DF9-B60A-8C3950A68A72}" type="presOf" srcId="{5A34B52D-5D18-4D7B-85A5-33762D8BE3DF}" destId="{FE8F2BB3-ACB6-45CE-A1C1-9F1454D79E2E}" srcOrd="0" destOrd="0" presId="urn:microsoft.com/office/officeart/2005/8/layout/vList2"/>
    <dgm:cxn modelId="{96A96960-E496-486C-95F5-51E23F1713CD}" type="presOf" srcId="{EEEDBBB1-B0F2-4FDD-BF93-4AD9C83BD5D4}" destId="{15404E03-19C6-4AFA-ABAC-DEE5C80BF275}" srcOrd="0" destOrd="0" presId="urn:microsoft.com/office/officeart/2005/8/layout/vList2"/>
    <dgm:cxn modelId="{37AC20AE-9E6A-4832-9DB8-726EB329308A}" type="presOf" srcId="{D2F27A8C-0A37-4981-9705-BA74D98B697A}" destId="{8770F715-DCA5-417F-AA85-F2E0F63D249A}" srcOrd="0" destOrd="0" presId="urn:microsoft.com/office/officeart/2005/8/layout/vList2"/>
    <dgm:cxn modelId="{B83066FD-6DAC-49E9-9DF8-CFF9D4B0DA3C}" type="presOf" srcId="{DE3FB229-9DF3-4614-B5C3-1CDB041C0F57}" destId="{A21340DF-B4C8-43B0-9B2C-CF60D4CB7A19}" srcOrd="0" destOrd="0" presId="urn:microsoft.com/office/officeart/2005/8/layout/vList2"/>
    <dgm:cxn modelId="{E80ECF7D-39DD-4CCE-AA56-464B6955415A}" type="presOf" srcId="{A01AC06B-5364-4B2C-A55D-1FA4FC8D0AC8}" destId="{778CDDEE-B290-432F-AB51-BF75B2C5FFC3}" srcOrd="0" destOrd="0" presId="urn:microsoft.com/office/officeart/2005/8/layout/vList2"/>
    <dgm:cxn modelId="{29A086BF-05FC-4B98-B20A-6363F6A65BF1}" srcId="{EEEDBBB1-B0F2-4FDD-BF93-4AD9C83BD5D4}" destId="{2856E1F6-1671-48F1-8008-B8E520F69672}" srcOrd="0" destOrd="0" parTransId="{B3212A27-39C2-45FB-9771-33BD70F8BF2A}" sibTransId="{11C95E50-86F7-4600-BAFC-047BC62154EF}"/>
    <dgm:cxn modelId="{8237BA34-9A18-4683-8BA0-9DB3A3D64D6D}" srcId="{EEEDBBB1-B0F2-4FDD-BF93-4AD9C83BD5D4}" destId="{5A34B52D-5D18-4D7B-85A5-33762D8BE3DF}" srcOrd="6" destOrd="0" parTransId="{4AA8E7A4-A247-46A5-8BAD-1B0FDBC9B3B5}" sibTransId="{7C4AC69C-99B4-4456-ABD9-5A2118C18301}"/>
    <dgm:cxn modelId="{B5FBACA5-089C-4372-BDA4-EBD4D7794E54}" srcId="{EEEDBBB1-B0F2-4FDD-BF93-4AD9C83BD5D4}" destId="{8B7FFBEE-4BC7-47DF-9A78-0AAC87E3E22E}" srcOrd="2" destOrd="0" parTransId="{84A9B922-E0F5-4DD6-B761-ED612D32AFDE}" sibTransId="{853C9257-460B-481C-B30B-DC76F82AC309}"/>
    <dgm:cxn modelId="{71F7FCC4-E608-40E5-9D74-E06EE1A38C61}" type="presOf" srcId="{2856E1F6-1671-48F1-8008-B8E520F69672}" destId="{8769146B-AD3C-4D8F-86B2-0A46C09FBBEE}" srcOrd="0" destOrd="0" presId="urn:microsoft.com/office/officeart/2005/8/layout/vList2"/>
    <dgm:cxn modelId="{90790294-91B0-4856-AA75-A694DF8FD50F}" srcId="{EEEDBBB1-B0F2-4FDD-BF93-4AD9C83BD5D4}" destId="{5909C0AA-5CDA-47D6-A273-D1087423971D}" srcOrd="5" destOrd="0" parTransId="{28D106D7-6D87-4DC8-800D-50DD4A5549DD}" sibTransId="{49095E27-4254-43D8-9AB1-AC9AE1403160}"/>
    <dgm:cxn modelId="{7AAEB57A-BF3B-40EC-A607-0A6E96E341D3}" srcId="{EEEDBBB1-B0F2-4FDD-BF93-4AD9C83BD5D4}" destId="{DE3FB229-9DF3-4614-B5C3-1CDB041C0F57}" srcOrd="4" destOrd="0" parTransId="{CD1DEA42-5F9B-4B7F-AD6A-91A1023AEFE7}" sibTransId="{E655027C-C19D-4CE8-B5F3-2D7E9CC7526E}"/>
    <dgm:cxn modelId="{B411FBCC-1E01-45A2-9E13-A1EC679E5D08}" type="presParOf" srcId="{15404E03-19C6-4AFA-ABAC-DEE5C80BF275}" destId="{8769146B-AD3C-4D8F-86B2-0A46C09FBBEE}" srcOrd="0" destOrd="0" presId="urn:microsoft.com/office/officeart/2005/8/layout/vList2"/>
    <dgm:cxn modelId="{7F42C6D5-9DD6-40D1-8536-D554014D8BA1}" type="presParOf" srcId="{15404E03-19C6-4AFA-ABAC-DEE5C80BF275}" destId="{739E31DD-F433-4CEB-956B-84A20BAA931C}" srcOrd="1" destOrd="0" presId="urn:microsoft.com/office/officeart/2005/8/layout/vList2"/>
    <dgm:cxn modelId="{7EF4879A-FE08-4795-94D6-A99BCFCB0C4A}" type="presParOf" srcId="{15404E03-19C6-4AFA-ABAC-DEE5C80BF275}" destId="{8770F715-DCA5-417F-AA85-F2E0F63D249A}" srcOrd="2" destOrd="0" presId="urn:microsoft.com/office/officeart/2005/8/layout/vList2"/>
    <dgm:cxn modelId="{B298067E-A2BB-4968-B623-B8A0E95029D9}" type="presParOf" srcId="{15404E03-19C6-4AFA-ABAC-DEE5C80BF275}" destId="{D4D32D30-0B3C-41A1-9FAD-CDA34FB97765}" srcOrd="3" destOrd="0" presId="urn:microsoft.com/office/officeart/2005/8/layout/vList2"/>
    <dgm:cxn modelId="{65C7F3B2-CBDD-42E8-8775-14E1BE86C1F1}" type="presParOf" srcId="{15404E03-19C6-4AFA-ABAC-DEE5C80BF275}" destId="{D4E96482-1BDD-4BDA-8ED3-F99324748937}" srcOrd="4" destOrd="0" presId="urn:microsoft.com/office/officeart/2005/8/layout/vList2"/>
    <dgm:cxn modelId="{3BDE8437-7C21-41A9-B4E0-C8513F890C19}" type="presParOf" srcId="{15404E03-19C6-4AFA-ABAC-DEE5C80BF275}" destId="{BE9AA043-2C25-4B64-9915-ECB00798EBCB}" srcOrd="5" destOrd="0" presId="urn:microsoft.com/office/officeart/2005/8/layout/vList2"/>
    <dgm:cxn modelId="{47F46170-A868-466B-9BED-0C376B4D1199}" type="presParOf" srcId="{15404E03-19C6-4AFA-ABAC-DEE5C80BF275}" destId="{778CDDEE-B290-432F-AB51-BF75B2C5FFC3}" srcOrd="6" destOrd="0" presId="urn:microsoft.com/office/officeart/2005/8/layout/vList2"/>
    <dgm:cxn modelId="{FBDE97F7-BAC5-4CC9-AE67-8C8DF0253A6B}" type="presParOf" srcId="{15404E03-19C6-4AFA-ABAC-DEE5C80BF275}" destId="{7ED4E243-57F9-4ECA-9DBB-4056BBE2B735}" srcOrd="7" destOrd="0" presId="urn:microsoft.com/office/officeart/2005/8/layout/vList2"/>
    <dgm:cxn modelId="{4275A749-9273-4809-BC91-A5EB4FB2AF30}" type="presParOf" srcId="{15404E03-19C6-4AFA-ABAC-DEE5C80BF275}" destId="{A21340DF-B4C8-43B0-9B2C-CF60D4CB7A19}" srcOrd="8" destOrd="0" presId="urn:microsoft.com/office/officeart/2005/8/layout/vList2"/>
    <dgm:cxn modelId="{36CCFD1A-D675-476B-B373-247BC45716E9}" type="presParOf" srcId="{15404E03-19C6-4AFA-ABAC-DEE5C80BF275}" destId="{5E7317AF-6A51-49C3-8335-61A86CD3A42A}" srcOrd="9" destOrd="0" presId="urn:microsoft.com/office/officeart/2005/8/layout/vList2"/>
    <dgm:cxn modelId="{B1B21FDC-9E16-4D57-B25D-93FE6AA87AEB}" type="presParOf" srcId="{15404E03-19C6-4AFA-ABAC-DEE5C80BF275}" destId="{CE10CA7F-D26E-4921-9D6F-9CB30050E7C3}" srcOrd="10" destOrd="0" presId="urn:microsoft.com/office/officeart/2005/8/layout/vList2"/>
    <dgm:cxn modelId="{5380EC64-2F79-424A-992B-1AB03F93FB2C}" type="presParOf" srcId="{15404E03-19C6-4AFA-ABAC-DEE5C80BF275}" destId="{6FDFA94C-8DCB-4D9C-9524-0F4234DEBAB7}" srcOrd="11" destOrd="0" presId="urn:microsoft.com/office/officeart/2005/8/layout/vList2"/>
    <dgm:cxn modelId="{F0B58A94-4743-40CA-B44C-F1B680F46776}" type="presParOf" srcId="{15404E03-19C6-4AFA-ABAC-DEE5C80BF275}" destId="{FE8F2BB3-ACB6-45CE-A1C1-9F1454D79E2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C0378F-53D6-45E2-98A7-179DCEBEECB1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4993400-FEF6-4E8B-97B6-BD5604469EC4}">
      <dgm:prSet phldrT="[Text]"/>
      <dgm:spPr/>
      <dgm:t>
        <a:bodyPr/>
        <a:lstStyle/>
        <a:p>
          <a:r>
            <a:rPr lang="en-US" dirty="0" smtClean="0"/>
            <a:t>Limit user access to the database</a:t>
          </a:r>
          <a:endParaRPr lang="en-US" dirty="0"/>
        </a:p>
      </dgm:t>
    </dgm:pt>
    <dgm:pt modelId="{6A2A47AB-519D-4871-BD06-60E4CB120B2C}" type="parTrans" cxnId="{57AA1582-DCAC-4B98-B601-D7A1CD0B3372}">
      <dgm:prSet/>
      <dgm:spPr/>
      <dgm:t>
        <a:bodyPr/>
        <a:lstStyle/>
        <a:p>
          <a:endParaRPr lang="en-US"/>
        </a:p>
      </dgm:t>
    </dgm:pt>
    <dgm:pt modelId="{459C80B1-1A2A-4D94-946C-B6B019F313A9}" type="sibTrans" cxnId="{57AA1582-DCAC-4B98-B601-D7A1CD0B3372}">
      <dgm:prSet/>
      <dgm:spPr/>
      <dgm:t>
        <a:bodyPr/>
        <a:lstStyle/>
        <a:p>
          <a:endParaRPr lang="en-US"/>
        </a:p>
      </dgm:t>
    </dgm:pt>
    <dgm:pt modelId="{E30C6E7B-04E7-4C29-88EC-9C0EBFBFE7B8}">
      <dgm:prSet phldrT="[Text]"/>
      <dgm:spPr/>
      <dgm:t>
        <a:bodyPr/>
        <a:lstStyle/>
        <a:p>
          <a:r>
            <a:rPr lang="en-US" dirty="0" smtClean="0"/>
            <a:t>Validate input</a:t>
          </a:r>
          <a:endParaRPr lang="en-US" dirty="0"/>
        </a:p>
      </dgm:t>
    </dgm:pt>
    <dgm:pt modelId="{2D963493-E931-46AA-BBF6-1FB57D0E2E6A}" type="parTrans" cxnId="{EF6564EF-3E1A-4CF1-9F3B-BC29A7AFF1AC}">
      <dgm:prSet/>
      <dgm:spPr/>
      <dgm:t>
        <a:bodyPr/>
        <a:lstStyle/>
        <a:p>
          <a:endParaRPr lang="en-US"/>
        </a:p>
      </dgm:t>
    </dgm:pt>
    <dgm:pt modelId="{7666AF5B-2A70-40FC-B6EF-5786C36EBCBF}" type="sibTrans" cxnId="{EF6564EF-3E1A-4CF1-9F3B-BC29A7AFF1AC}">
      <dgm:prSet/>
      <dgm:spPr/>
      <dgm:t>
        <a:bodyPr/>
        <a:lstStyle/>
        <a:p>
          <a:endParaRPr lang="en-US"/>
        </a:p>
      </dgm:t>
    </dgm:pt>
    <dgm:pt modelId="{FCE8E742-F0B3-46D7-BBD7-309442C059E6}">
      <dgm:prSet phldrT="[Text]"/>
      <dgm:spPr/>
      <dgm:t>
        <a:bodyPr/>
        <a:lstStyle/>
        <a:p>
          <a:r>
            <a:rPr lang="en-US" dirty="0" smtClean="0"/>
            <a:t>Limit error messages</a:t>
          </a:r>
          <a:endParaRPr lang="en-US" dirty="0"/>
        </a:p>
      </dgm:t>
    </dgm:pt>
    <dgm:pt modelId="{485CF6A3-C1A4-4730-AF51-F40C7E25D3C5}" type="parTrans" cxnId="{D1D9E3CE-1EBA-4D2E-A126-CDE5B4F38AFE}">
      <dgm:prSet/>
      <dgm:spPr/>
      <dgm:t>
        <a:bodyPr/>
        <a:lstStyle/>
        <a:p>
          <a:endParaRPr lang="en-US"/>
        </a:p>
      </dgm:t>
    </dgm:pt>
    <dgm:pt modelId="{C2F86F6E-35B9-4104-AB0C-C7DDCD407D14}" type="sibTrans" cxnId="{D1D9E3CE-1EBA-4D2E-A126-CDE5B4F38AFE}">
      <dgm:prSet/>
      <dgm:spPr/>
      <dgm:t>
        <a:bodyPr/>
        <a:lstStyle/>
        <a:p>
          <a:endParaRPr lang="en-US"/>
        </a:p>
      </dgm:t>
    </dgm:pt>
    <dgm:pt modelId="{44B5DC63-AD16-467B-9274-AAE99BD0D121}">
      <dgm:prSet/>
      <dgm:spPr/>
      <dgm:t>
        <a:bodyPr/>
        <a:lstStyle/>
        <a:p>
          <a:r>
            <a:rPr lang="en-US" dirty="0" smtClean="0"/>
            <a:t>Log and audit access</a:t>
          </a:r>
          <a:endParaRPr lang="en-US" dirty="0"/>
        </a:p>
      </dgm:t>
    </dgm:pt>
    <dgm:pt modelId="{75898243-2F56-4C19-8682-E82D909C3CD1}" type="parTrans" cxnId="{36D76972-9B47-4948-A39E-6E19CD88AABA}">
      <dgm:prSet/>
      <dgm:spPr/>
      <dgm:t>
        <a:bodyPr/>
        <a:lstStyle/>
        <a:p>
          <a:endParaRPr lang="en-US"/>
        </a:p>
      </dgm:t>
    </dgm:pt>
    <dgm:pt modelId="{97AA8D2D-2F54-4A9A-8751-935D71483ADB}" type="sibTrans" cxnId="{36D76972-9B47-4948-A39E-6E19CD88AABA}">
      <dgm:prSet/>
      <dgm:spPr/>
      <dgm:t>
        <a:bodyPr/>
        <a:lstStyle/>
        <a:p>
          <a:endParaRPr lang="en-US"/>
        </a:p>
      </dgm:t>
    </dgm:pt>
    <dgm:pt modelId="{53B47160-3B5D-446F-8CFA-0AA1AF8976CF}">
      <dgm:prSet/>
      <dgm:spPr/>
      <dgm:t>
        <a:bodyPr/>
        <a:lstStyle/>
        <a:p>
          <a:r>
            <a:rPr lang="en-US" dirty="0" smtClean="0"/>
            <a:t>Use encryption protocols</a:t>
          </a:r>
          <a:endParaRPr lang="en-US" dirty="0"/>
        </a:p>
      </dgm:t>
    </dgm:pt>
    <dgm:pt modelId="{8763C4B4-5B82-43FA-9ADE-9C7724F334E2}" type="parTrans" cxnId="{C50C1CE7-3E72-4E19-AC8C-3DB7AF8091E0}">
      <dgm:prSet/>
      <dgm:spPr/>
      <dgm:t>
        <a:bodyPr/>
        <a:lstStyle/>
        <a:p>
          <a:endParaRPr lang="en-US"/>
        </a:p>
      </dgm:t>
    </dgm:pt>
    <dgm:pt modelId="{7F2E5F17-D608-4569-958F-AC6B1B0DECA7}" type="sibTrans" cxnId="{C50C1CE7-3E72-4E19-AC8C-3DB7AF8091E0}">
      <dgm:prSet/>
      <dgm:spPr/>
      <dgm:t>
        <a:bodyPr/>
        <a:lstStyle/>
        <a:p>
          <a:endParaRPr lang="en-US"/>
        </a:p>
      </dgm:t>
    </dgm:pt>
    <dgm:pt modelId="{C46D8494-9020-409A-A389-59DA043B5F8B}">
      <dgm:prSet/>
      <dgm:spPr/>
      <dgm:t>
        <a:bodyPr/>
        <a:lstStyle/>
        <a:p>
          <a:r>
            <a:rPr lang="en-US" dirty="0" smtClean="0"/>
            <a:t>Restrict physical access to database servers</a:t>
          </a:r>
          <a:endParaRPr lang="en-US" dirty="0"/>
        </a:p>
      </dgm:t>
    </dgm:pt>
    <dgm:pt modelId="{7B95F8D4-789B-44D8-B20B-5E5037430434}" type="parTrans" cxnId="{21E21B76-2CD2-4758-9DD7-15DB41A22405}">
      <dgm:prSet/>
      <dgm:spPr/>
      <dgm:t>
        <a:bodyPr/>
        <a:lstStyle/>
        <a:p>
          <a:endParaRPr lang="en-US"/>
        </a:p>
      </dgm:t>
    </dgm:pt>
    <dgm:pt modelId="{33401D3E-05E3-404A-A631-5334015AF343}" type="sibTrans" cxnId="{21E21B76-2CD2-4758-9DD7-15DB41A22405}">
      <dgm:prSet/>
      <dgm:spPr/>
      <dgm:t>
        <a:bodyPr/>
        <a:lstStyle/>
        <a:p>
          <a:endParaRPr lang="en-US"/>
        </a:p>
      </dgm:t>
    </dgm:pt>
    <dgm:pt modelId="{FFACA3DB-D0B1-4778-A9EA-31B856150357}" type="pres">
      <dgm:prSet presAssocID="{8FC0378F-53D6-45E2-98A7-179DCEBEECB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BC6A4DD-6F0E-4CD1-9ED7-761791BFF388}" type="pres">
      <dgm:prSet presAssocID="{8FC0378F-53D6-45E2-98A7-179DCEBEECB1}" presName="Name1" presStyleCnt="0"/>
      <dgm:spPr/>
    </dgm:pt>
    <dgm:pt modelId="{835FC5A0-9F97-4C47-B16E-5FEB3E57F8EC}" type="pres">
      <dgm:prSet presAssocID="{8FC0378F-53D6-45E2-98A7-179DCEBEECB1}" presName="cycle" presStyleCnt="0"/>
      <dgm:spPr/>
    </dgm:pt>
    <dgm:pt modelId="{DDC7C6B8-1B3E-48EA-B44D-6DBFA2C6CFEE}" type="pres">
      <dgm:prSet presAssocID="{8FC0378F-53D6-45E2-98A7-179DCEBEECB1}" presName="srcNode" presStyleLbl="node1" presStyleIdx="0" presStyleCnt="6"/>
      <dgm:spPr/>
    </dgm:pt>
    <dgm:pt modelId="{2EC24320-8771-4960-BCEF-78E3D8A4E76A}" type="pres">
      <dgm:prSet presAssocID="{8FC0378F-53D6-45E2-98A7-179DCEBEECB1}" presName="conn" presStyleLbl="parChTrans1D2" presStyleIdx="0" presStyleCnt="1"/>
      <dgm:spPr/>
      <dgm:t>
        <a:bodyPr/>
        <a:lstStyle/>
        <a:p>
          <a:endParaRPr lang="en-US"/>
        </a:p>
      </dgm:t>
    </dgm:pt>
    <dgm:pt modelId="{9B172BC7-D800-4396-9750-8612A30828CB}" type="pres">
      <dgm:prSet presAssocID="{8FC0378F-53D6-45E2-98A7-179DCEBEECB1}" presName="extraNode" presStyleLbl="node1" presStyleIdx="0" presStyleCnt="6"/>
      <dgm:spPr/>
    </dgm:pt>
    <dgm:pt modelId="{EAB0F93F-5579-4180-894A-7F84AE3F7113}" type="pres">
      <dgm:prSet presAssocID="{8FC0378F-53D6-45E2-98A7-179DCEBEECB1}" presName="dstNode" presStyleLbl="node1" presStyleIdx="0" presStyleCnt="6"/>
      <dgm:spPr/>
    </dgm:pt>
    <dgm:pt modelId="{823D404B-72C6-4E11-9D80-0F96FAE06DA5}" type="pres">
      <dgm:prSet presAssocID="{74993400-FEF6-4E8B-97B6-BD5604469EC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32531-9503-435E-A26E-1104289E5FFB}" type="pres">
      <dgm:prSet presAssocID="{74993400-FEF6-4E8B-97B6-BD5604469EC4}" presName="accent_1" presStyleCnt="0"/>
      <dgm:spPr/>
    </dgm:pt>
    <dgm:pt modelId="{32DDB34A-A992-4121-86E3-BC12FC3FE71C}" type="pres">
      <dgm:prSet presAssocID="{74993400-FEF6-4E8B-97B6-BD5604469EC4}" presName="accentRepeatNode" presStyleLbl="solidFgAcc1" presStyleIdx="0" presStyleCnt="6"/>
      <dgm:spPr/>
    </dgm:pt>
    <dgm:pt modelId="{02D49B2E-4453-4F82-8D27-92F35D0EDE57}" type="pres">
      <dgm:prSet presAssocID="{E30C6E7B-04E7-4C29-88EC-9C0EBFBFE7B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2D5DD-26D2-4209-A349-B35FFBE9EE94}" type="pres">
      <dgm:prSet presAssocID="{E30C6E7B-04E7-4C29-88EC-9C0EBFBFE7B8}" presName="accent_2" presStyleCnt="0"/>
      <dgm:spPr/>
    </dgm:pt>
    <dgm:pt modelId="{180B33E2-4542-468A-9363-E983A0E066B7}" type="pres">
      <dgm:prSet presAssocID="{E30C6E7B-04E7-4C29-88EC-9C0EBFBFE7B8}" presName="accentRepeatNode" presStyleLbl="solidFgAcc1" presStyleIdx="1" presStyleCnt="6"/>
      <dgm:spPr/>
    </dgm:pt>
    <dgm:pt modelId="{7409EFDD-2F40-45FF-9727-BBB5747D4078}" type="pres">
      <dgm:prSet presAssocID="{FCE8E742-F0B3-46D7-BBD7-309442C059E6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6DF90-1A45-422F-9321-492A7F2CF40F}" type="pres">
      <dgm:prSet presAssocID="{FCE8E742-F0B3-46D7-BBD7-309442C059E6}" presName="accent_3" presStyleCnt="0"/>
      <dgm:spPr/>
    </dgm:pt>
    <dgm:pt modelId="{342C5F34-1831-4D3F-B52F-FBDD3BEE2AA8}" type="pres">
      <dgm:prSet presAssocID="{FCE8E742-F0B3-46D7-BBD7-309442C059E6}" presName="accentRepeatNode" presStyleLbl="solidFgAcc1" presStyleIdx="2" presStyleCnt="6"/>
      <dgm:spPr/>
    </dgm:pt>
    <dgm:pt modelId="{BEB42B1A-DA1D-45E7-B265-D65B30466655}" type="pres">
      <dgm:prSet presAssocID="{44B5DC63-AD16-467B-9274-AAE99BD0D12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17BC6-9FAF-4A66-BECD-91DFC51C125A}" type="pres">
      <dgm:prSet presAssocID="{44B5DC63-AD16-467B-9274-AAE99BD0D121}" presName="accent_4" presStyleCnt="0"/>
      <dgm:spPr/>
    </dgm:pt>
    <dgm:pt modelId="{04FA477D-4D2B-43E3-A241-BA951501FCFF}" type="pres">
      <dgm:prSet presAssocID="{44B5DC63-AD16-467B-9274-AAE99BD0D121}" presName="accentRepeatNode" presStyleLbl="solidFgAcc1" presStyleIdx="3" presStyleCnt="6"/>
      <dgm:spPr/>
    </dgm:pt>
    <dgm:pt modelId="{6A6FC5B9-AAE9-41B4-8087-A5EBB0D3BFE0}" type="pres">
      <dgm:prSet presAssocID="{53B47160-3B5D-446F-8CFA-0AA1AF8976C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50321-F49C-4FFA-B4C0-F1656D7602D9}" type="pres">
      <dgm:prSet presAssocID="{53B47160-3B5D-446F-8CFA-0AA1AF8976CF}" presName="accent_5" presStyleCnt="0"/>
      <dgm:spPr/>
    </dgm:pt>
    <dgm:pt modelId="{2BB74E68-563D-482C-AE12-44C6E22B1C9F}" type="pres">
      <dgm:prSet presAssocID="{53B47160-3B5D-446F-8CFA-0AA1AF8976CF}" presName="accentRepeatNode" presStyleLbl="solidFgAcc1" presStyleIdx="4" presStyleCnt="6"/>
      <dgm:spPr/>
    </dgm:pt>
    <dgm:pt modelId="{7C65771B-CE53-4915-AF82-72B308C24010}" type="pres">
      <dgm:prSet presAssocID="{C46D8494-9020-409A-A389-59DA043B5F8B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EE8E4-3540-4869-BD9B-F5BF927D58C4}" type="pres">
      <dgm:prSet presAssocID="{C46D8494-9020-409A-A389-59DA043B5F8B}" presName="accent_6" presStyleCnt="0"/>
      <dgm:spPr/>
    </dgm:pt>
    <dgm:pt modelId="{F3D8AF87-6152-4F18-9DCC-F015DBB30DC5}" type="pres">
      <dgm:prSet presAssocID="{C46D8494-9020-409A-A389-59DA043B5F8B}" presName="accentRepeatNode" presStyleLbl="solidFgAcc1" presStyleIdx="5" presStyleCnt="6"/>
      <dgm:spPr/>
    </dgm:pt>
  </dgm:ptLst>
  <dgm:cxnLst>
    <dgm:cxn modelId="{57AA1582-DCAC-4B98-B601-D7A1CD0B3372}" srcId="{8FC0378F-53D6-45E2-98A7-179DCEBEECB1}" destId="{74993400-FEF6-4E8B-97B6-BD5604469EC4}" srcOrd="0" destOrd="0" parTransId="{6A2A47AB-519D-4871-BD06-60E4CB120B2C}" sibTransId="{459C80B1-1A2A-4D94-946C-B6B019F313A9}"/>
    <dgm:cxn modelId="{DF8992CA-149B-4177-A5DF-B38ACA4800F0}" type="presOf" srcId="{74993400-FEF6-4E8B-97B6-BD5604469EC4}" destId="{823D404B-72C6-4E11-9D80-0F96FAE06DA5}" srcOrd="0" destOrd="0" presId="urn:microsoft.com/office/officeart/2008/layout/VerticalCurvedList"/>
    <dgm:cxn modelId="{21E21B76-2CD2-4758-9DD7-15DB41A22405}" srcId="{8FC0378F-53D6-45E2-98A7-179DCEBEECB1}" destId="{C46D8494-9020-409A-A389-59DA043B5F8B}" srcOrd="5" destOrd="0" parTransId="{7B95F8D4-789B-44D8-B20B-5E5037430434}" sibTransId="{33401D3E-05E3-404A-A631-5334015AF343}"/>
    <dgm:cxn modelId="{36D76972-9B47-4948-A39E-6E19CD88AABA}" srcId="{8FC0378F-53D6-45E2-98A7-179DCEBEECB1}" destId="{44B5DC63-AD16-467B-9274-AAE99BD0D121}" srcOrd="3" destOrd="0" parTransId="{75898243-2F56-4C19-8682-E82D909C3CD1}" sibTransId="{97AA8D2D-2F54-4A9A-8751-935D71483ADB}"/>
    <dgm:cxn modelId="{D1D9E3CE-1EBA-4D2E-A126-CDE5B4F38AFE}" srcId="{8FC0378F-53D6-45E2-98A7-179DCEBEECB1}" destId="{FCE8E742-F0B3-46D7-BBD7-309442C059E6}" srcOrd="2" destOrd="0" parTransId="{485CF6A3-C1A4-4730-AF51-F40C7E25D3C5}" sibTransId="{C2F86F6E-35B9-4104-AB0C-C7DDCD407D14}"/>
    <dgm:cxn modelId="{C50C1CE7-3E72-4E19-AC8C-3DB7AF8091E0}" srcId="{8FC0378F-53D6-45E2-98A7-179DCEBEECB1}" destId="{53B47160-3B5D-446F-8CFA-0AA1AF8976CF}" srcOrd="4" destOrd="0" parTransId="{8763C4B4-5B82-43FA-9ADE-9C7724F334E2}" sibTransId="{7F2E5F17-D608-4569-958F-AC6B1B0DECA7}"/>
    <dgm:cxn modelId="{C839293A-8AB2-46AD-91F7-6B4C98626473}" type="presOf" srcId="{459C80B1-1A2A-4D94-946C-B6B019F313A9}" destId="{2EC24320-8771-4960-BCEF-78E3D8A4E76A}" srcOrd="0" destOrd="0" presId="urn:microsoft.com/office/officeart/2008/layout/VerticalCurvedList"/>
    <dgm:cxn modelId="{EF6564EF-3E1A-4CF1-9F3B-BC29A7AFF1AC}" srcId="{8FC0378F-53D6-45E2-98A7-179DCEBEECB1}" destId="{E30C6E7B-04E7-4C29-88EC-9C0EBFBFE7B8}" srcOrd="1" destOrd="0" parTransId="{2D963493-E931-46AA-BBF6-1FB57D0E2E6A}" sibTransId="{7666AF5B-2A70-40FC-B6EF-5786C36EBCBF}"/>
    <dgm:cxn modelId="{71319756-0593-44C7-8956-87453807D1DD}" type="presOf" srcId="{FCE8E742-F0B3-46D7-BBD7-309442C059E6}" destId="{7409EFDD-2F40-45FF-9727-BBB5747D4078}" srcOrd="0" destOrd="0" presId="urn:microsoft.com/office/officeart/2008/layout/VerticalCurvedList"/>
    <dgm:cxn modelId="{68041091-403F-4073-B2D5-454EDFF175BF}" type="presOf" srcId="{8FC0378F-53D6-45E2-98A7-179DCEBEECB1}" destId="{FFACA3DB-D0B1-4778-A9EA-31B856150357}" srcOrd="0" destOrd="0" presId="urn:microsoft.com/office/officeart/2008/layout/VerticalCurvedList"/>
    <dgm:cxn modelId="{906B3A22-7AF6-4EBF-8267-7BE89FFEFB4D}" type="presOf" srcId="{53B47160-3B5D-446F-8CFA-0AA1AF8976CF}" destId="{6A6FC5B9-AAE9-41B4-8087-A5EBB0D3BFE0}" srcOrd="0" destOrd="0" presId="urn:microsoft.com/office/officeart/2008/layout/VerticalCurvedList"/>
    <dgm:cxn modelId="{39014CDD-C222-48B7-9541-05412F5F258D}" type="presOf" srcId="{C46D8494-9020-409A-A389-59DA043B5F8B}" destId="{7C65771B-CE53-4915-AF82-72B308C24010}" srcOrd="0" destOrd="0" presId="urn:microsoft.com/office/officeart/2008/layout/VerticalCurvedList"/>
    <dgm:cxn modelId="{7B7B8295-6B20-4D3B-A101-0252D65507C6}" type="presOf" srcId="{44B5DC63-AD16-467B-9274-AAE99BD0D121}" destId="{BEB42B1A-DA1D-45E7-B265-D65B30466655}" srcOrd="0" destOrd="0" presId="urn:microsoft.com/office/officeart/2008/layout/VerticalCurvedList"/>
    <dgm:cxn modelId="{3697DE57-D98E-4EDF-8032-51E2DA016E3F}" type="presOf" srcId="{E30C6E7B-04E7-4C29-88EC-9C0EBFBFE7B8}" destId="{02D49B2E-4453-4F82-8D27-92F35D0EDE57}" srcOrd="0" destOrd="0" presId="urn:microsoft.com/office/officeart/2008/layout/VerticalCurvedList"/>
    <dgm:cxn modelId="{2F9266CF-7CBF-464D-A419-113E0E7EB3D6}" type="presParOf" srcId="{FFACA3DB-D0B1-4778-A9EA-31B856150357}" destId="{3BC6A4DD-6F0E-4CD1-9ED7-761791BFF388}" srcOrd="0" destOrd="0" presId="urn:microsoft.com/office/officeart/2008/layout/VerticalCurvedList"/>
    <dgm:cxn modelId="{3C05BF35-82A9-4F46-BC85-13324D63E0F8}" type="presParOf" srcId="{3BC6A4DD-6F0E-4CD1-9ED7-761791BFF388}" destId="{835FC5A0-9F97-4C47-B16E-5FEB3E57F8EC}" srcOrd="0" destOrd="0" presId="urn:microsoft.com/office/officeart/2008/layout/VerticalCurvedList"/>
    <dgm:cxn modelId="{798BFAF9-8DCC-4A76-ABAA-52E3FD5CCEAA}" type="presParOf" srcId="{835FC5A0-9F97-4C47-B16E-5FEB3E57F8EC}" destId="{DDC7C6B8-1B3E-48EA-B44D-6DBFA2C6CFEE}" srcOrd="0" destOrd="0" presId="urn:microsoft.com/office/officeart/2008/layout/VerticalCurvedList"/>
    <dgm:cxn modelId="{F459B2C9-3BDF-4AB6-87A9-2DB374B3ED46}" type="presParOf" srcId="{835FC5A0-9F97-4C47-B16E-5FEB3E57F8EC}" destId="{2EC24320-8771-4960-BCEF-78E3D8A4E76A}" srcOrd="1" destOrd="0" presId="urn:microsoft.com/office/officeart/2008/layout/VerticalCurvedList"/>
    <dgm:cxn modelId="{F5347616-EB3F-4610-89A2-BE7EA7F42B99}" type="presParOf" srcId="{835FC5A0-9F97-4C47-B16E-5FEB3E57F8EC}" destId="{9B172BC7-D800-4396-9750-8612A30828CB}" srcOrd="2" destOrd="0" presId="urn:microsoft.com/office/officeart/2008/layout/VerticalCurvedList"/>
    <dgm:cxn modelId="{6205F5B1-6DD0-4582-B9B8-F1FCCF2E17F8}" type="presParOf" srcId="{835FC5A0-9F97-4C47-B16E-5FEB3E57F8EC}" destId="{EAB0F93F-5579-4180-894A-7F84AE3F7113}" srcOrd="3" destOrd="0" presId="urn:microsoft.com/office/officeart/2008/layout/VerticalCurvedList"/>
    <dgm:cxn modelId="{46C5239C-D542-48C3-AC2F-E5D32452B9C1}" type="presParOf" srcId="{3BC6A4DD-6F0E-4CD1-9ED7-761791BFF388}" destId="{823D404B-72C6-4E11-9D80-0F96FAE06DA5}" srcOrd="1" destOrd="0" presId="urn:microsoft.com/office/officeart/2008/layout/VerticalCurvedList"/>
    <dgm:cxn modelId="{085EE799-CA90-4323-AD7E-B83DF1F29137}" type="presParOf" srcId="{3BC6A4DD-6F0E-4CD1-9ED7-761791BFF388}" destId="{0C632531-9503-435E-A26E-1104289E5FFB}" srcOrd="2" destOrd="0" presId="urn:microsoft.com/office/officeart/2008/layout/VerticalCurvedList"/>
    <dgm:cxn modelId="{7A8EF0BC-738D-41BA-A21F-FE8FD3285B9D}" type="presParOf" srcId="{0C632531-9503-435E-A26E-1104289E5FFB}" destId="{32DDB34A-A992-4121-86E3-BC12FC3FE71C}" srcOrd="0" destOrd="0" presId="urn:microsoft.com/office/officeart/2008/layout/VerticalCurvedList"/>
    <dgm:cxn modelId="{8BE5C172-2300-4616-83CD-1E26CD4550AE}" type="presParOf" srcId="{3BC6A4DD-6F0E-4CD1-9ED7-761791BFF388}" destId="{02D49B2E-4453-4F82-8D27-92F35D0EDE57}" srcOrd="3" destOrd="0" presId="urn:microsoft.com/office/officeart/2008/layout/VerticalCurvedList"/>
    <dgm:cxn modelId="{0440C408-8AE2-4B92-AB3C-9B853CCA5BE4}" type="presParOf" srcId="{3BC6A4DD-6F0E-4CD1-9ED7-761791BFF388}" destId="{61E2D5DD-26D2-4209-A349-B35FFBE9EE94}" srcOrd="4" destOrd="0" presId="urn:microsoft.com/office/officeart/2008/layout/VerticalCurvedList"/>
    <dgm:cxn modelId="{22596ADE-D1B9-4DCF-A449-EBDB637D6887}" type="presParOf" srcId="{61E2D5DD-26D2-4209-A349-B35FFBE9EE94}" destId="{180B33E2-4542-468A-9363-E983A0E066B7}" srcOrd="0" destOrd="0" presId="urn:microsoft.com/office/officeart/2008/layout/VerticalCurvedList"/>
    <dgm:cxn modelId="{83F8B674-F873-486C-924E-6FF9858757A3}" type="presParOf" srcId="{3BC6A4DD-6F0E-4CD1-9ED7-761791BFF388}" destId="{7409EFDD-2F40-45FF-9727-BBB5747D4078}" srcOrd="5" destOrd="0" presId="urn:microsoft.com/office/officeart/2008/layout/VerticalCurvedList"/>
    <dgm:cxn modelId="{5A5409B2-4A9C-43E9-BF90-B08866A573AF}" type="presParOf" srcId="{3BC6A4DD-6F0E-4CD1-9ED7-761791BFF388}" destId="{2566DF90-1A45-422F-9321-492A7F2CF40F}" srcOrd="6" destOrd="0" presId="urn:microsoft.com/office/officeart/2008/layout/VerticalCurvedList"/>
    <dgm:cxn modelId="{A8573458-9A91-4DE2-B2EA-794B4A89F683}" type="presParOf" srcId="{2566DF90-1A45-422F-9321-492A7F2CF40F}" destId="{342C5F34-1831-4D3F-B52F-FBDD3BEE2AA8}" srcOrd="0" destOrd="0" presId="urn:microsoft.com/office/officeart/2008/layout/VerticalCurvedList"/>
    <dgm:cxn modelId="{F7D424A7-6149-425A-83C0-E3FE2626A80C}" type="presParOf" srcId="{3BC6A4DD-6F0E-4CD1-9ED7-761791BFF388}" destId="{BEB42B1A-DA1D-45E7-B265-D65B30466655}" srcOrd="7" destOrd="0" presId="urn:microsoft.com/office/officeart/2008/layout/VerticalCurvedList"/>
    <dgm:cxn modelId="{5928A397-943E-4593-AB5C-5A02FB68807B}" type="presParOf" srcId="{3BC6A4DD-6F0E-4CD1-9ED7-761791BFF388}" destId="{2C717BC6-9FAF-4A66-BECD-91DFC51C125A}" srcOrd="8" destOrd="0" presId="urn:microsoft.com/office/officeart/2008/layout/VerticalCurvedList"/>
    <dgm:cxn modelId="{35550CC9-6EAC-45F9-A5A0-E1F7A2052DDE}" type="presParOf" srcId="{2C717BC6-9FAF-4A66-BECD-91DFC51C125A}" destId="{04FA477D-4D2B-43E3-A241-BA951501FCFF}" srcOrd="0" destOrd="0" presId="urn:microsoft.com/office/officeart/2008/layout/VerticalCurvedList"/>
    <dgm:cxn modelId="{EDA2CF55-0539-4CC4-9345-F1E581169B80}" type="presParOf" srcId="{3BC6A4DD-6F0E-4CD1-9ED7-761791BFF388}" destId="{6A6FC5B9-AAE9-41B4-8087-A5EBB0D3BFE0}" srcOrd="9" destOrd="0" presId="urn:microsoft.com/office/officeart/2008/layout/VerticalCurvedList"/>
    <dgm:cxn modelId="{282B463C-C466-4D2D-9012-E0B6561CB46B}" type="presParOf" srcId="{3BC6A4DD-6F0E-4CD1-9ED7-761791BFF388}" destId="{EDF50321-F49C-4FFA-B4C0-F1656D7602D9}" srcOrd="10" destOrd="0" presId="urn:microsoft.com/office/officeart/2008/layout/VerticalCurvedList"/>
    <dgm:cxn modelId="{1708181E-5F54-457A-8935-364387F967AE}" type="presParOf" srcId="{EDF50321-F49C-4FFA-B4C0-F1656D7602D9}" destId="{2BB74E68-563D-482C-AE12-44C6E22B1C9F}" srcOrd="0" destOrd="0" presId="urn:microsoft.com/office/officeart/2008/layout/VerticalCurvedList"/>
    <dgm:cxn modelId="{EC036440-8602-4DB3-99CF-0C8190488110}" type="presParOf" srcId="{3BC6A4DD-6F0E-4CD1-9ED7-761791BFF388}" destId="{7C65771B-CE53-4915-AF82-72B308C24010}" srcOrd="11" destOrd="0" presId="urn:microsoft.com/office/officeart/2008/layout/VerticalCurvedList"/>
    <dgm:cxn modelId="{0AB2A087-F4BA-4D24-9BA9-6AFDF9499739}" type="presParOf" srcId="{3BC6A4DD-6F0E-4CD1-9ED7-761791BFF388}" destId="{778EE8E4-3540-4869-BD9B-F5BF927D58C4}" srcOrd="12" destOrd="0" presId="urn:microsoft.com/office/officeart/2008/layout/VerticalCurvedList"/>
    <dgm:cxn modelId="{435A3379-5EB2-471C-AB2A-C9187949C827}" type="presParOf" srcId="{778EE8E4-3540-4869-BD9B-F5BF927D58C4}" destId="{F3D8AF87-6152-4F18-9DCC-F015DBB30DC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ABBB7-69B0-4311-BCB4-CD1FB1202AB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FA62ACA-FD77-4CF2-8958-B6CADD1B7635}">
      <dgm:prSet phldrT="[Text]"/>
      <dgm:spPr/>
      <dgm:t>
        <a:bodyPr/>
        <a:lstStyle/>
        <a:p>
          <a:r>
            <a:rPr lang="en-US" smtClean="0"/>
            <a:t>Incorporation of security </a:t>
          </a:r>
          <a:r>
            <a:rPr lang="en-US" dirty="0" smtClean="0"/>
            <a:t>in development</a:t>
          </a:r>
          <a:endParaRPr lang="en-US" dirty="0"/>
        </a:p>
      </dgm:t>
    </dgm:pt>
    <dgm:pt modelId="{2A5CD762-C22C-4299-A3E5-7DAAFE1B9D82}" type="parTrans" cxnId="{129A166D-4826-40F3-A38F-4A39647D021D}">
      <dgm:prSet/>
      <dgm:spPr/>
      <dgm:t>
        <a:bodyPr/>
        <a:lstStyle/>
        <a:p>
          <a:endParaRPr lang="en-US"/>
        </a:p>
      </dgm:t>
    </dgm:pt>
    <dgm:pt modelId="{A0F7B00D-6DB0-477F-BE0C-55B7E95214C6}" type="sibTrans" cxnId="{129A166D-4826-40F3-A38F-4A39647D021D}">
      <dgm:prSet/>
      <dgm:spPr/>
      <dgm:t>
        <a:bodyPr/>
        <a:lstStyle/>
        <a:p>
          <a:endParaRPr lang="en-US"/>
        </a:p>
      </dgm:t>
    </dgm:pt>
    <dgm:pt modelId="{AEADA9BE-CF30-4B64-BD26-18B94B376D34}">
      <dgm:prSet phldrT="[Text]"/>
      <dgm:spPr/>
      <dgm:t>
        <a:bodyPr/>
        <a:lstStyle/>
        <a:p>
          <a:r>
            <a:rPr lang="en-US" smtClean="0"/>
            <a:t>Developer training</a:t>
          </a:r>
          <a:endParaRPr lang="en-US" dirty="0"/>
        </a:p>
      </dgm:t>
    </dgm:pt>
    <dgm:pt modelId="{EC978E08-6861-4159-A549-42A02D257035}" type="parTrans" cxnId="{D32ABDE5-DDDC-407A-8CDE-F0CEEDC4F4F3}">
      <dgm:prSet/>
      <dgm:spPr/>
      <dgm:t>
        <a:bodyPr/>
        <a:lstStyle/>
        <a:p>
          <a:endParaRPr lang="en-US"/>
        </a:p>
      </dgm:t>
    </dgm:pt>
    <dgm:pt modelId="{1CF52E5F-2337-4362-9D2B-7F64C6CDFC12}" type="sibTrans" cxnId="{D32ABDE5-DDDC-407A-8CDE-F0CEEDC4F4F3}">
      <dgm:prSet/>
      <dgm:spPr/>
      <dgm:t>
        <a:bodyPr/>
        <a:lstStyle/>
        <a:p>
          <a:endParaRPr lang="en-US"/>
        </a:p>
      </dgm:t>
    </dgm:pt>
    <dgm:pt modelId="{C3898870-9DA9-4782-AF17-6C6724EE1952}">
      <dgm:prSet phldrT="[Text]"/>
      <dgm:spPr/>
      <dgm:t>
        <a:bodyPr/>
        <a:lstStyle/>
        <a:p>
          <a:r>
            <a:rPr lang="en-US" smtClean="0"/>
            <a:t>Incorporation of </a:t>
          </a:r>
          <a:r>
            <a:rPr lang="en-US" dirty="0" smtClean="0"/>
            <a:t>testing standards</a:t>
          </a:r>
          <a:endParaRPr lang="en-US" dirty="0"/>
        </a:p>
      </dgm:t>
    </dgm:pt>
    <dgm:pt modelId="{879D8788-5497-4C7C-BD1D-DE683507D6F5}" type="parTrans" cxnId="{C96BF5AC-3A4F-41A9-BDC4-6CCDC90ED27D}">
      <dgm:prSet/>
      <dgm:spPr/>
      <dgm:t>
        <a:bodyPr/>
        <a:lstStyle/>
        <a:p>
          <a:endParaRPr lang="en-US"/>
        </a:p>
      </dgm:t>
    </dgm:pt>
    <dgm:pt modelId="{8842BC5B-68E2-4AA0-95B5-19CDE1E98934}" type="sibTrans" cxnId="{C96BF5AC-3A4F-41A9-BDC4-6CCDC90ED27D}">
      <dgm:prSet/>
      <dgm:spPr/>
      <dgm:t>
        <a:bodyPr/>
        <a:lstStyle/>
        <a:p>
          <a:endParaRPr lang="en-US"/>
        </a:p>
      </dgm:t>
    </dgm:pt>
    <dgm:pt modelId="{51F43B0A-B2C8-4993-AE67-5F6A772351C2}">
      <dgm:prSet phldrT="[Text]"/>
      <dgm:spPr/>
      <dgm:t>
        <a:bodyPr/>
        <a:lstStyle/>
        <a:p>
          <a:r>
            <a:rPr lang="en-US" dirty="0" smtClean="0"/>
            <a:t>Persistent monitoring</a:t>
          </a:r>
          <a:endParaRPr lang="en-US" dirty="0"/>
        </a:p>
      </dgm:t>
    </dgm:pt>
    <dgm:pt modelId="{2CC9EB06-FD5F-46A2-9CF8-80107729E673}" type="parTrans" cxnId="{AB5FE158-54FF-43E9-B022-0CCFF4505EA6}">
      <dgm:prSet/>
      <dgm:spPr/>
      <dgm:t>
        <a:bodyPr/>
        <a:lstStyle/>
        <a:p>
          <a:endParaRPr lang="en-US"/>
        </a:p>
      </dgm:t>
    </dgm:pt>
    <dgm:pt modelId="{61AD8753-E055-4283-8678-AEECC76E0453}" type="sibTrans" cxnId="{AB5FE158-54FF-43E9-B022-0CCFF4505EA6}">
      <dgm:prSet/>
      <dgm:spPr/>
      <dgm:t>
        <a:bodyPr/>
        <a:lstStyle/>
        <a:p>
          <a:endParaRPr lang="en-US"/>
        </a:p>
      </dgm:t>
    </dgm:pt>
    <dgm:pt modelId="{EFD7ADCF-8F00-44D2-9293-C003DD2493A8}">
      <dgm:prSet phldrT="[Text]"/>
      <dgm:spPr/>
      <dgm:t>
        <a:bodyPr/>
        <a:lstStyle/>
        <a:p>
          <a:r>
            <a:rPr lang="en-US" dirty="0" smtClean="0"/>
            <a:t>Access controls</a:t>
          </a:r>
          <a:endParaRPr lang="en-US" dirty="0"/>
        </a:p>
      </dgm:t>
    </dgm:pt>
    <dgm:pt modelId="{DF8C9D4B-99B0-40D9-9EFA-FA37483D2097}" type="parTrans" cxnId="{962B826D-DDFF-421F-8AF6-AE4B50236AEB}">
      <dgm:prSet/>
      <dgm:spPr/>
      <dgm:t>
        <a:bodyPr/>
        <a:lstStyle/>
        <a:p>
          <a:endParaRPr lang="en-US"/>
        </a:p>
      </dgm:t>
    </dgm:pt>
    <dgm:pt modelId="{A3BA1379-165E-4B32-A208-74BFD04D90B2}" type="sibTrans" cxnId="{962B826D-DDFF-421F-8AF6-AE4B50236AEB}">
      <dgm:prSet/>
      <dgm:spPr/>
      <dgm:t>
        <a:bodyPr/>
        <a:lstStyle/>
        <a:p>
          <a:endParaRPr lang="en-US"/>
        </a:p>
      </dgm:t>
    </dgm:pt>
    <dgm:pt modelId="{DA8A95D6-729A-4EFA-9378-B9EC7B9AFDB8}">
      <dgm:prSet phldrT="[Text]"/>
      <dgm:spPr/>
      <dgm:t>
        <a:bodyPr/>
        <a:lstStyle/>
        <a:p>
          <a:r>
            <a:rPr lang="en-US" dirty="0" smtClean="0"/>
            <a:t>Error messaging</a:t>
          </a:r>
          <a:endParaRPr lang="en-US" dirty="0"/>
        </a:p>
      </dgm:t>
    </dgm:pt>
    <dgm:pt modelId="{99D43A99-4242-4CF2-8A0A-B5E301F094DA}" type="parTrans" cxnId="{B77DC73A-DCF0-47BB-8BFF-767FD068DDC7}">
      <dgm:prSet/>
      <dgm:spPr/>
      <dgm:t>
        <a:bodyPr/>
        <a:lstStyle/>
        <a:p>
          <a:endParaRPr lang="en-US"/>
        </a:p>
      </dgm:t>
    </dgm:pt>
    <dgm:pt modelId="{8F2A54D6-25DF-41CF-84C7-BB56411B90E5}" type="sibTrans" cxnId="{B77DC73A-DCF0-47BB-8BFF-767FD068DDC7}">
      <dgm:prSet/>
      <dgm:spPr/>
      <dgm:t>
        <a:bodyPr/>
        <a:lstStyle/>
        <a:p>
          <a:endParaRPr lang="en-US"/>
        </a:p>
      </dgm:t>
    </dgm:pt>
    <dgm:pt modelId="{8EE67B42-6DF3-407A-92F5-FC4C017B0C47}">
      <dgm:prSet phldrT="[Text]"/>
      <dgm:spPr/>
      <dgm:t>
        <a:bodyPr/>
        <a:lstStyle/>
        <a:p>
          <a:r>
            <a:rPr lang="en-US" dirty="0" smtClean="0"/>
            <a:t>System and application hardening</a:t>
          </a:r>
          <a:endParaRPr lang="en-US" dirty="0"/>
        </a:p>
      </dgm:t>
    </dgm:pt>
    <dgm:pt modelId="{1D5C0F3B-A4A9-4B14-B011-13CCDF4E5230}" type="parTrans" cxnId="{6C8D8526-8FC1-441E-9ADE-ECAA65587B08}">
      <dgm:prSet/>
      <dgm:spPr/>
      <dgm:t>
        <a:bodyPr/>
        <a:lstStyle/>
        <a:p>
          <a:endParaRPr lang="en-US"/>
        </a:p>
      </dgm:t>
    </dgm:pt>
    <dgm:pt modelId="{B54D2ED5-EAA4-4209-B57E-C19871CA879C}" type="sibTrans" cxnId="{6C8D8526-8FC1-441E-9ADE-ECAA65587B08}">
      <dgm:prSet/>
      <dgm:spPr/>
      <dgm:t>
        <a:bodyPr/>
        <a:lstStyle/>
        <a:p>
          <a:endParaRPr lang="en-US"/>
        </a:p>
      </dgm:t>
    </dgm:pt>
    <dgm:pt modelId="{F5FB2E8E-E24B-419B-990F-C0C57CE500C8}" type="pres">
      <dgm:prSet presAssocID="{A52ABBB7-69B0-4311-BCB4-CD1FB1202AB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B7D4456-BE19-4E7C-95EA-8680FF6369FA}" type="pres">
      <dgm:prSet presAssocID="{A52ABBB7-69B0-4311-BCB4-CD1FB1202AB6}" presName="Name1" presStyleCnt="0"/>
      <dgm:spPr/>
    </dgm:pt>
    <dgm:pt modelId="{2FBA02FB-26D1-437C-9372-6F3B5ABE8F9F}" type="pres">
      <dgm:prSet presAssocID="{A52ABBB7-69B0-4311-BCB4-CD1FB1202AB6}" presName="cycle" presStyleCnt="0"/>
      <dgm:spPr/>
    </dgm:pt>
    <dgm:pt modelId="{30AFADBA-9ADF-4306-A254-DA8B71CCB380}" type="pres">
      <dgm:prSet presAssocID="{A52ABBB7-69B0-4311-BCB4-CD1FB1202AB6}" presName="srcNode" presStyleLbl="node1" presStyleIdx="0" presStyleCnt="7"/>
      <dgm:spPr/>
    </dgm:pt>
    <dgm:pt modelId="{F8DAC18A-B0B9-4916-93B1-1233D5CBFCAD}" type="pres">
      <dgm:prSet presAssocID="{A52ABBB7-69B0-4311-BCB4-CD1FB1202AB6}" presName="conn" presStyleLbl="parChTrans1D2" presStyleIdx="0" presStyleCnt="1"/>
      <dgm:spPr/>
      <dgm:t>
        <a:bodyPr/>
        <a:lstStyle/>
        <a:p>
          <a:endParaRPr lang="en-US"/>
        </a:p>
      </dgm:t>
    </dgm:pt>
    <dgm:pt modelId="{56BE5130-90A8-4BA4-BD35-4997E8ECC595}" type="pres">
      <dgm:prSet presAssocID="{A52ABBB7-69B0-4311-BCB4-CD1FB1202AB6}" presName="extraNode" presStyleLbl="node1" presStyleIdx="0" presStyleCnt="7"/>
      <dgm:spPr/>
    </dgm:pt>
    <dgm:pt modelId="{9C2ED565-AE77-4033-BC19-D37E62BF7BAE}" type="pres">
      <dgm:prSet presAssocID="{A52ABBB7-69B0-4311-BCB4-CD1FB1202AB6}" presName="dstNode" presStyleLbl="node1" presStyleIdx="0" presStyleCnt="7"/>
      <dgm:spPr/>
    </dgm:pt>
    <dgm:pt modelId="{045243FF-203B-4812-8FDC-337C87CA83C3}" type="pres">
      <dgm:prSet presAssocID="{FFA62ACA-FD77-4CF2-8958-B6CADD1B7635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E872-B06D-4D3B-B947-106EB818EC89}" type="pres">
      <dgm:prSet presAssocID="{FFA62ACA-FD77-4CF2-8958-B6CADD1B7635}" presName="accent_1" presStyleCnt="0"/>
      <dgm:spPr/>
    </dgm:pt>
    <dgm:pt modelId="{086F0089-8BB2-4C8D-A8AC-8F387531C88F}" type="pres">
      <dgm:prSet presAssocID="{FFA62ACA-FD77-4CF2-8958-B6CADD1B7635}" presName="accentRepeatNode" presStyleLbl="solidFgAcc1" presStyleIdx="0" presStyleCnt="7"/>
      <dgm:spPr/>
    </dgm:pt>
    <dgm:pt modelId="{8677C371-95AE-4D02-B317-C6D8E482F8FC}" type="pres">
      <dgm:prSet presAssocID="{AEADA9BE-CF30-4B64-BD26-18B94B376D3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6218D-F26A-42BE-9724-3C6DC60658A3}" type="pres">
      <dgm:prSet presAssocID="{AEADA9BE-CF30-4B64-BD26-18B94B376D34}" presName="accent_2" presStyleCnt="0"/>
      <dgm:spPr/>
    </dgm:pt>
    <dgm:pt modelId="{CB7DEC95-2461-49A0-8C4D-D63B2ADF22D5}" type="pres">
      <dgm:prSet presAssocID="{AEADA9BE-CF30-4B64-BD26-18B94B376D34}" presName="accentRepeatNode" presStyleLbl="solidFgAcc1" presStyleIdx="1" presStyleCnt="7"/>
      <dgm:spPr/>
    </dgm:pt>
    <dgm:pt modelId="{491A5914-D85A-4D6E-9ED1-92D2B19ACE64}" type="pres">
      <dgm:prSet presAssocID="{C3898870-9DA9-4782-AF17-6C6724EE195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3F97D-3B15-4565-AB67-40657A169D9D}" type="pres">
      <dgm:prSet presAssocID="{C3898870-9DA9-4782-AF17-6C6724EE1952}" presName="accent_3" presStyleCnt="0"/>
      <dgm:spPr/>
    </dgm:pt>
    <dgm:pt modelId="{C204B795-CFFF-4570-9FAC-DA6C5449C5B8}" type="pres">
      <dgm:prSet presAssocID="{C3898870-9DA9-4782-AF17-6C6724EE1952}" presName="accentRepeatNode" presStyleLbl="solidFgAcc1" presStyleIdx="2" presStyleCnt="7"/>
      <dgm:spPr/>
    </dgm:pt>
    <dgm:pt modelId="{5C395592-92CE-45E7-ACA0-ECB4C3CB839A}" type="pres">
      <dgm:prSet presAssocID="{51F43B0A-B2C8-4993-AE67-5F6A772351C2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E5F9F-FDA8-4D25-A91D-A15995EAA06D}" type="pres">
      <dgm:prSet presAssocID="{51F43B0A-B2C8-4993-AE67-5F6A772351C2}" presName="accent_4" presStyleCnt="0"/>
      <dgm:spPr/>
    </dgm:pt>
    <dgm:pt modelId="{E66F6EFF-66AE-4A82-8D33-0DF62459A62B}" type="pres">
      <dgm:prSet presAssocID="{51F43B0A-B2C8-4993-AE67-5F6A772351C2}" presName="accentRepeatNode" presStyleLbl="solidFgAcc1" presStyleIdx="3" presStyleCnt="7"/>
      <dgm:spPr/>
    </dgm:pt>
    <dgm:pt modelId="{79A8A0E9-B136-4F73-B167-8C233AF4BB2E}" type="pres">
      <dgm:prSet presAssocID="{EFD7ADCF-8F00-44D2-9293-C003DD2493A8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AC34C-8658-43A5-AB20-CD6F79B63D2F}" type="pres">
      <dgm:prSet presAssocID="{EFD7ADCF-8F00-44D2-9293-C003DD2493A8}" presName="accent_5" presStyleCnt="0"/>
      <dgm:spPr/>
    </dgm:pt>
    <dgm:pt modelId="{0AAC3151-1503-453E-8ED1-FD8FB00A0989}" type="pres">
      <dgm:prSet presAssocID="{EFD7ADCF-8F00-44D2-9293-C003DD2493A8}" presName="accentRepeatNode" presStyleLbl="solidFgAcc1" presStyleIdx="4" presStyleCnt="7"/>
      <dgm:spPr/>
    </dgm:pt>
    <dgm:pt modelId="{F2B66FD7-6FEC-4ECE-AA80-E3101526A8E8}" type="pres">
      <dgm:prSet presAssocID="{DA8A95D6-729A-4EFA-9378-B9EC7B9AFDB8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94A8A-D56D-4697-B75F-C7FE7D23364E}" type="pres">
      <dgm:prSet presAssocID="{DA8A95D6-729A-4EFA-9378-B9EC7B9AFDB8}" presName="accent_6" presStyleCnt="0"/>
      <dgm:spPr/>
    </dgm:pt>
    <dgm:pt modelId="{0DE050FF-70A1-4142-B788-0C9EC4ACAFFC}" type="pres">
      <dgm:prSet presAssocID="{DA8A95D6-729A-4EFA-9378-B9EC7B9AFDB8}" presName="accentRepeatNode" presStyleLbl="solidFgAcc1" presStyleIdx="5" presStyleCnt="7"/>
      <dgm:spPr/>
    </dgm:pt>
    <dgm:pt modelId="{06D4DEB7-F75A-424C-8C43-E4AA6A3AB112}" type="pres">
      <dgm:prSet presAssocID="{8EE67B42-6DF3-407A-92F5-FC4C017B0C47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07784A-A2D4-40DF-93C4-F51CCFB84A71}" type="pres">
      <dgm:prSet presAssocID="{8EE67B42-6DF3-407A-92F5-FC4C017B0C47}" presName="accent_7" presStyleCnt="0"/>
      <dgm:spPr/>
    </dgm:pt>
    <dgm:pt modelId="{98DA5D28-30FF-4EAE-B2FB-AAE956D75500}" type="pres">
      <dgm:prSet presAssocID="{8EE67B42-6DF3-407A-92F5-FC4C017B0C47}" presName="accentRepeatNode" presStyleLbl="solidFgAcc1" presStyleIdx="6" presStyleCnt="7"/>
      <dgm:spPr/>
    </dgm:pt>
  </dgm:ptLst>
  <dgm:cxnLst>
    <dgm:cxn modelId="{0A455516-F035-4794-BC5E-8689A9041754}" type="presOf" srcId="{A52ABBB7-69B0-4311-BCB4-CD1FB1202AB6}" destId="{F5FB2E8E-E24B-419B-990F-C0C57CE500C8}" srcOrd="0" destOrd="0" presId="urn:microsoft.com/office/officeart/2008/layout/VerticalCurvedList"/>
    <dgm:cxn modelId="{B67BAF13-8A41-4B1C-BC56-37676D91B084}" type="presOf" srcId="{C3898870-9DA9-4782-AF17-6C6724EE1952}" destId="{491A5914-D85A-4D6E-9ED1-92D2B19ACE64}" srcOrd="0" destOrd="0" presId="urn:microsoft.com/office/officeart/2008/layout/VerticalCurvedList"/>
    <dgm:cxn modelId="{16A1333A-A003-42D6-961B-67DBD6D90382}" type="presOf" srcId="{8EE67B42-6DF3-407A-92F5-FC4C017B0C47}" destId="{06D4DEB7-F75A-424C-8C43-E4AA6A3AB112}" srcOrd="0" destOrd="0" presId="urn:microsoft.com/office/officeart/2008/layout/VerticalCurvedList"/>
    <dgm:cxn modelId="{DD860D46-C59D-4774-A891-61A1F61E201C}" type="presOf" srcId="{A0F7B00D-6DB0-477F-BE0C-55B7E95214C6}" destId="{F8DAC18A-B0B9-4916-93B1-1233D5CBFCAD}" srcOrd="0" destOrd="0" presId="urn:microsoft.com/office/officeart/2008/layout/VerticalCurvedList"/>
    <dgm:cxn modelId="{B77DC73A-DCF0-47BB-8BFF-767FD068DDC7}" srcId="{A52ABBB7-69B0-4311-BCB4-CD1FB1202AB6}" destId="{DA8A95D6-729A-4EFA-9378-B9EC7B9AFDB8}" srcOrd="5" destOrd="0" parTransId="{99D43A99-4242-4CF2-8A0A-B5E301F094DA}" sibTransId="{8F2A54D6-25DF-41CF-84C7-BB56411B90E5}"/>
    <dgm:cxn modelId="{962B826D-DDFF-421F-8AF6-AE4B50236AEB}" srcId="{A52ABBB7-69B0-4311-BCB4-CD1FB1202AB6}" destId="{EFD7ADCF-8F00-44D2-9293-C003DD2493A8}" srcOrd="4" destOrd="0" parTransId="{DF8C9D4B-99B0-40D9-9EFA-FA37483D2097}" sibTransId="{A3BA1379-165E-4B32-A208-74BFD04D90B2}"/>
    <dgm:cxn modelId="{AA157D0B-4299-46B0-B600-60D18B0BFFF5}" type="presOf" srcId="{AEADA9BE-CF30-4B64-BD26-18B94B376D34}" destId="{8677C371-95AE-4D02-B317-C6D8E482F8FC}" srcOrd="0" destOrd="0" presId="urn:microsoft.com/office/officeart/2008/layout/VerticalCurvedList"/>
    <dgm:cxn modelId="{C96BF5AC-3A4F-41A9-BDC4-6CCDC90ED27D}" srcId="{A52ABBB7-69B0-4311-BCB4-CD1FB1202AB6}" destId="{C3898870-9DA9-4782-AF17-6C6724EE1952}" srcOrd="2" destOrd="0" parTransId="{879D8788-5497-4C7C-BD1D-DE683507D6F5}" sibTransId="{8842BC5B-68E2-4AA0-95B5-19CDE1E98934}"/>
    <dgm:cxn modelId="{129A166D-4826-40F3-A38F-4A39647D021D}" srcId="{A52ABBB7-69B0-4311-BCB4-CD1FB1202AB6}" destId="{FFA62ACA-FD77-4CF2-8958-B6CADD1B7635}" srcOrd="0" destOrd="0" parTransId="{2A5CD762-C22C-4299-A3E5-7DAAFE1B9D82}" sibTransId="{A0F7B00D-6DB0-477F-BE0C-55B7E95214C6}"/>
    <dgm:cxn modelId="{D32ABDE5-DDDC-407A-8CDE-F0CEEDC4F4F3}" srcId="{A52ABBB7-69B0-4311-BCB4-CD1FB1202AB6}" destId="{AEADA9BE-CF30-4B64-BD26-18B94B376D34}" srcOrd="1" destOrd="0" parTransId="{EC978E08-6861-4159-A549-42A02D257035}" sibTransId="{1CF52E5F-2337-4362-9D2B-7F64C6CDFC12}"/>
    <dgm:cxn modelId="{BDB4ADBD-A768-4BCE-9C94-C29108384F4E}" type="presOf" srcId="{DA8A95D6-729A-4EFA-9378-B9EC7B9AFDB8}" destId="{F2B66FD7-6FEC-4ECE-AA80-E3101526A8E8}" srcOrd="0" destOrd="0" presId="urn:microsoft.com/office/officeart/2008/layout/VerticalCurvedList"/>
    <dgm:cxn modelId="{226928B4-48AB-4211-988D-810AAE2E028F}" type="presOf" srcId="{EFD7ADCF-8F00-44D2-9293-C003DD2493A8}" destId="{79A8A0E9-B136-4F73-B167-8C233AF4BB2E}" srcOrd="0" destOrd="0" presId="urn:microsoft.com/office/officeart/2008/layout/VerticalCurvedList"/>
    <dgm:cxn modelId="{FDE911C7-FBB4-4A18-A5A1-D004F1F97788}" type="presOf" srcId="{51F43B0A-B2C8-4993-AE67-5F6A772351C2}" destId="{5C395592-92CE-45E7-ACA0-ECB4C3CB839A}" srcOrd="0" destOrd="0" presId="urn:microsoft.com/office/officeart/2008/layout/VerticalCurvedList"/>
    <dgm:cxn modelId="{AB5FE158-54FF-43E9-B022-0CCFF4505EA6}" srcId="{A52ABBB7-69B0-4311-BCB4-CD1FB1202AB6}" destId="{51F43B0A-B2C8-4993-AE67-5F6A772351C2}" srcOrd="3" destOrd="0" parTransId="{2CC9EB06-FD5F-46A2-9CF8-80107729E673}" sibTransId="{61AD8753-E055-4283-8678-AEECC76E0453}"/>
    <dgm:cxn modelId="{6C8D8526-8FC1-441E-9ADE-ECAA65587B08}" srcId="{A52ABBB7-69B0-4311-BCB4-CD1FB1202AB6}" destId="{8EE67B42-6DF3-407A-92F5-FC4C017B0C47}" srcOrd="6" destOrd="0" parTransId="{1D5C0F3B-A4A9-4B14-B011-13CCDF4E5230}" sibTransId="{B54D2ED5-EAA4-4209-B57E-C19871CA879C}"/>
    <dgm:cxn modelId="{ECFB613B-A08B-441C-8F4D-1FE57F1CF854}" type="presOf" srcId="{FFA62ACA-FD77-4CF2-8958-B6CADD1B7635}" destId="{045243FF-203B-4812-8FDC-337C87CA83C3}" srcOrd="0" destOrd="0" presId="urn:microsoft.com/office/officeart/2008/layout/VerticalCurvedList"/>
    <dgm:cxn modelId="{CD3C8BCA-6853-4325-B53D-7330C8F9AC9B}" type="presParOf" srcId="{F5FB2E8E-E24B-419B-990F-C0C57CE500C8}" destId="{FB7D4456-BE19-4E7C-95EA-8680FF6369FA}" srcOrd="0" destOrd="0" presId="urn:microsoft.com/office/officeart/2008/layout/VerticalCurvedList"/>
    <dgm:cxn modelId="{ACDECB27-22DF-4FC0-8048-20FF2CC334D6}" type="presParOf" srcId="{FB7D4456-BE19-4E7C-95EA-8680FF6369FA}" destId="{2FBA02FB-26D1-437C-9372-6F3B5ABE8F9F}" srcOrd="0" destOrd="0" presId="urn:microsoft.com/office/officeart/2008/layout/VerticalCurvedList"/>
    <dgm:cxn modelId="{AFE96142-8742-4FA3-9A8C-669E970DE884}" type="presParOf" srcId="{2FBA02FB-26D1-437C-9372-6F3B5ABE8F9F}" destId="{30AFADBA-9ADF-4306-A254-DA8B71CCB380}" srcOrd="0" destOrd="0" presId="urn:microsoft.com/office/officeart/2008/layout/VerticalCurvedList"/>
    <dgm:cxn modelId="{B4978A99-75A8-4056-8099-FA190A102DEC}" type="presParOf" srcId="{2FBA02FB-26D1-437C-9372-6F3B5ABE8F9F}" destId="{F8DAC18A-B0B9-4916-93B1-1233D5CBFCAD}" srcOrd="1" destOrd="0" presId="urn:microsoft.com/office/officeart/2008/layout/VerticalCurvedList"/>
    <dgm:cxn modelId="{7555C628-A96B-4B86-9C01-57B11E138974}" type="presParOf" srcId="{2FBA02FB-26D1-437C-9372-6F3B5ABE8F9F}" destId="{56BE5130-90A8-4BA4-BD35-4997E8ECC595}" srcOrd="2" destOrd="0" presId="urn:microsoft.com/office/officeart/2008/layout/VerticalCurvedList"/>
    <dgm:cxn modelId="{22B44E4B-30BC-439F-9A19-F318176B9BB6}" type="presParOf" srcId="{2FBA02FB-26D1-437C-9372-6F3B5ABE8F9F}" destId="{9C2ED565-AE77-4033-BC19-D37E62BF7BAE}" srcOrd="3" destOrd="0" presId="urn:microsoft.com/office/officeart/2008/layout/VerticalCurvedList"/>
    <dgm:cxn modelId="{E549738C-2D2F-4967-A9EF-12911730FE6F}" type="presParOf" srcId="{FB7D4456-BE19-4E7C-95EA-8680FF6369FA}" destId="{045243FF-203B-4812-8FDC-337C87CA83C3}" srcOrd="1" destOrd="0" presId="urn:microsoft.com/office/officeart/2008/layout/VerticalCurvedList"/>
    <dgm:cxn modelId="{DD996433-4397-424B-AA71-973C35C2A4A6}" type="presParOf" srcId="{FB7D4456-BE19-4E7C-95EA-8680FF6369FA}" destId="{D9FCE872-B06D-4D3B-B947-106EB818EC89}" srcOrd="2" destOrd="0" presId="urn:microsoft.com/office/officeart/2008/layout/VerticalCurvedList"/>
    <dgm:cxn modelId="{16758C13-2386-455C-A620-F06A7E1BFD63}" type="presParOf" srcId="{D9FCE872-B06D-4D3B-B947-106EB818EC89}" destId="{086F0089-8BB2-4C8D-A8AC-8F387531C88F}" srcOrd="0" destOrd="0" presId="urn:microsoft.com/office/officeart/2008/layout/VerticalCurvedList"/>
    <dgm:cxn modelId="{9983E7DF-7BA0-4E68-8739-B57F7F6D4970}" type="presParOf" srcId="{FB7D4456-BE19-4E7C-95EA-8680FF6369FA}" destId="{8677C371-95AE-4D02-B317-C6D8E482F8FC}" srcOrd="3" destOrd="0" presId="urn:microsoft.com/office/officeart/2008/layout/VerticalCurvedList"/>
    <dgm:cxn modelId="{80CC953A-2276-46C9-BBC9-724FF9C14138}" type="presParOf" srcId="{FB7D4456-BE19-4E7C-95EA-8680FF6369FA}" destId="{1876218D-F26A-42BE-9724-3C6DC60658A3}" srcOrd="4" destOrd="0" presId="urn:microsoft.com/office/officeart/2008/layout/VerticalCurvedList"/>
    <dgm:cxn modelId="{81FDE152-D857-4417-A257-2308FB7325FA}" type="presParOf" srcId="{1876218D-F26A-42BE-9724-3C6DC60658A3}" destId="{CB7DEC95-2461-49A0-8C4D-D63B2ADF22D5}" srcOrd="0" destOrd="0" presId="urn:microsoft.com/office/officeart/2008/layout/VerticalCurvedList"/>
    <dgm:cxn modelId="{F06A19E4-6D71-48AA-A6D7-5B4923AE9C6F}" type="presParOf" srcId="{FB7D4456-BE19-4E7C-95EA-8680FF6369FA}" destId="{491A5914-D85A-4D6E-9ED1-92D2B19ACE64}" srcOrd="5" destOrd="0" presId="urn:microsoft.com/office/officeart/2008/layout/VerticalCurvedList"/>
    <dgm:cxn modelId="{DA185E3F-D4F0-4539-B94F-B12620929A28}" type="presParOf" srcId="{FB7D4456-BE19-4E7C-95EA-8680FF6369FA}" destId="{6E73F97D-3B15-4565-AB67-40657A169D9D}" srcOrd="6" destOrd="0" presId="urn:microsoft.com/office/officeart/2008/layout/VerticalCurvedList"/>
    <dgm:cxn modelId="{87928840-3D66-4EC6-82D2-FBF1561164EA}" type="presParOf" srcId="{6E73F97D-3B15-4565-AB67-40657A169D9D}" destId="{C204B795-CFFF-4570-9FAC-DA6C5449C5B8}" srcOrd="0" destOrd="0" presId="urn:microsoft.com/office/officeart/2008/layout/VerticalCurvedList"/>
    <dgm:cxn modelId="{0AE901FB-1EEE-43B4-B338-54DEFC032C66}" type="presParOf" srcId="{FB7D4456-BE19-4E7C-95EA-8680FF6369FA}" destId="{5C395592-92CE-45E7-ACA0-ECB4C3CB839A}" srcOrd="7" destOrd="0" presId="urn:microsoft.com/office/officeart/2008/layout/VerticalCurvedList"/>
    <dgm:cxn modelId="{A32CF4AE-6BDD-4F50-9C34-E65B48DA9EB4}" type="presParOf" srcId="{FB7D4456-BE19-4E7C-95EA-8680FF6369FA}" destId="{426E5F9F-FDA8-4D25-A91D-A15995EAA06D}" srcOrd="8" destOrd="0" presId="urn:microsoft.com/office/officeart/2008/layout/VerticalCurvedList"/>
    <dgm:cxn modelId="{DEEEEC68-F293-45CA-BC6D-9DF6D13F91D9}" type="presParOf" srcId="{426E5F9F-FDA8-4D25-A91D-A15995EAA06D}" destId="{E66F6EFF-66AE-4A82-8D33-0DF62459A62B}" srcOrd="0" destOrd="0" presId="urn:microsoft.com/office/officeart/2008/layout/VerticalCurvedList"/>
    <dgm:cxn modelId="{0EFB8DB4-6E6D-42B4-AB0A-B30F45EF34E4}" type="presParOf" srcId="{FB7D4456-BE19-4E7C-95EA-8680FF6369FA}" destId="{79A8A0E9-B136-4F73-B167-8C233AF4BB2E}" srcOrd="9" destOrd="0" presId="urn:microsoft.com/office/officeart/2008/layout/VerticalCurvedList"/>
    <dgm:cxn modelId="{BDD42872-81A8-4AB6-9A9C-3D687571CCA1}" type="presParOf" srcId="{FB7D4456-BE19-4E7C-95EA-8680FF6369FA}" destId="{A5DAC34C-8658-43A5-AB20-CD6F79B63D2F}" srcOrd="10" destOrd="0" presId="urn:microsoft.com/office/officeart/2008/layout/VerticalCurvedList"/>
    <dgm:cxn modelId="{CB9D5D1F-3B5D-4B4D-BF7A-D85E4602AED2}" type="presParOf" srcId="{A5DAC34C-8658-43A5-AB20-CD6F79B63D2F}" destId="{0AAC3151-1503-453E-8ED1-FD8FB00A0989}" srcOrd="0" destOrd="0" presId="urn:microsoft.com/office/officeart/2008/layout/VerticalCurvedList"/>
    <dgm:cxn modelId="{DB1B1BA7-6C98-4BDF-98CF-DC630633514A}" type="presParOf" srcId="{FB7D4456-BE19-4E7C-95EA-8680FF6369FA}" destId="{F2B66FD7-6FEC-4ECE-AA80-E3101526A8E8}" srcOrd="11" destOrd="0" presId="urn:microsoft.com/office/officeart/2008/layout/VerticalCurvedList"/>
    <dgm:cxn modelId="{66F7FFAE-CC27-429C-BE30-D1C0C34B3440}" type="presParOf" srcId="{FB7D4456-BE19-4E7C-95EA-8680FF6369FA}" destId="{8A394A8A-D56D-4697-B75F-C7FE7D23364E}" srcOrd="12" destOrd="0" presId="urn:microsoft.com/office/officeart/2008/layout/VerticalCurvedList"/>
    <dgm:cxn modelId="{FAA3A6F5-D630-435D-A57D-880D5710C09D}" type="presParOf" srcId="{8A394A8A-D56D-4697-B75F-C7FE7D23364E}" destId="{0DE050FF-70A1-4142-B788-0C9EC4ACAFFC}" srcOrd="0" destOrd="0" presId="urn:microsoft.com/office/officeart/2008/layout/VerticalCurvedList"/>
    <dgm:cxn modelId="{E7CF56CD-CA3F-4E92-8E2D-1813B5072244}" type="presParOf" srcId="{FB7D4456-BE19-4E7C-95EA-8680FF6369FA}" destId="{06D4DEB7-F75A-424C-8C43-E4AA6A3AB112}" srcOrd="13" destOrd="0" presId="urn:microsoft.com/office/officeart/2008/layout/VerticalCurvedList"/>
    <dgm:cxn modelId="{C0FE9D09-7BAB-40F8-8299-1372D258DB43}" type="presParOf" srcId="{FB7D4456-BE19-4E7C-95EA-8680FF6369FA}" destId="{8807784A-A2D4-40DF-93C4-F51CCFB84A71}" srcOrd="14" destOrd="0" presId="urn:microsoft.com/office/officeart/2008/layout/VerticalCurvedList"/>
    <dgm:cxn modelId="{97C0F2F4-2E3B-4742-A05F-F7E3A4FAD5E3}" type="presParOf" srcId="{8807784A-A2D4-40DF-93C4-F51CCFB84A71}" destId="{98DA5D28-30FF-4EAE-B2FB-AAE956D755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AC18A-B0B9-4916-93B1-1233D5CBFCAD}">
      <dsp:nvSpPr>
        <dsp:cNvPr id="0" name=""/>
        <dsp:cNvSpPr/>
      </dsp:nvSpPr>
      <dsp:spPr>
        <a:xfrm>
          <a:off x="-5598312" y="-857511"/>
          <a:ext cx="6669160" cy="6669160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243FF-203B-4812-8FDC-337C87CA83C3}">
      <dsp:nvSpPr>
        <dsp:cNvPr id="0" name=""/>
        <dsp:cNvSpPr/>
      </dsp:nvSpPr>
      <dsp:spPr>
        <a:xfrm>
          <a:off x="347532" y="225215"/>
          <a:ext cx="7815929" cy="45023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37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Incorporation of security </a:t>
          </a:r>
          <a:r>
            <a:rPr lang="en-US" sz="2400" kern="1200" dirty="0" smtClean="0"/>
            <a:t>in development</a:t>
          </a:r>
          <a:endParaRPr lang="en-US" sz="2400" kern="1200" dirty="0"/>
        </a:p>
      </dsp:txBody>
      <dsp:txXfrm>
        <a:off x="347532" y="225215"/>
        <a:ext cx="7815929" cy="450231"/>
      </dsp:txXfrm>
    </dsp:sp>
    <dsp:sp modelId="{086F0089-8BB2-4C8D-A8AC-8F387531C88F}">
      <dsp:nvSpPr>
        <dsp:cNvPr id="0" name=""/>
        <dsp:cNvSpPr/>
      </dsp:nvSpPr>
      <dsp:spPr>
        <a:xfrm>
          <a:off x="66137" y="168936"/>
          <a:ext cx="562789" cy="562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7C371-95AE-4D02-B317-C6D8E482F8FC}">
      <dsp:nvSpPr>
        <dsp:cNvPr id="0" name=""/>
        <dsp:cNvSpPr/>
      </dsp:nvSpPr>
      <dsp:spPr>
        <a:xfrm>
          <a:off x="755258" y="900959"/>
          <a:ext cx="7408204" cy="45023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37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Developer training</a:t>
          </a:r>
          <a:endParaRPr lang="en-US" sz="2400" kern="1200" dirty="0"/>
        </a:p>
      </dsp:txBody>
      <dsp:txXfrm>
        <a:off x="755258" y="900959"/>
        <a:ext cx="7408204" cy="450231"/>
      </dsp:txXfrm>
    </dsp:sp>
    <dsp:sp modelId="{CB7DEC95-2461-49A0-8C4D-D63B2ADF22D5}">
      <dsp:nvSpPr>
        <dsp:cNvPr id="0" name=""/>
        <dsp:cNvSpPr/>
      </dsp:nvSpPr>
      <dsp:spPr>
        <a:xfrm>
          <a:off x="473863" y="844680"/>
          <a:ext cx="562789" cy="562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A5914-D85A-4D6E-9ED1-92D2B19ACE64}">
      <dsp:nvSpPr>
        <dsp:cNvPr id="0" name=""/>
        <dsp:cNvSpPr/>
      </dsp:nvSpPr>
      <dsp:spPr>
        <a:xfrm>
          <a:off x="978689" y="1576208"/>
          <a:ext cx="7184772" cy="45023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37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Incorporation of </a:t>
          </a:r>
          <a:r>
            <a:rPr lang="en-US" sz="2400" kern="1200" dirty="0" smtClean="0"/>
            <a:t>testing standards</a:t>
          </a:r>
          <a:endParaRPr lang="en-US" sz="2400" kern="1200" dirty="0"/>
        </a:p>
      </dsp:txBody>
      <dsp:txXfrm>
        <a:off x="978689" y="1576208"/>
        <a:ext cx="7184772" cy="450231"/>
      </dsp:txXfrm>
    </dsp:sp>
    <dsp:sp modelId="{C204B795-CFFF-4570-9FAC-DA6C5449C5B8}">
      <dsp:nvSpPr>
        <dsp:cNvPr id="0" name=""/>
        <dsp:cNvSpPr/>
      </dsp:nvSpPr>
      <dsp:spPr>
        <a:xfrm>
          <a:off x="697294" y="1519929"/>
          <a:ext cx="562789" cy="562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95592-92CE-45E7-ACA0-ECB4C3CB839A}">
      <dsp:nvSpPr>
        <dsp:cNvPr id="0" name=""/>
        <dsp:cNvSpPr/>
      </dsp:nvSpPr>
      <dsp:spPr>
        <a:xfrm>
          <a:off x="1050029" y="2251952"/>
          <a:ext cx="7113432" cy="45023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37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Persistent monitoring</a:t>
          </a:r>
          <a:endParaRPr lang="en-US" sz="2400" kern="1200" dirty="0"/>
        </a:p>
      </dsp:txBody>
      <dsp:txXfrm>
        <a:off x="1050029" y="2251952"/>
        <a:ext cx="7113432" cy="450231"/>
      </dsp:txXfrm>
    </dsp:sp>
    <dsp:sp modelId="{E66F6EFF-66AE-4A82-8D33-0DF62459A62B}">
      <dsp:nvSpPr>
        <dsp:cNvPr id="0" name=""/>
        <dsp:cNvSpPr/>
      </dsp:nvSpPr>
      <dsp:spPr>
        <a:xfrm>
          <a:off x="768634" y="2195673"/>
          <a:ext cx="562789" cy="562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8A0E9-B136-4F73-B167-8C233AF4BB2E}">
      <dsp:nvSpPr>
        <dsp:cNvPr id="0" name=""/>
        <dsp:cNvSpPr/>
      </dsp:nvSpPr>
      <dsp:spPr>
        <a:xfrm>
          <a:off x="978689" y="2927696"/>
          <a:ext cx="7184772" cy="45023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37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Access controls</a:t>
          </a:r>
          <a:endParaRPr lang="en-US" sz="2400" kern="1200" dirty="0"/>
        </a:p>
      </dsp:txBody>
      <dsp:txXfrm>
        <a:off x="978689" y="2927696"/>
        <a:ext cx="7184772" cy="450231"/>
      </dsp:txXfrm>
    </dsp:sp>
    <dsp:sp modelId="{0AAC3151-1503-453E-8ED1-FD8FB00A0989}">
      <dsp:nvSpPr>
        <dsp:cNvPr id="0" name=""/>
        <dsp:cNvSpPr/>
      </dsp:nvSpPr>
      <dsp:spPr>
        <a:xfrm>
          <a:off x="697294" y="2871417"/>
          <a:ext cx="562789" cy="562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66FD7-6FEC-4ECE-AA80-E3101526A8E8}">
      <dsp:nvSpPr>
        <dsp:cNvPr id="0" name=""/>
        <dsp:cNvSpPr/>
      </dsp:nvSpPr>
      <dsp:spPr>
        <a:xfrm>
          <a:off x="755258" y="3602945"/>
          <a:ext cx="7408204" cy="45023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37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Error messaging</a:t>
          </a:r>
          <a:endParaRPr lang="en-US" sz="2400" kern="1200" dirty="0"/>
        </a:p>
      </dsp:txBody>
      <dsp:txXfrm>
        <a:off x="755258" y="3602945"/>
        <a:ext cx="7408204" cy="450231"/>
      </dsp:txXfrm>
    </dsp:sp>
    <dsp:sp modelId="{0DE050FF-70A1-4142-B788-0C9EC4ACAFFC}">
      <dsp:nvSpPr>
        <dsp:cNvPr id="0" name=""/>
        <dsp:cNvSpPr/>
      </dsp:nvSpPr>
      <dsp:spPr>
        <a:xfrm>
          <a:off x="473863" y="3546666"/>
          <a:ext cx="562789" cy="562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4DEB7-F75A-424C-8C43-E4AA6A3AB112}">
      <dsp:nvSpPr>
        <dsp:cNvPr id="0" name=""/>
        <dsp:cNvSpPr/>
      </dsp:nvSpPr>
      <dsp:spPr>
        <a:xfrm>
          <a:off x="347532" y="4278689"/>
          <a:ext cx="7815929" cy="450231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37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System and application hardening</a:t>
          </a:r>
          <a:endParaRPr lang="en-US" sz="2400" kern="1200" dirty="0"/>
        </a:p>
      </dsp:txBody>
      <dsp:txXfrm>
        <a:off x="347532" y="4278689"/>
        <a:ext cx="7815929" cy="450231"/>
      </dsp:txXfrm>
    </dsp:sp>
    <dsp:sp modelId="{98DA5D28-30FF-4EAE-B2FB-AAE956D75500}">
      <dsp:nvSpPr>
        <dsp:cNvPr id="0" name=""/>
        <dsp:cNvSpPr/>
      </dsp:nvSpPr>
      <dsp:spPr>
        <a:xfrm>
          <a:off x="66137" y="4222410"/>
          <a:ext cx="562789" cy="562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>
            <a:lvl1pPr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21985" y="0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>
            <a:lvl1pPr algn="r"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C7737A0-85FE-4EAF-9298-F93A86E2A680}" type="datetime1">
              <a:rPr lang="en-US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24188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b" anchorCtr="0" compatLnSpc="1">
            <a:prstTxWarp prst="textNoShape">
              <a:avLst/>
            </a:prstTxWarp>
          </a:bodyPr>
          <a:lstStyle>
            <a:lvl1pPr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21985" y="6724188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b" anchorCtr="0" compatLnSpc="1">
            <a:prstTxWarp prst="textNoShape">
              <a:avLst/>
            </a:prstTxWarp>
          </a:bodyPr>
          <a:lstStyle>
            <a:lvl1pPr algn="r"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804CFB6-004B-41A1-91F0-BAE85C2170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22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>
            <a:lvl1pPr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1985" y="0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>
            <a:lvl1pPr algn="r"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D7752FA-DA3E-48CE-A1AA-948E629AFFF1}" type="datetime1">
              <a:rPr lang="en-US"/>
              <a:pPr>
                <a:defRPr/>
              </a:pPr>
              <a:t>8/17/2014</a:t>
            </a:fld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7350" y="531813"/>
            <a:ext cx="3538538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0730" y="3362095"/>
            <a:ext cx="6891778" cy="318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4188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b" anchorCtr="0" compatLnSpc="1">
            <a:prstTxWarp prst="textNoShape">
              <a:avLst/>
            </a:prstTxWarp>
          </a:bodyPr>
          <a:lstStyle>
            <a:lvl1pPr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1985" y="6724188"/>
            <a:ext cx="4071254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04" tIns="47052" rIns="94104" bIns="47052" numCol="1" anchor="b" anchorCtr="0" compatLnSpc="1">
            <a:prstTxWarp prst="textNoShape">
              <a:avLst/>
            </a:prstTxWarp>
          </a:bodyPr>
          <a:lstStyle>
            <a:lvl1pPr algn="r" defTabSz="94120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9BF0868-8ECF-4C95-8B54-D4D6FEB8DD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419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1B31C7D6-FF6C-476A-AF1D-52889B27115E}" type="slidenum">
              <a:rPr lang="en-US" smtClean="0"/>
              <a:pPr defTabSz="941182"/>
              <a:t>1</a:t>
            </a:fld>
            <a:endParaRPr lang="en-US" smtClean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730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41182"/>
            <a:fld id="{2EA4EB7D-1F7F-4684-974B-E1533FD044BC}" type="datetime1">
              <a:rPr lang="en-US" smtClean="0"/>
              <a:pPr defTabSz="941182"/>
              <a:t>8/17/2014</a:t>
            </a:fld>
            <a:endParaRPr lang="en-US" smtClean="0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41182"/>
            <a:endParaRPr lang="en-US" smtClean="0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EE9E2AE0-F453-4874-857C-D6DB4B985066}" type="slidenum">
              <a:rPr lang="en-US" smtClean="0"/>
              <a:pPr defTabSz="941182"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733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1A81420E-DABF-4A46-96E7-FB32AA44CA51}" type="slidenum">
              <a:rPr lang="en-US" smtClean="0">
                <a:latin typeface="Arial" charset="0"/>
              </a:rPr>
              <a:pPr defTabSz="941182"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6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F8A4C9F3-72E1-440B-9989-7CE4D488E5F8}" type="slidenum">
              <a:rPr lang="en-US" smtClean="0">
                <a:latin typeface="Arial" charset="0"/>
              </a:rPr>
              <a:pPr defTabSz="941182"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3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EBE4B18D-643F-4613-90AF-4CA691570D4E}" type="slidenum">
              <a:rPr lang="en-US" smtClean="0">
                <a:latin typeface="Arial" charset="0"/>
              </a:rPr>
              <a:pPr defTabSz="941182"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7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BA0501CC-F1F2-4AD5-B441-0AFF05C30962}" type="slidenum">
              <a:rPr lang="en-US" smtClean="0">
                <a:latin typeface="Arial" charset="0"/>
              </a:rPr>
              <a:pPr defTabSz="941182"/>
              <a:t>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6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2964FB3E-AB16-40C8-A8A5-504795CBCAA5}" type="slidenum">
              <a:rPr lang="en-US" smtClean="0">
                <a:latin typeface="Arial" charset="0"/>
              </a:rPr>
              <a:pPr defTabSz="941182"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0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72E78B18-5D97-4803-8D08-71812BFCA2C4}" type="slidenum">
              <a:rPr lang="en-US" smtClean="0">
                <a:latin typeface="Arial" charset="0"/>
              </a:rPr>
              <a:pPr defTabSz="941182"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2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1CD144DB-B9F5-4EF8-ADD9-10ECD2A6907D}" type="slidenum">
              <a:rPr lang="en-US" smtClean="0">
                <a:latin typeface="Arial" charset="0"/>
              </a:rPr>
              <a:pPr defTabSz="941182"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5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182"/>
            <a:fld id="{6B003AAD-2A86-4E0A-849F-278C3D3E0484}" type="slidenum">
              <a:rPr lang="en-US" smtClean="0">
                <a:latin typeface="Arial" charset="0"/>
              </a:rPr>
              <a:pPr defTabSz="941182"/>
              <a:t>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4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"/>
          <p:cNvSpPr txBox="1"/>
          <p:nvPr userDrawn="1"/>
        </p:nvSpPr>
        <p:spPr>
          <a:xfrm>
            <a:off x="4157663" y="6332538"/>
            <a:ext cx="3095625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 smtClean="0">
                <a:solidFill>
                  <a:schemeClr val="accent5"/>
                </a:solidFill>
              </a:rPr>
              <a:t>© 2015 Jones and Bartlett Learning, LLC, an Ascend Learning Company </a:t>
            </a:r>
          </a:p>
          <a:p>
            <a:pPr>
              <a:defRPr/>
            </a:pPr>
            <a:r>
              <a:rPr lang="en-US" sz="700" dirty="0" smtClean="0">
                <a:solidFill>
                  <a:schemeClr val="accent5"/>
                </a:solidFill>
              </a:rPr>
              <a:t>www.jblearning.com</a:t>
            </a:r>
          </a:p>
          <a:p>
            <a:pPr>
              <a:defRPr/>
            </a:pPr>
            <a:r>
              <a:rPr lang="en-US" sz="700" dirty="0" smtClean="0">
                <a:solidFill>
                  <a:schemeClr val="accent5"/>
                </a:solidFill>
              </a:rPr>
              <a:t>All rights reserved.</a:t>
            </a:r>
            <a:endParaRPr lang="en-US" sz="700" dirty="0">
              <a:solidFill>
                <a:schemeClr val="accent5"/>
              </a:solidFill>
            </a:endParaRPr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13F0DE78-A34D-4BD5-ABE2-81F18C9DDE15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4221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</a:rPr>
              <a:t>Security Strategies in Web Applications and Social Networking</a:t>
            </a:r>
          </a:p>
        </p:txBody>
      </p:sp>
      <p:sp>
        <p:nvSpPr>
          <p:cNvPr id="9" name="TextBox 4"/>
          <p:cNvSpPr txBox="1"/>
          <p:nvPr userDrawn="1"/>
        </p:nvSpPr>
        <p:spPr>
          <a:xfrm>
            <a:off x="4316413" y="6396038"/>
            <a:ext cx="3095625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 smtClean="0">
                <a:solidFill>
                  <a:schemeClr val="accent5"/>
                </a:solidFill>
              </a:rPr>
              <a:t>© 2015 Jones and Bartlett Learning, LLC, an Ascend Learning Company </a:t>
            </a:r>
          </a:p>
          <a:p>
            <a:pPr>
              <a:defRPr/>
            </a:pPr>
            <a:r>
              <a:rPr lang="en-US" sz="700" dirty="0" smtClean="0">
                <a:solidFill>
                  <a:schemeClr val="accent5"/>
                </a:solidFill>
              </a:rPr>
              <a:t>www.jblearning.com</a:t>
            </a:r>
          </a:p>
          <a:p>
            <a:pPr>
              <a:defRPr/>
            </a:pPr>
            <a:r>
              <a:rPr lang="en-US" sz="700" dirty="0" smtClean="0">
                <a:solidFill>
                  <a:schemeClr val="accent5"/>
                </a:solidFill>
              </a:rPr>
              <a:t>All rights reserved.</a:t>
            </a:r>
            <a:endParaRPr lang="en-US" sz="70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1638" y="2133600"/>
            <a:ext cx="8348662" cy="3673475"/>
          </a:xfrm>
        </p:spPr>
        <p:txBody>
          <a:bodyPr/>
          <a:lstStyle/>
          <a:p>
            <a:pPr algn="ctr"/>
            <a:r>
              <a:rPr lang="en-US" sz="4000" b="1" smtClean="0"/>
              <a:t>Security Strategies in Web Applications and Social Networking</a:t>
            </a:r>
          </a:p>
          <a:p>
            <a:pPr algn="ctr"/>
            <a:endParaRPr lang="en-US" smtClean="0"/>
          </a:p>
          <a:p>
            <a:pPr algn="ctr"/>
            <a:r>
              <a:rPr lang="en-US" b="1" smtClean="0"/>
              <a:t>Lesson 9</a:t>
            </a:r>
          </a:p>
          <a:p>
            <a:pPr algn="ctr"/>
            <a:r>
              <a:rPr lang="en-US" b="1" smtClean="0"/>
              <a:t>Mitigating Web Application Vulnerabilities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HTML Security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JavaScript Security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CGI Form and SQL Database Access Security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539750" y="1730828"/>
          <a:ext cx="8299450" cy="421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/>
                <a:cs typeface="ＭＳ Ｐゴシック"/>
              </a:rPr>
              <a:t>Revision-Level Tracking</a:t>
            </a:r>
          </a:p>
        </p:txBody>
      </p:sp>
      <p:sp>
        <p:nvSpPr>
          <p:cNvPr id="36866" name="Content Placeholder 4"/>
          <p:cNvSpPr>
            <a:spLocks/>
          </p:cNvSpPr>
          <p:nvPr/>
        </p:nvSpPr>
        <p:spPr bwMode="auto">
          <a:xfrm>
            <a:off x="539750" y="1433513"/>
            <a:ext cx="8299450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/>
              <a:t>Prevent unauthorized changes</a:t>
            </a:r>
          </a:p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/>
              <a:t>Gives you greater control</a:t>
            </a:r>
          </a:p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/>
              <a:t>Eases management</a:t>
            </a:r>
          </a:p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/>
              <a:t>Helps assure quality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/>
              </a:rPr>
              <a:t>Best </a:t>
            </a:r>
            <a:r>
              <a:rPr lang="en-US" sz="4000" dirty="0" smtClean="0">
                <a:ea typeface="ＭＳ Ｐゴシック"/>
              </a:rPr>
              <a:t>Practices</a:t>
            </a:r>
            <a:endParaRPr lang="en-US" sz="4000" dirty="0" smtClean="0">
              <a:ea typeface="ＭＳ Ｐゴシック"/>
              <a:cs typeface="ＭＳ Ｐゴシック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08927188"/>
              </p:ext>
            </p:extLst>
          </p:nvPr>
        </p:nvGraphicFramePr>
        <p:xfrm>
          <a:off x="466725" y="1091821"/>
          <a:ext cx="8229600" cy="495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9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/>
                <a:cs typeface="ＭＳ Ｐゴシック"/>
              </a:rPr>
              <a:t>Summary</a:t>
            </a:r>
          </a:p>
        </p:txBody>
      </p:sp>
      <p:sp>
        <p:nvSpPr>
          <p:cNvPr id="37890" name="Content Placeholder 4"/>
          <p:cNvSpPr>
            <a:spLocks/>
          </p:cNvSpPr>
          <p:nvPr/>
        </p:nvSpPr>
        <p:spPr bwMode="auto">
          <a:xfrm>
            <a:off x="539750" y="1292225"/>
            <a:ext cx="82994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000"/>
              <a:t>Common Web application platforms and code bases</a:t>
            </a:r>
          </a:p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000"/>
              <a:t>Secure coding technologies and practices</a:t>
            </a:r>
          </a:p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000"/>
              <a:t>Weaknesses in coding platforms</a:t>
            </a:r>
          </a:p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000"/>
              <a:t>Software configuration management and revision-level tracking</a:t>
            </a:r>
          </a:p>
          <a:p>
            <a:pPr marL="228600" indent="-228600">
              <a:spcBef>
                <a:spcPts val="788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000"/>
              <a:t>Best practices for mitigating Web application vulnerabilities</a:t>
            </a:r>
          </a:p>
          <a:p>
            <a:pPr marL="228600" indent="-228600">
              <a:buClr>
                <a:srgbClr val="ED6E2E"/>
              </a:buClr>
              <a:buFont typeface="Wingdings" pitchFamily="2" charset="2"/>
              <a:buChar char="§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Learning Objective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539750" y="1295400"/>
            <a:ext cx="8299450" cy="4194175"/>
          </a:xfrm>
        </p:spPr>
        <p:txBody>
          <a:bodyPr/>
          <a:lstStyle/>
          <a:p>
            <a:r>
              <a:rPr lang="en-US" sz="3200" smtClean="0"/>
              <a:t>Describe the attributes and qualities of secure coding practices</a:t>
            </a:r>
            <a:r>
              <a:rPr lang="en-US" sz="280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Key Concepts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539750" y="1295400"/>
            <a:ext cx="8299450" cy="4505325"/>
          </a:xfrm>
        </p:spPr>
        <p:txBody>
          <a:bodyPr/>
          <a:lstStyle/>
          <a:p>
            <a:r>
              <a:rPr lang="en-US" sz="3200" smtClean="0"/>
              <a:t>Common Web application platforms and code bases</a:t>
            </a:r>
          </a:p>
          <a:p>
            <a:r>
              <a:rPr lang="en-US" sz="3200" smtClean="0"/>
              <a:t>Secure coding technologies and practices</a:t>
            </a:r>
          </a:p>
          <a:p>
            <a:r>
              <a:rPr lang="en-US" sz="3200" smtClean="0"/>
              <a:t>Weaknesses in coding platforms</a:t>
            </a:r>
          </a:p>
          <a:p>
            <a:r>
              <a:rPr lang="en-US" sz="3200" smtClean="0"/>
              <a:t>Software configuration management and revision-level tracking</a:t>
            </a:r>
          </a:p>
          <a:p>
            <a:r>
              <a:rPr lang="en-US" sz="3200" smtClean="0"/>
              <a:t>Best practices for mitigating Web application vulnerabilities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Secure Coding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39750" y="1295400"/>
            <a:ext cx="8299450" cy="4194175"/>
          </a:xfrm>
        </p:spPr>
        <p:txBody>
          <a:bodyPr/>
          <a:lstStyle/>
          <a:p>
            <a:r>
              <a:rPr lang="en-US" sz="3200" smtClean="0"/>
              <a:t>Authentication</a:t>
            </a:r>
          </a:p>
          <a:p>
            <a:r>
              <a:rPr lang="en-US" sz="3200" smtClean="0"/>
              <a:t>Data input validation</a:t>
            </a:r>
          </a:p>
          <a:p>
            <a:r>
              <a:rPr lang="en-US" sz="3200" smtClean="0"/>
              <a:t>Session management</a:t>
            </a:r>
          </a:p>
          <a:p>
            <a:r>
              <a:rPr lang="en-US" sz="3200" smtClean="0"/>
              <a:t>Incorporate security in each phase of application development!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Mitigating Vulnerabilities with Policies</a:t>
            </a:r>
            <a:br>
              <a:rPr lang="en-US" sz="4000" smtClean="0"/>
            </a:b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39750" y="1654175"/>
            <a:ext cx="8299450" cy="4975225"/>
          </a:xfrm>
        </p:spPr>
        <p:txBody>
          <a:bodyPr/>
          <a:lstStyle/>
          <a:p>
            <a:r>
              <a:rPr lang="en-US" sz="3200" smtClean="0"/>
              <a:t>A well-written security policy addresses:</a:t>
            </a:r>
          </a:p>
          <a:p>
            <a:pPr lvl="1"/>
            <a:r>
              <a:rPr lang="en-US" sz="2600" smtClean="0"/>
              <a:t>Data security in storage and in transit</a:t>
            </a:r>
          </a:p>
          <a:p>
            <a:pPr lvl="1"/>
            <a:r>
              <a:rPr lang="en-US" sz="2600" smtClean="0"/>
              <a:t>Asset inventory and management</a:t>
            </a:r>
          </a:p>
          <a:p>
            <a:pPr lvl="1"/>
            <a:r>
              <a:rPr lang="en-US" sz="2600" smtClean="0"/>
              <a:t>End-user security</a:t>
            </a:r>
          </a:p>
          <a:p>
            <a:pPr lvl="1"/>
            <a:r>
              <a:rPr lang="en-US" sz="2600" smtClean="0"/>
              <a:t>Physical security</a:t>
            </a:r>
          </a:p>
          <a:p>
            <a:pPr lvl="1"/>
            <a:r>
              <a:rPr lang="en-US" sz="2600" smtClean="0"/>
              <a:t>Access control mechanisms</a:t>
            </a:r>
          </a:p>
          <a:p>
            <a:pPr lvl="1"/>
            <a:r>
              <a:rPr lang="en-US" sz="2600" smtClean="0"/>
              <a:t>Incident management and reporting</a:t>
            </a:r>
          </a:p>
          <a:p>
            <a:pPr lvl="1"/>
            <a:r>
              <a:rPr lang="en-US" sz="2600" smtClean="0"/>
              <a:t>Fault-tolerant measures</a:t>
            </a:r>
          </a:p>
          <a:p>
            <a:pPr lvl="1"/>
            <a:r>
              <a:rPr lang="en-US" sz="2600" smtClean="0"/>
              <a:t>Non-compliance consequences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250950"/>
          </a:xfrm>
        </p:spPr>
        <p:txBody>
          <a:bodyPr/>
          <a:lstStyle/>
          <a:p>
            <a:r>
              <a:rPr lang="en-US" sz="4000" smtClean="0"/>
              <a:t>Mitigating Vulnerabilities with Policies</a:t>
            </a:r>
            <a:r>
              <a:rPr lang="en-US" sz="3200" smtClean="0"/>
              <a:t> (Continued)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882775"/>
            <a:ext cx="8299450" cy="4162425"/>
          </a:xfrm>
        </p:spPr>
        <p:txBody>
          <a:bodyPr/>
          <a:lstStyle/>
          <a:p>
            <a:r>
              <a:rPr lang="en-US" sz="3200" smtClean="0"/>
              <a:t>When developing policies, ask:</a:t>
            </a:r>
          </a:p>
          <a:p>
            <a:pPr lvl="1"/>
            <a:r>
              <a:rPr lang="en-US" sz="2800" smtClean="0"/>
              <a:t>What assets are you trying to protect?</a:t>
            </a:r>
          </a:p>
          <a:p>
            <a:pPr lvl="1"/>
            <a:r>
              <a:rPr lang="en-US" sz="2800" smtClean="0"/>
              <a:t>What are the common vulnerabilities and threats?</a:t>
            </a:r>
          </a:p>
          <a:p>
            <a:pPr lvl="1"/>
            <a:r>
              <a:rPr lang="en-US" sz="2800" smtClean="0"/>
              <a:t>What are the mitigation strategies?</a:t>
            </a:r>
          </a:p>
          <a:p>
            <a:pPr lvl="1"/>
            <a:r>
              <a:rPr lang="en-US" sz="2800" smtClean="0"/>
              <a:t>When should the security policy be reviewed and updated?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349375"/>
          </a:xfrm>
        </p:spPr>
        <p:txBody>
          <a:bodyPr/>
          <a:lstStyle/>
          <a:p>
            <a:r>
              <a:rPr lang="en-US" sz="4000" smtClean="0"/>
              <a:t>Mitigating Vulnerabilities with Policies </a:t>
            </a:r>
            <a:r>
              <a:rPr lang="en-US" sz="3200" smtClean="0"/>
              <a:t>(Continued)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539750" y="1938338"/>
            <a:ext cx="8299450" cy="4067175"/>
          </a:xfrm>
        </p:spPr>
        <p:txBody>
          <a:bodyPr/>
          <a:lstStyle/>
          <a:p>
            <a:r>
              <a:rPr lang="en-US" sz="3200" smtClean="0"/>
              <a:t>Create:</a:t>
            </a:r>
          </a:p>
          <a:p>
            <a:pPr lvl="1"/>
            <a:r>
              <a:rPr lang="en-US" sz="2800" smtClean="0"/>
              <a:t>Authentication policy</a:t>
            </a:r>
          </a:p>
          <a:p>
            <a:pPr lvl="1"/>
            <a:r>
              <a:rPr lang="en-US" sz="2800" smtClean="0"/>
              <a:t>Access privilege policy</a:t>
            </a:r>
          </a:p>
          <a:p>
            <a:pPr lvl="1"/>
            <a:r>
              <a:rPr lang="en-US" sz="2800" smtClean="0"/>
              <a:t>Disclosure of confidential data policy</a:t>
            </a:r>
          </a:p>
          <a:p>
            <a:pPr lvl="1"/>
            <a:r>
              <a:rPr lang="en-US" sz="2800" smtClean="0"/>
              <a:t>Incident response policy/plan</a:t>
            </a:r>
          </a:p>
          <a:p>
            <a:pPr lvl="1"/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Implementing Secure Coding Best Practices</a:t>
            </a:r>
            <a:br>
              <a:rPr lang="en-US" sz="4000" smtClean="0"/>
            </a:b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432378" y="1741714"/>
          <a:ext cx="6721021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265238"/>
          </a:xfrm>
        </p:spPr>
        <p:txBody>
          <a:bodyPr/>
          <a:lstStyle/>
          <a:p>
            <a:r>
              <a:rPr lang="en-US" sz="4000" smtClean="0"/>
              <a:t>Implementing Secure Coding Best Practices </a:t>
            </a:r>
            <a:r>
              <a:rPr lang="en-US" sz="3200" smtClean="0"/>
              <a:t>(Continued)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432378" y="1741714"/>
          <a:ext cx="6721021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BF60DA-AF14-4BAD-BD74-D0148C6B82E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22767</TotalTime>
  <Words>391</Words>
  <Application>Microsoft Office PowerPoint</Application>
  <PresentationFormat>On-screen Show (4:3)</PresentationFormat>
  <Paragraphs>102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Secure Coding</vt:lpstr>
      <vt:lpstr>Mitigating Vulnerabilities with Policies  </vt:lpstr>
      <vt:lpstr>Mitigating Vulnerabilities with Policies (Continued)  </vt:lpstr>
      <vt:lpstr>Mitigating Vulnerabilities with Policies (Continued)  </vt:lpstr>
      <vt:lpstr>Implementing Secure Coding Best Practices  </vt:lpstr>
      <vt:lpstr>Implementing Secure Coding Best Practices (Continued)  </vt:lpstr>
      <vt:lpstr>HTML Security</vt:lpstr>
      <vt:lpstr>JavaScript Security</vt:lpstr>
      <vt:lpstr>CGI Form and SQL Database Access Security</vt:lpstr>
      <vt:lpstr>Revision-Level Tracking</vt:lpstr>
      <vt:lpstr>Best Practices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Josh Bersin</dc:creator>
  <cp:lastModifiedBy>Kimberly Lindros</cp:lastModifiedBy>
  <cp:revision>3169</cp:revision>
  <cp:lastPrinted>2014-07-12T15:43:10Z</cp:lastPrinted>
  <dcterms:created xsi:type="dcterms:W3CDTF">2010-12-08T21:05:53Z</dcterms:created>
  <dcterms:modified xsi:type="dcterms:W3CDTF">2014-08-17T20:36:15Z</dcterms:modified>
</cp:coreProperties>
</file>