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7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06 – MACHINE LEARNING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06 – MACHINE LEARNING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ANACONDA AND SKLEARN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B153C-55BC-4B50-8569-6E296FEB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5460E-A624-4398-A974-DA73B831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31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142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Class Activity 06 – MACHINE LEARNING 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106</cp:revision>
  <dcterms:created xsi:type="dcterms:W3CDTF">2018-10-13T18:55:52Z</dcterms:created>
  <dcterms:modified xsi:type="dcterms:W3CDTF">2018-10-14T18:34:56Z</dcterms:modified>
</cp:coreProperties>
</file>