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88" r:id="rId3"/>
    <p:sldId id="278" r:id="rId4"/>
    <p:sldId id="257" r:id="rId5"/>
    <p:sldId id="258" r:id="rId6"/>
    <p:sldId id="259" r:id="rId7"/>
    <p:sldId id="260" r:id="rId8"/>
    <p:sldId id="261" r:id="rId9"/>
    <p:sldId id="279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280" r:id="rId24"/>
    <p:sldId id="275" r:id="rId25"/>
    <p:sldId id="276" r:id="rId26"/>
    <p:sldId id="277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7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5574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 EC2 uses public-key cryptography to encrypt and decrypt login information. Public-key cryptography uses a public key to encrypt a piece of data, such as a password, then the recipient uses the private key to decrypt the data. The public key and private keys are known as a key pair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2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33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AD40995-2CFC-4BE3-84B1-D24296926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42" y="1741488"/>
            <a:ext cx="9212340" cy="4689792"/>
          </a:xfrm>
        </p:spPr>
      </p:pic>
    </p:spTree>
    <p:extLst>
      <p:ext uri="{BB962C8B-B14F-4D97-AF65-F5344CB8AC3E}">
        <p14:creationId xmlns:p14="http://schemas.microsoft.com/office/powerpoint/2010/main" val="35846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1081A80-F12E-46D8-975B-4A397ECBD4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2688197"/>
            <a:ext cx="4878387" cy="26642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4C845-B95A-4995-902D-FDC8EB6E7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services that offer a free tier have limits on what you can use without being charged. Many services have multiple types of limits. </a:t>
            </a:r>
          </a:p>
          <a:p>
            <a:r>
              <a:rPr lang="en-US" dirty="0"/>
              <a:t>EC2 has limits on both the type of instance you can use and how many hours you can use in one month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40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9" name="Content Placeholder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EB866FE-5440-446A-9C55-83979AD39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1" y="2249488"/>
            <a:ext cx="6484963" cy="3541712"/>
          </a:xfrm>
        </p:spPr>
      </p:pic>
    </p:spTree>
    <p:extLst>
      <p:ext uri="{BB962C8B-B14F-4D97-AF65-F5344CB8AC3E}">
        <p14:creationId xmlns:p14="http://schemas.microsoft.com/office/powerpoint/2010/main" val="148976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11" name="Content Placeholder 10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E23182D-C242-4112-8032-E28B949FA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1" y="2249488"/>
            <a:ext cx="6484963" cy="3541712"/>
          </a:xfrm>
        </p:spPr>
      </p:pic>
    </p:spTree>
    <p:extLst>
      <p:ext uri="{BB962C8B-B14F-4D97-AF65-F5344CB8AC3E}">
        <p14:creationId xmlns:p14="http://schemas.microsoft.com/office/powerpoint/2010/main" val="127285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0FEB44F-091A-41D1-A766-723569D2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291258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E0D396D-ADF9-4714-8004-2EC6BDBC8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118163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D5393727-E590-46B6-9D13-EAE1D762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47069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A252A0E2-E633-426A-9535-A939E21ED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328924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68EF756-AD8C-44B7-AA83-B0D24512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932" y="2249488"/>
            <a:ext cx="6484962" cy="3541712"/>
          </a:xfrm>
        </p:spPr>
      </p:pic>
    </p:spTree>
    <p:extLst>
      <p:ext uri="{BB962C8B-B14F-4D97-AF65-F5344CB8AC3E}">
        <p14:creationId xmlns:p14="http://schemas.microsoft.com/office/powerpoint/2010/main" val="210867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7" name="Content Placeholder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50ADD56-4CE5-444E-8E48-3970DFD8C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055" y="2249488"/>
            <a:ext cx="5876715" cy="3541712"/>
          </a:xfrm>
        </p:spPr>
      </p:pic>
    </p:spTree>
    <p:extLst>
      <p:ext uri="{BB962C8B-B14F-4D97-AF65-F5344CB8AC3E}">
        <p14:creationId xmlns:p14="http://schemas.microsoft.com/office/powerpoint/2010/main" val="313988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Ec2?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Elastic Compute Cloud (Amazon EC2) is a web service that provides on-demand and scalable computing service in the cloud</a:t>
            </a:r>
          </a:p>
          <a:p>
            <a:r>
              <a:rPr lang="en-US" dirty="0"/>
              <a:t>AWS EC2 allows you to create and run virtual machines on AWS infrastructure</a:t>
            </a:r>
          </a:p>
          <a:p>
            <a:r>
              <a:rPr lang="en-US" dirty="0"/>
              <a:t>Virtual machine: software computer, like a physical computer, runs an operating system and applications</a:t>
            </a:r>
          </a:p>
          <a:p>
            <a:r>
              <a:rPr lang="en-US" dirty="0"/>
              <a:t>Choose a VM that fits your need and gain the performance of AWS’s worldwide network</a:t>
            </a:r>
          </a:p>
        </p:txBody>
      </p:sp>
    </p:spTree>
    <p:extLst>
      <p:ext uri="{BB962C8B-B14F-4D97-AF65-F5344CB8AC3E}">
        <p14:creationId xmlns:p14="http://schemas.microsoft.com/office/powerpoint/2010/main" val="207814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C748AC9-7A53-483F-BEE3-8E5ADEF5D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324971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B460D692-0AC5-438E-B0D0-8C95F37E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2984570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EC2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011D9E2-EA91-418B-8BE9-DDD5CB80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375527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Launched Instance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1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D7CAD59-523D-4050-9362-00B73CFAC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161540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0C5F5FF-4BA9-4982-9BF8-CA30BC985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126" y="2249488"/>
            <a:ext cx="6738573" cy="3541712"/>
          </a:xfrm>
        </p:spPr>
      </p:pic>
    </p:spTree>
    <p:extLst>
      <p:ext uri="{BB962C8B-B14F-4D97-AF65-F5344CB8AC3E}">
        <p14:creationId xmlns:p14="http://schemas.microsoft.com/office/powerpoint/2010/main" val="10779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EF4692-4D23-4B06-B777-D7894C733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71" y="2249488"/>
            <a:ext cx="5806084" cy="3541712"/>
          </a:xfrm>
        </p:spPr>
      </p:pic>
    </p:spTree>
    <p:extLst>
      <p:ext uri="{BB962C8B-B14F-4D97-AF65-F5344CB8AC3E}">
        <p14:creationId xmlns:p14="http://schemas.microsoft.com/office/powerpoint/2010/main" val="237728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896C39-9776-423C-8E9C-15A2E474E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4254" y="2249488"/>
            <a:ext cx="5180317" cy="3541712"/>
          </a:xfrm>
        </p:spPr>
      </p:pic>
    </p:spTree>
    <p:extLst>
      <p:ext uri="{BB962C8B-B14F-4D97-AF65-F5344CB8AC3E}">
        <p14:creationId xmlns:p14="http://schemas.microsoft.com/office/powerpoint/2010/main" val="517791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FA17BE-C671-439A-BE85-20ADB502B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697" y="2249488"/>
            <a:ext cx="5703432" cy="3541712"/>
          </a:xfrm>
        </p:spPr>
      </p:pic>
    </p:spTree>
    <p:extLst>
      <p:ext uri="{BB962C8B-B14F-4D97-AF65-F5344CB8AC3E}">
        <p14:creationId xmlns:p14="http://schemas.microsoft.com/office/powerpoint/2010/main" val="880833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539F5C-2B25-4835-8B8F-FA09F59A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83" y="2249488"/>
            <a:ext cx="5845860" cy="3541712"/>
          </a:xfrm>
        </p:spPr>
      </p:pic>
    </p:spTree>
    <p:extLst>
      <p:ext uri="{BB962C8B-B14F-4D97-AF65-F5344CB8AC3E}">
        <p14:creationId xmlns:p14="http://schemas.microsoft.com/office/powerpoint/2010/main" val="226111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Amazon Ec2 Key Pairs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269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A56931-66A0-4656-8B86-6235EC8EE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2094" y="2652954"/>
            <a:ext cx="5164638" cy="2734780"/>
          </a:xfrm>
        </p:spPr>
      </p:pic>
    </p:spTree>
    <p:extLst>
      <p:ext uri="{BB962C8B-B14F-4D97-AF65-F5344CB8AC3E}">
        <p14:creationId xmlns:p14="http://schemas.microsoft.com/office/powerpoint/2010/main" val="61477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E87735-AADF-46E0-B189-720F5804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889" y="2249488"/>
            <a:ext cx="8773048" cy="3541712"/>
          </a:xfrm>
        </p:spPr>
      </p:pic>
    </p:spTree>
    <p:extLst>
      <p:ext uri="{BB962C8B-B14F-4D97-AF65-F5344CB8AC3E}">
        <p14:creationId xmlns:p14="http://schemas.microsoft.com/office/powerpoint/2010/main" val="2185522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A84E8B-6DB1-4F99-8ABC-1FB48FDC5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302" y="2249488"/>
            <a:ext cx="3462222" cy="3541712"/>
          </a:xfrm>
        </p:spPr>
      </p:pic>
    </p:spTree>
    <p:extLst>
      <p:ext uri="{BB962C8B-B14F-4D97-AF65-F5344CB8AC3E}">
        <p14:creationId xmlns:p14="http://schemas.microsoft.com/office/powerpoint/2010/main" val="96601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Launched Instance (Cont’d)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E3B7D-B508-46C7-B08C-84361E120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5140" y="2249488"/>
            <a:ext cx="6538545" cy="3541712"/>
          </a:xfrm>
        </p:spPr>
      </p:pic>
    </p:spTree>
    <p:extLst>
      <p:ext uri="{BB962C8B-B14F-4D97-AF65-F5344CB8AC3E}">
        <p14:creationId xmlns:p14="http://schemas.microsoft.com/office/powerpoint/2010/main" val="345652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76F-8D5A-406B-82DF-21E0E7FA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D99BD-CCE6-472C-B104-018ABC5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AWS</a:t>
            </a:r>
            <a:endParaRPr lang="en-CA" dirty="0"/>
          </a:p>
          <a:p>
            <a:r>
              <a:rPr lang="en-US" dirty="0"/>
              <a:t>S</a:t>
            </a:r>
            <a:r>
              <a:rPr lang="en-CA" dirty="0"/>
              <a:t>elect EC2 Service: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0F13F-4D20-41A2-B2B5-C6BCEFD5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27" y="2118374"/>
            <a:ext cx="7908817" cy="39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3AD-7C09-4D3A-AAE0-7DB0E5B3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DE64D-A105-4975-B3B6-E31AAE3B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5235" y="463709"/>
            <a:ext cx="3997409" cy="59305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C6273-0E23-4A9B-8E06-1FEDE9718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Click on “Key Pairs” under “NETWORK &amp; SECURITY”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28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9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DA0EA64-2C3A-451C-8D3C-03E26F557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865" y="1686560"/>
            <a:ext cx="8401093" cy="4588192"/>
          </a:xfrm>
        </p:spPr>
      </p:pic>
    </p:spTree>
    <p:extLst>
      <p:ext uri="{BB962C8B-B14F-4D97-AF65-F5344CB8AC3E}">
        <p14:creationId xmlns:p14="http://schemas.microsoft.com/office/powerpoint/2010/main" val="293390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6" name="Content Placeholder 5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C09FC3F-3FC6-44E2-A8E4-FEABDFE9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79" y="1813850"/>
            <a:ext cx="8103441" cy="4425632"/>
          </a:xfrm>
        </p:spPr>
      </p:pic>
    </p:spTree>
    <p:extLst>
      <p:ext uri="{BB962C8B-B14F-4D97-AF65-F5344CB8AC3E}">
        <p14:creationId xmlns:p14="http://schemas.microsoft.com/office/powerpoint/2010/main" val="356018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90303D-036A-4A09-97B9-31455C4A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Amazon Ec2 Key Pairs (Cont’d)</a:t>
            </a:r>
            <a:endParaRPr lang="en-CA" dirty="0"/>
          </a:p>
        </p:txBody>
      </p:sp>
      <p:pic>
        <p:nvPicPr>
          <p:cNvPr id="4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4895701-F223-4B3B-B014-95572B06A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460373"/>
            <a:ext cx="4878387" cy="31199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DC6EB-1E80-49B1-B577-AA3E12AF1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Open location of downloaded file</a:t>
            </a:r>
          </a:p>
          <a:p>
            <a:r>
              <a:rPr lang="en-US" dirty="0"/>
              <a:t>Move file to safe location for storage</a:t>
            </a:r>
            <a:r>
              <a:rPr lang="en-CA" dirty="0"/>
              <a:t> (we will need this later)</a:t>
            </a:r>
          </a:p>
        </p:txBody>
      </p:sp>
    </p:spTree>
    <p:extLst>
      <p:ext uri="{BB962C8B-B14F-4D97-AF65-F5344CB8AC3E}">
        <p14:creationId xmlns:p14="http://schemas.microsoft.com/office/powerpoint/2010/main" val="420265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01 – AWS Ec2 Instance Basics Workshop</a:t>
            </a:r>
            <a:br>
              <a:rPr lang="en-US" dirty="0"/>
            </a:b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 EC2 Instance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876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87</TotalTime>
  <Words>456</Words>
  <Application>Microsoft Office PowerPoint</Application>
  <PresentationFormat>Widescreen</PresentationFormat>
  <Paragraphs>54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  <vt:lpstr>What is AWS Ec2?</vt:lpstr>
      <vt:lpstr>Class Activity 01 – AWS Ec2 Instance Basics Workshop </vt:lpstr>
      <vt:lpstr>Creating Amazon Ec2 Key Pairs</vt:lpstr>
      <vt:lpstr>Creating Amazon Ec2 Key Pairs (Cont’d)</vt:lpstr>
      <vt:lpstr>Creating Amazon Ec2 Key Pairs (Cont’d)</vt:lpstr>
      <vt:lpstr>Creating Amazon Ec2 Key Pairs (Cont’d)</vt:lpstr>
      <vt:lpstr>Creating Amazon Ec2 Key Pairs (Cont’d)</vt:lpstr>
      <vt:lpstr>Class Activity 01 – AWS Ec2 Instance Basics Workshop </vt:lpstr>
      <vt:lpstr>Launch EC2 Instance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Launch EC2 Instance (Cont’d)</vt:lpstr>
      <vt:lpstr>Class Activity 01 – AWS Ec2 Instance Basics Workshop </vt:lpstr>
      <vt:lpstr>Connect to Launched Instance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  <vt:lpstr>Connect to Launched Instance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61</cp:revision>
  <dcterms:created xsi:type="dcterms:W3CDTF">2018-10-13T18:55:52Z</dcterms:created>
  <dcterms:modified xsi:type="dcterms:W3CDTF">2018-10-27T20:45:24Z</dcterms:modified>
</cp:coreProperties>
</file>