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78" r:id="rId3"/>
    <p:sldId id="279" r:id="rId4"/>
    <p:sldId id="280" r:id="rId5"/>
    <p:sldId id="282" r:id="rId6"/>
    <p:sldId id="283" r:id="rId7"/>
    <p:sldId id="284" r:id="rId8"/>
    <p:sldId id="281" r:id="rId9"/>
    <p:sldId id="286" r:id="rId10"/>
    <p:sldId id="287" r:id="rId11"/>
    <p:sldId id="288" r:id="rId12"/>
    <p:sldId id="289" r:id="rId13"/>
    <p:sldId id="290" r:id="rId14"/>
    <p:sldId id="291" r:id="rId15"/>
    <p:sldId id="292" r:id="rId16"/>
    <p:sldId id="285" r:id="rId17"/>
    <p:sldId id="296" r:id="rId18"/>
    <p:sldId id="297" r:id="rId19"/>
    <p:sldId id="299" r:id="rId20"/>
    <p:sldId id="298"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9" r:id="rId40"/>
    <p:sldId id="320" r:id="rId41"/>
    <p:sldId id="321" r:id="rId42"/>
    <p:sldId id="322" r:id="rId43"/>
    <p:sldId id="323" r:id="rId44"/>
    <p:sldId id="324" r:id="rId45"/>
    <p:sldId id="325" r:id="rId46"/>
    <p:sldId id="32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07" autoAdjust="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hyperlink" Target="https://docs.microsoft.com/en-us/aspnet/core/?view=aspnetcore-2.1" TargetMode="Externa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hyperlink" Target="https://docs.microsoft.com/en-us/aspnet/core/?view=aspnetcore-2.1" TargetMode="Externa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ADB70-7539-4957-89F8-164476174A07}"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F7E65354-16BE-40EC-8EC9-70FBB2943CD4}">
      <dgm:prSet/>
      <dgm:spPr/>
      <dgm:t>
        <a:bodyPr/>
        <a:lstStyle/>
        <a:p>
          <a:r>
            <a:rPr lang="en-US" dirty="0"/>
            <a:t>Complete rewrite of ASP.NET</a:t>
          </a:r>
        </a:p>
      </dgm:t>
    </dgm:pt>
    <dgm:pt modelId="{F38CC37B-D853-4F42-8A06-4DD93BA3081F}" type="parTrans" cxnId="{097AAE7C-0258-4C15-91D2-64DBB8EC9458}">
      <dgm:prSet/>
      <dgm:spPr/>
      <dgm:t>
        <a:bodyPr/>
        <a:lstStyle/>
        <a:p>
          <a:endParaRPr lang="en-US"/>
        </a:p>
      </dgm:t>
    </dgm:pt>
    <dgm:pt modelId="{6C71B6E0-469D-4AD8-9117-D382ECCF5D3C}" type="sibTrans" cxnId="{097AAE7C-0258-4C15-91D2-64DBB8EC9458}">
      <dgm:prSet/>
      <dgm:spPr/>
      <dgm:t>
        <a:bodyPr/>
        <a:lstStyle/>
        <a:p>
          <a:endParaRPr lang="en-US"/>
        </a:p>
      </dgm:t>
    </dgm:pt>
    <dgm:pt modelId="{A515D861-D67A-4F5F-8A93-8218083BBBE0}">
      <dgm:prSet/>
      <dgm:spPr/>
      <dgm:t>
        <a:bodyPr/>
        <a:lstStyle/>
        <a:p>
          <a:r>
            <a:rPr lang="en-US" dirty="0"/>
            <a:t>Features modular programming</a:t>
          </a:r>
        </a:p>
      </dgm:t>
    </dgm:pt>
    <dgm:pt modelId="{D3179BD6-1549-44F9-BF32-838AE0036DCE}" type="parTrans" cxnId="{69EB793B-3722-4C05-B730-7264BBEFE59E}">
      <dgm:prSet/>
      <dgm:spPr/>
      <dgm:t>
        <a:bodyPr/>
        <a:lstStyle/>
        <a:p>
          <a:endParaRPr lang="en-US"/>
        </a:p>
      </dgm:t>
    </dgm:pt>
    <dgm:pt modelId="{BFEEE678-320A-4D49-B696-856C17169E32}" type="sibTrans" cxnId="{69EB793B-3722-4C05-B730-7264BBEFE59E}">
      <dgm:prSet/>
      <dgm:spPr/>
      <dgm:t>
        <a:bodyPr/>
        <a:lstStyle/>
        <a:p>
          <a:endParaRPr lang="en-US"/>
        </a:p>
      </dgm:t>
    </dgm:pt>
    <dgm:pt modelId="{4B4C7985-1B81-4244-AB61-5D2C8CF1F844}">
      <dgm:prSet/>
      <dgm:spPr/>
      <dgm:t>
        <a:bodyPr/>
        <a:lstStyle/>
        <a:p>
          <a:r>
            <a:rPr lang="en-US" dirty="0"/>
            <a:t>Lightweight for best use on the cloud</a:t>
          </a:r>
        </a:p>
      </dgm:t>
    </dgm:pt>
    <dgm:pt modelId="{33C4BEA9-3DAE-4C77-8886-068305544D7F}" type="parTrans" cxnId="{685F96E2-7A6D-44A3-B3D3-74219EFDFF10}">
      <dgm:prSet/>
      <dgm:spPr/>
      <dgm:t>
        <a:bodyPr/>
        <a:lstStyle/>
        <a:p>
          <a:endParaRPr lang="en-US"/>
        </a:p>
      </dgm:t>
    </dgm:pt>
    <dgm:pt modelId="{3030FC5E-F31C-4D38-B997-572DC189FA62}" type="sibTrans" cxnId="{685F96E2-7A6D-44A3-B3D3-74219EFDFF10}">
      <dgm:prSet/>
      <dgm:spPr/>
      <dgm:t>
        <a:bodyPr/>
        <a:lstStyle/>
        <a:p>
          <a:endParaRPr lang="en-US"/>
        </a:p>
      </dgm:t>
    </dgm:pt>
    <dgm:pt modelId="{D2BCBFAE-F2B4-4177-898E-752BB4CF2F19}">
      <dgm:prSet/>
      <dgm:spPr/>
      <dgm:t>
        <a:bodyPr/>
        <a:lstStyle/>
        <a:p>
          <a:r>
            <a:rPr lang="en-US" dirty="0"/>
            <a:t>Available to non-Microsoft platform</a:t>
          </a:r>
        </a:p>
      </dgm:t>
    </dgm:pt>
    <dgm:pt modelId="{9BDFE2F7-05CF-4724-BC46-36193F6EB5E3}" type="parTrans" cxnId="{33941610-A9D2-40B2-A0EA-829F73E7EF08}">
      <dgm:prSet/>
      <dgm:spPr/>
      <dgm:t>
        <a:bodyPr/>
        <a:lstStyle/>
        <a:p>
          <a:endParaRPr lang="en-US"/>
        </a:p>
      </dgm:t>
    </dgm:pt>
    <dgm:pt modelId="{574BEF2B-22F4-4E41-AEAB-428B5099F36D}" type="sibTrans" cxnId="{33941610-A9D2-40B2-A0EA-829F73E7EF08}">
      <dgm:prSet/>
      <dgm:spPr/>
      <dgm:t>
        <a:bodyPr/>
        <a:lstStyle/>
        <a:p>
          <a:endParaRPr lang="en-US"/>
        </a:p>
      </dgm:t>
    </dgm:pt>
    <dgm:pt modelId="{811B494F-7903-420A-B135-63D0B7CFD8D5}">
      <dgm:prSet/>
      <dgm:spPr/>
      <dgm:t>
        <a:bodyPr/>
        <a:lstStyle/>
        <a:p>
          <a:r>
            <a:rPr lang="en-US" dirty="0"/>
            <a:t>ASP.NET Web Form is no longer part of ASP.NET Core</a:t>
          </a:r>
        </a:p>
      </dgm:t>
    </dgm:pt>
    <dgm:pt modelId="{2BFA080C-A4A8-4EB4-A196-AD38E715E33D}" type="parTrans" cxnId="{092BB26C-4CB1-463A-97E7-54CD677DF7C5}">
      <dgm:prSet/>
      <dgm:spPr/>
      <dgm:t>
        <a:bodyPr/>
        <a:lstStyle/>
        <a:p>
          <a:endParaRPr lang="en-US"/>
        </a:p>
      </dgm:t>
    </dgm:pt>
    <dgm:pt modelId="{EFB85414-3FAF-4715-B4C4-E07AF9F7C47C}" type="sibTrans" cxnId="{092BB26C-4CB1-463A-97E7-54CD677DF7C5}">
      <dgm:prSet/>
      <dgm:spPr/>
      <dgm:t>
        <a:bodyPr/>
        <a:lstStyle/>
        <a:p>
          <a:endParaRPr lang="en-US"/>
        </a:p>
      </dgm:t>
    </dgm:pt>
    <dgm:pt modelId="{9027A020-2103-403C-8E6D-3B7EC31DA7D8}">
      <dgm:prSet/>
      <dgm:spPr/>
      <dgm:t>
        <a:bodyPr/>
        <a:lstStyle/>
        <a:p>
          <a:r>
            <a:rPr lang="en-US" dirty="0"/>
            <a:t>More information can be found at </a:t>
          </a:r>
          <a:r>
            <a:rPr lang="en-US" dirty="0">
              <a:hlinkClick xmlns:r="http://schemas.openxmlformats.org/officeDocument/2006/relationships" r:id="rId1"/>
            </a:rPr>
            <a:t>Microsoft Docs</a:t>
          </a:r>
          <a:endParaRPr lang="en-US" dirty="0"/>
        </a:p>
      </dgm:t>
    </dgm:pt>
    <dgm:pt modelId="{BCDE7CF1-A26E-400B-A678-1744C24B5EC0}" type="parTrans" cxnId="{B7F34FD5-47E4-4E22-BB9A-13E40EF5B04F}">
      <dgm:prSet/>
      <dgm:spPr/>
      <dgm:t>
        <a:bodyPr/>
        <a:lstStyle/>
        <a:p>
          <a:endParaRPr lang="en-US"/>
        </a:p>
      </dgm:t>
    </dgm:pt>
    <dgm:pt modelId="{9F54B543-E1A7-4D6F-A859-8A1657CB08F4}" type="sibTrans" cxnId="{B7F34FD5-47E4-4E22-BB9A-13E40EF5B04F}">
      <dgm:prSet/>
      <dgm:spPr/>
      <dgm:t>
        <a:bodyPr/>
        <a:lstStyle/>
        <a:p>
          <a:endParaRPr lang="en-US"/>
        </a:p>
      </dgm:t>
    </dgm:pt>
    <dgm:pt modelId="{896F63CC-132C-417F-9636-FEFEBF43F261}" type="pres">
      <dgm:prSet presAssocID="{028ADB70-7539-4957-89F8-164476174A07}" presName="root" presStyleCnt="0">
        <dgm:presLayoutVars>
          <dgm:dir/>
          <dgm:resizeHandles val="exact"/>
        </dgm:presLayoutVars>
      </dgm:prSet>
      <dgm:spPr/>
    </dgm:pt>
    <dgm:pt modelId="{6810F654-57CD-4135-880B-A379A806729F}" type="pres">
      <dgm:prSet presAssocID="{028ADB70-7539-4957-89F8-164476174A07}" presName="container" presStyleCnt="0">
        <dgm:presLayoutVars>
          <dgm:dir/>
          <dgm:resizeHandles val="exact"/>
        </dgm:presLayoutVars>
      </dgm:prSet>
      <dgm:spPr/>
    </dgm:pt>
    <dgm:pt modelId="{08022F70-734F-473A-8B1E-45F6BED57F64}" type="pres">
      <dgm:prSet presAssocID="{F7E65354-16BE-40EC-8EC9-70FBB2943CD4}" presName="compNode" presStyleCnt="0"/>
      <dgm:spPr/>
    </dgm:pt>
    <dgm:pt modelId="{0057DC1F-DE2B-4253-9449-E99338BC8536}" type="pres">
      <dgm:prSet presAssocID="{F7E65354-16BE-40EC-8EC9-70FBB2943CD4}" presName="iconBgRect" presStyleLbl="bgShp" presStyleIdx="0" presStyleCnt="6"/>
      <dgm:spPr/>
    </dgm:pt>
    <dgm:pt modelId="{92B18924-B008-4F2A-A597-16F41E177AD9}" type="pres">
      <dgm:prSet presAssocID="{F7E65354-16BE-40EC-8EC9-70FBB2943CD4}"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mark"/>
        </a:ext>
      </dgm:extLst>
    </dgm:pt>
    <dgm:pt modelId="{C0D7DBAC-F645-42E6-B938-26633FCF0467}" type="pres">
      <dgm:prSet presAssocID="{F7E65354-16BE-40EC-8EC9-70FBB2943CD4}" presName="spaceRect" presStyleCnt="0"/>
      <dgm:spPr/>
    </dgm:pt>
    <dgm:pt modelId="{B60CC109-FE57-4E6F-B346-C3BA42924AA5}" type="pres">
      <dgm:prSet presAssocID="{F7E65354-16BE-40EC-8EC9-70FBB2943CD4}" presName="textRect" presStyleLbl="revTx" presStyleIdx="0" presStyleCnt="6">
        <dgm:presLayoutVars>
          <dgm:chMax val="1"/>
          <dgm:chPref val="1"/>
        </dgm:presLayoutVars>
      </dgm:prSet>
      <dgm:spPr/>
    </dgm:pt>
    <dgm:pt modelId="{F7FCFF74-50BA-4CE3-B52A-221207D9127E}" type="pres">
      <dgm:prSet presAssocID="{6C71B6E0-469D-4AD8-9117-D382ECCF5D3C}" presName="sibTrans" presStyleLbl="sibTrans2D1" presStyleIdx="0" presStyleCnt="0"/>
      <dgm:spPr/>
    </dgm:pt>
    <dgm:pt modelId="{7FF49D52-F51B-44A4-B8E2-B96C6BDE5E41}" type="pres">
      <dgm:prSet presAssocID="{A515D861-D67A-4F5F-8A93-8218083BBBE0}" presName="compNode" presStyleCnt="0"/>
      <dgm:spPr/>
    </dgm:pt>
    <dgm:pt modelId="{FFC1513F-6FE2-4641-B202-21D1FBF9BB1B}" type="pres">
      <dgm:prSet presAssocID="{A515D861-D67A-4F5F-8A93-8218083BBBE0}" presName="iconBgRect" presStyleLbl="bgShp" presStyleIdx="1" presStyleCnt="6"/>
      <dgm:spPr/>
    </dgm:pt>
    <dgm:pt modelId="{42034F4D-7DC2-4726-9E94-F4E86CAB7B15}" type="pres">
      <dgm:prSet presAssocID="{A515D861-D67A-4F5F-8A93-8218083BBBE0}"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Network"/>
        </a:ext>
      </dgm:extLst>
    </dgm:pt>
    <dgm:pt modelId="{C3E7756F-A888-4B86-80AC-239104523489}" type="pres">
      <dgm:prSet presAssocID="{A515D861-D67A-4F5F-8A93-8218083BBBE0}" presName="spaceRect" presStyleCnt="0"/>
      <dgm:spPr/>
    </dgm:pt>
    <dgm:pt modelId="{42845A97-8B05-4F48-BD0A-F6F7A1546B31}" type="pres">
      <dgm:prSet presAssocID="{A515D861-D67A-4F5F-8A93-8218083BBBE0}" presName="textRect" presStyleLbl="revTx" presStyleIdx="1" presStyleCnt="6">
        <dgm:presLayoutVars>
          <dgm:chMax val="1"/>
          <dgm:chPref val="1"/>
        </dgm:presLayoutVars>
      </dgm:prSet>
      <dgm:spPr/>
    </dgm:pt>
    <dgm:pt modelId="{ED51051F-7671-4AB6-ADD5-E9FABCBEF608}" type="pres">
      <dgm:prSet presAssocID="{BFEEE678-320A-4D49-B696-856C17169E32}" presName="sibTrans" presStyleLbl="sibTrans2D1" presStyleIdx="0" presStyleCnt="0"/>
      <dgm:spPr/>
    </dgm:pt>
    <dgm:pt modelId="{6346425A-62B7-4CFE-A2C7-32ABF285C9A7}" type="pres">
      <dgm:prSet presAssocID="{4B4C7985-1B81-4244-AB61-5D2C8CF1F844}" presName="compNode" presStyleCnt="0"/>
      <dgm:spPr/>
    </dgm:pt>
    <dgm:pt modelId="{39AC19E9-EEF9-40F6-A8DB-4DAA4A864497}" type="pres">
      <dgm:prSet presAssocID="{4B4C7985-1B81-4244-AB61-5D2C8CF1F844}" presName="iconBgRect" presStyleLbl="bgShp" presStyleIdx="2" presStyleCnt="6"/>
      <dgm:spPr/>
    </dgm:pt>
    <dgm:pt modelId="{D45B5799-EAA6-49C3-94B6-5290CFDEDAE0}" type="pres">
      <dgm:prSet presAssocID="{4B4C7985-1B81-4244-AB61-5D2C8CF1F844}"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humbs Up Sign"/>
        </a:ext>
      </dgm:extLst>
    </dgm:pt>
    <dgm:pt modelId="{A1CC0233-BC07-44DE-A959-42D94D65E9AD}" type="pres">
      <dgm:prSet presAssocID="{4B4C7985-1B81-4244-AB61-5D2C8CF1F844}" presName="spaceRect" presStyleCnt="0"/>
      <dgm:spPr/>
    </dgm:pt>
    <dgm:pt modelId="{BFC916A2-83E7-446E-BAA1-6A51044D7999}" type="pres">
      <dgm:prSet presAssocID="{4B4C7985-1B81-4244-AB61-5D2C8CF1F844}" presName="textRect" presStyleLbl="revTx" presStyleIdx="2" presStyleCnt="6">
        <dgm:presLayoutVars>
          <dgm:chMax val="1"/>
          <dgm:chPref val="1"/>
        </dgm:presLayoutVars>
      </dgm:prSet>
      <dgm:spPr/>
    </dgm:pt>
    <dgm:pt modelId="{EB73CDB1-6671-456E-9A73-AF953BF55CB5}" type="pres">
      <dgm:prSet presAssocID="{3030FC5E-F31C-4D38-B997-572DC189FA62}" presName="sibTrans" presStyleLbl="sibTrans2D1" presStyleIdx="0" presStyleCnt="0"/>
      <dgm:spPr/>
    </dgm:pt>
    <dgm:pt modelId="{060C1E06-26F8-4B79-A7AE-9E635538BF3C}" type="pres">
      <dgm:prSet presAssocID="{D2BCBFAE-F2B4-4177-898E-752BB4CF2F19}" presName="compNode" presStyleCnt="0"/>
      <dgm:spPr/>
    </dgm:pt>
    <dgm:pt modelId="{544A0C5D-54D3-4C09-850B-5CF176108F1F}" type="pres">
      <dgm:prSet presAssocID="{D2BCBFAE-F2B4-4177-898E-752BB4CF2F19}" presName="iconBgRect" presStyleLbl="bgShp" presStyleIdx="3" presStyleCnt="6"/>
      <dgm:spPr/>
    </dgm:pt>
    <dgm:pt modelId="{AD6D74F3-2607-4D27-83AE-E26A3F206AD8}" type="pres">
      <dgm:prSet presAssocID="{D2BCBFAE-F2B4-4177-898E-752BB4CF2F19}"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omputer"/>
        </a:ext>
      </dgm:extLst>
    </dgm:pt>
    <dgm:pt modelId="{A3054AFC-0B2D-44C3-B3DC-6CF341A43B56}" type="pres">
      <dgm:prSet presAssocID="{D2BCBFAE-F2B4-4177-898E-752BB4CF2F19}" presName="spaceRect" presStyleCnt="0"/>
      <dgm:spPr/>
    </dgm:pt>
    <dgm:pt modelId="{0870247C-759F-4848-AC60-265782390E8C}" type="pres">
      <dgm:prSet presAssocID="{D2BCBFAE-F2B4-4177-898E-752BB4CF2F19}" presName="textRect" presStyleLbl="revTx" presStyleIdx="3" presStyleCnt="6">
        <dgm:presLayoutVars>
          <dgm:chMax val="1"/>
          <dgm:chPref val="1"/>
        </dgm:presLayoutVars>
      </dgm:prSet>
      <dgm:spPr/>
    </dgm:pt>
    <dgm:pt modelId="{BE53AAAA-014F-4A82-B89C-0D0BAD718343}" type="pres">
      <dgm:prSet presAssocID="{574BEF2B-22F4-4E41-AEAB-428B5099F36D}" presName="sibTrans" presStyleLbl="sibTrans2D1" presStyleIdx="0" presStyleCnt="0"/>
      <dgm:spPr/>
    </dgm:pt>
    <dgm:pt modelId="{9D84AE06-DB28-4B80-9CE7-6B76934E75D1}" type="pres">
      <dgm:prSet presAssocID="{811B494F-7903-420A-B135-63D0B7CFD8D5}" presName="compNode" presStyleCnt="0"/>
      <dgm:spPr/>
    </dgm:pt>
    <dgm:pt modelId="{D398055D-C987-4AEE-81F1-4B93D0C5AFA4}" type="pres">
      <dgm:prSet presAssocID="{811B494F-7903-420A-B135-63D0B7CFD8D5}" presName="iconBgRect" presStyleLbl="bgShp" presStyleIdx="4" presStyleCnt="6"/>
      <dgm:spPr/>
    </dgm:pt>
    <dgm:pt modelId="{E3390535-CCCF-454F-B46B-BE446D063714}" type="pres">
      <dgm:prSet presAssocID="{811B494F-7903-420A-B135-63D0B7CFD8D5}"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lose"/>
        </a:ext>
      </dgm:extLst>
    </dgm:pt>
    <dgm:pt modelId="{75B0BA6E-12B7-4AD2-9FB1-B87FD2760FCC}" type="pres">
      <dgm:prSet presAssocID="{811B494F-7903-420A-B135-63D0B7CFD8D5}" presName="spaceRect" presStyleCnt="0"/>
      <dgm:spPr/>
    </dgm:pt>
    <dgm:pt modelId="{D80D5A70-31DB-4976-8E38-ACA01D50AF7B}" type="pres">
      <dgm:prSet presAssocID="{811B494F-7903-420A-B135-63D0B7CFD8D5}" presName="textRect" presStyleLbl="revTx" presStyleIdx="4" presStyleCnt="6">
        <dgm:presLayoutVars>
          <dgm:chMax val="1"/>
          <dgm:chPref val="1"/>
        </dgm:presLayoutVars>
      </dgm:prSet>
      <dgm:spPr/>
    </dgm:pt>
    <dgm:pt modelId="{F1730B61-23EB-4D35-BEE9-F72977A3542E}" type="pres">
      <dgm:prSet presAssocID="{EFB85414-3FAF-4715-B4C4-E07AF9F7C47C}" presName="sibTrans" presStyleLbl="sibTrans2D1" presStyleIdx="0" presStyleCnt="0"/>
      <dgm:spPr/>
    </dgm:pt>
    <dgm:pt modelId="{DF1F91D6-AB22-4DC0-82E1-104A74AAC36D}" type="pres">
      <dgm:prSet presAssocID="{9027A020-2103-403C-8E6D-3B7EC31DA7D8}" presName="compNode" presStyleCnt="0"/>
      <dgm:spPr/>
    </dgm:pt>
    <dgm:pt modelId="{CC6DFC05-8C35-4253-8FCB-205977B7CA10}" type="pres">
      <dgm:prSet presAssocID="{9027A020-2103-403C-8E6D-3B7EC31DA7D8}" presName="iconBgRect" presStyleLbl="bgShp" presStyleIdx="5" presStyleCnt="6"/>
      <dgm:spPr/>
    </dgm:pt>
    <dgm:pt modelId="{1456774A-D4E6-4F16-91F5-55E89C15E477}" type="pres">
      <dgm:prSet presAssocID="{9027A020-2103-403C-8E6D-3B7EC31DA7D8}"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Information"/>
        </a:ext>
      </dgm:extLst>
    </dgm:pt>
    <dgm:pt modelId="{C8B90407-A9A2-4276-B434-41B3502A1497}" type="pres">
      <dgm:prSet presAssocID="{9027A020-2103-403C-8E6D-3B7EC31DA7D8}" presName="spaceRect" presStyleCnt="0"/>
      <dgm:spPr/>
    </dgm:pt>
    <dgm:pt modelId="{8837C83E-C380-4E55-A7E6-79E9866A8BC4}" type="pres">
      <dgm:prSet presAssocID="{9027A020-2103-403C-8E6D-3B7EC31DA7D8}" presName="textRect" presStyleLbl="revTx" presStyleIdx="5" presStyleCnt="6">
        <dgm:presLayoutVars>
          <dgm:chMax val="1"/>
          <dgm:chPref val="1"/>
        </dgm:presLayoutVars>
      </dgm:prSet>
      <dgm:spPr/>
    </dgm:pt>
  </dgm:ptLst>
  <dgm:cxnLst>
    <dgm:cxn modelId="{50E1FC05-57E6-4794-A4C0-476C7D0B9011}" type="presOf" srcId="{028ADB70-7539-4957-89F8-164476174A07}" destId="{896F63CC-132C-417F-9636-FEFEBF43F261}" srcOrd="0" destOrd="0" presId="urn:microsoft.com/office/officeart/2018/2/layout/IconCircleList"/>
    <dgm:cxn modelId="{33941610-A9D2-40B2-A0EA-829F73E7EF08}" srcId="{028ADB70-7539-4957-89F8-164476174A07}" destId="{D2BCBFAE-F2B4-4177-898E-752BB4CF2F19}" srcOrd="3" destOrd="0" parTransId="{9BDFE2F7-05CF-4724-BC46-36193F6EB5E3}" sibTransId="{574BEF2B-22F4-4E41-AEAB-428B5099F36D}"/>
    <dgm:cxn modelId="{69EB793B-3722-4C05-B730-7264BBEFE59E}" srcId="{028ADB70-7539-4957-89F8-164476174A07}" destId="{A515D861-D67A-4F5F-8A93-8218083BBBE0}" srcOrd="1" destOrd="0" parTransId="{D3179BD6-1549-44F9-BF32-838AE0036DCE}" sibTransId="{BFEEE678-320A-4D49-B696-856C17169E32}"/>
    <dgm:cxn modelId="{DEDC6869-2004-4EBA-95BB-BFD578555246}" type="presOf" srcId="{EFB85414-3FAF-4715-B4C4-E07AF9F7C47C}" destId="{F1730B61-23EB-4D35-BEE9-F72977A3542E}" srcOrd="0" destOrd="0" presId="urn:microsoft.com/office/officeart/2018/2/layout/IconCircleList"/>
    <dgm:cxn modelId="{68BF444B-176C-4C4A-9D9B-FC0D9CBF2591}" type="presOf" srcId="{A515D861-D67A-4F5F-8A93-8218083BBBE0}" destId="{42845A97-8B05-4F48-BD0A-F6F7A1546B31}" srcOrd="0" destOrd="0" presId="urn:microsoft.com/office/officeart/2018/2/layout/IconCircleList"/>
    <dgm:cxn modelId="{72CCB16C-53B2-4CF6-898A-4D628C797A61}" type="presOf" srcId="{BFEEE678-320A-4D49-B696-856C17169E32}" destId="{ED51051F-7671-4AB6-ADD5-E9FABCBEF608}" srcOrd="0" destOrd="0" presId="urn:microsoft.com/office/officeart/2018/2/layout/IconCircleList"/>
    <dgm:cxn modelId="{092BB26C-4CB1-463A-97E7-54CD677DF7C5}" srcId="{028ADB70-7539-4957-89F8-164476174A07}" destId="{811B494F-7903-420A-B135-63D0B7CFD8D5}" srcOrd="4" destOrd="0" parTransId="{2BFA080C-A4A8-4EB4-A196-AD38E715E33D}" sibTransId="{EFB85414-3FAF-4715-B4C4-E07AF9F7C47C}"/>
    <dgm:cxn modelId="{D7DF0472-66FE-4106-8938-7040E53B14FB}" type="presOf" srcId="{9027A020-2103-403C-8E6D-3B7EC31DA7D8}" destId="{8837C83E-C380-4E55-A7E6-79E9866A8BC4}" srcOrd="0" destOrd="0" presId="urn:microsoft.com/office/officeart/2018/2/layout/IconCircleList"/>
    <dgm:cxn modelId="{72AB505A-BB6D-490A-A42C-0F29786A57E4}" type="presOf" srcId="{4B4C7985-1B81-4244-AB61-5D2C8CF1F844}" destId="{BFC916A2-83E7-446E-BAA1-6A51044D7999}" srcOrd="0" destOrd="0" presId="urn:microsoft.com/office/officeart/2018/2/layout/IconCircleList"/>
    <dgm:cxn modelId="{097AAE7C-0258-4C15-91D2-64DBB8EC9458}" srcId="{028ADB70-7539-4957-89F8-164476174A07}" destId="{F7E65354-16BE-40EC-8EC9-70FBB2943CD4}" srcOrd="0" destOrd="0" parTransId="{F38CC37B-D853-4F42-8A06-4DD93BA3081F}" sibTransId="{6C71B6E0-469D-4AD8-9117-D382ECCF5D3C}"/>
    <dgm:cxn modelId="{3C71EEC2-E4F6-4739-84B4-EBE10089C354}" type="presOf" srcId="{811B494F-7903-420A-B135-63D0B7CFD8D5}" destId="{D80D5A70-31DB-4976-8E38-ACA01D50AF7B}" srcOrd="0" destOrd="0" presId="urn:microsoft.com/office/officeart/2018/2/layout/IconCircleList"/>
    <dgm:cxn modelId="{4CD67BC4-2EFF-4C61-A232-6B70A89B6A86}" type="presOf" srcId="{F7E65354-16BE-40EC-8EC9-70FBB2943CD4}" destId="{B60CC109-FE57-4E6F-B346-C3BA42924AA5}" srcOrd="0" destOrd="0" presId="urn:microsoft.com/office/officeart/2018/2/layout/IconCircleList"/>
    <dgm:cxn modelId="{B96430CD-4A8A-44BE-8DCA-F33A6FC71724}" type="presOf" srcId="{574BEF2B-22F4-4E41-AEAB-428B5099F36D}" destId="{BE53AAAA-014F-4A82-B89C-0D0BAD718343}" srcOrd="0" destOrd="0" presId="urn:microsoft.com/office/officeart/2018/2/layout/IconCircleList"/>
    <dgm:cxn modelId="{B7F34FD5-47E4-4E22-BB9A-13E40EF5B04F}" srcId="{028ADB70-7539-4957-89F8-164476174A07}" destId="{9027A020-2103-403C-8E6D-3B7EC31DA7D8}" srcOrd="5" destOrd="0" parTransId="{BCDE7CF1-A26E-400B-A678-1744C24B5EC0}" sibTransId="{9F54B543-E1A7-4D6F-A859-8A1657CB08F4}"/>
    <dgm:cxn modelId="{685F96E2-7A6D-44A3-B3D3-74219EFDFF10}" srcId="{028ADB70-7539-4957-89F8-164476174A07}" destId="{4B4C7985-1B81-4244-AB61-5D2C8CF1F844}" srcOrd="2" destOrd="0" parTransId="{33C4BEA9-3DAE-4C77-8886-068305544D7F}" sibTransId="{3030FC5E-F31C-4D38-B997-572DC189FA62}"/>
    <dgm:cxn modelId="{CB176DE5-BA28-49E3-9CB2-4AE73E5BD93E}" type="presOf" srcId="{D2BCBFAE-F2B4-4177-898E-752BB4CF2F19}" destId="{0870247C-759F-4848-AC60-265782390E8C}" srcOrd="0" destOrd="0" presId="urn:microsoft.com/office/officeart/2018/2/layout/IconCircleList"/>
    <dgm:cxn modelId="{99E15FF4-F4D5-4642-BB1D-7DE7F24D9A56}" type="presOf" srcId="{6C71B6E0-469D-4AD8-9117-D382ECCF5D3C}" destId="{F7FCFF74-50BA-4CE3-B52A-221207D9127E}" srcOrd="0" destOrd="0" presId="urn:microsoft.com/office/officeart/2018/2/layout/IconCircleList"/>
    <dgm:cxn modelId="{652958FF-1A7E-4489-9B36-8EC71BABF73A}" type="presOf" srcId="{3030FC5E-F31C-4D38-B997-572DC189FA62}" destId="{EB73CDB1-6671-456E-9A73-AF953BF55CB5}" srcOrd="0" destOrd="0" presId="urn:microsoft.com/office/officeart/2018/2/layout/IconCircleList"/>
    <dgm:cxn modelId="{2D1FB3D5-A5BE-4154-B0CC-4FB6C1810EF2}" type="presParOf" srcId="{896F63CC-132C-417F-9636-FEFEBF43F261}" destId="{6810F654-57CD-4135-880B-A379A806729F}" srcOrd="0" destOrd="0" presId="urn:microsoft.com/office/officeart/2018/2/layout/IconCircleList"/>
    <dgm:cxn modelId="{D49A05C3-D32D-45ED-AC91-AADB6E060C3A}" type="presParOf" srcId="{6810F654-57CD-4135-880B-A379A806729F}" destId="{08022F70-734F-473A-8B1E-45F6BED57F64}" srcOrd="0" destOrd="0" presId="urn:microsoft.com/office/officeart/2018/2/layout/IconCircleList"/>
    <dgm:cxn modelId="{4E7DBAE6-64C8-45AD-8DC4-AE15AC547140}" type="presParOf" srcId="{08022F70-734F-473A-8B1E-45F6BED57F64}" destId="{0057DC1F-DE2B-4253-9449-E99338BC8536}" srcOrd="0" destOrd="0" presId="urn:microsoft.com/office/officeart/2018/2/layout/IconCircleList"/>
    <dgm:cxn modelId="{7B81E71A-B7FB-4F01-9982-E60997FD5379}" type="presParOf" srcId="{08022F70-734F-473A-8B1E-45F6BED57F64}" destId="{92B18924-B008-4F2A-A597-16F41E177AD9}" srcOrd="1" destOrd="0" presId="urn:microsoft.com/office/officeart/2018/2/layout/IconCircleList"/>
    <dgm:cxn modelId="{A1367F21-4099-4BA4-8520-557B64AF95A0}" type="presParOf" srcId="{08022F70-734F-473A-8B1E-45F6BED57F64}" destId="{C0D7DBAC-F645-42E6-B938-26633FCF0467}" srcOrd="2" destOrd="0" presId="urn:microsoft.com/office/officeart/2018/2/layout/IconCircleList"/>
    <dgm:cxn modelId="{B7D1F90D-037B-497F-9A74-3F958ECD9F00}" type="presParOf" srcId="{08022F70-734F-473A-8B1E-45F6BED57F64}" destId="{B60CC109-FE57-4E6F-B346-C3BA42924AA5}" srcOrd="3" destOrd="0" presId="urn:microsoft.com/office/officeart/2018/2/layout/IconCircleList"/>
    <dgm:cxn modelId="{B11C3ABA-DF94-48DF-BDBA-2E269B900E9D}" type="presParOf" srcId="{6810F654-57CD-4135-880B-A379A806729F}" destId="{F7FCFF74-50BA-4CE3-B52A-221207D9127E}" srcOrd="1" destOrd="0" presId="urn:microsoft.com/office/officeart/2018/2/layout/IconCircleList"/>
    <dgm:cxn modelId="{E9033EDE-E617-47B5-8113-865F8608CE27}" type="presParOf" srcId="{6810F654-57CD-4135-880B-A379A806729F}" destId="{7FF49D52-F51B-44A4-B8E2-B96C6BDE5E41}" srcOrd="2" destOrd="0" presId="urn:microsoft.com/office/officeart/2018/2/layout/IconCircleList"/>
    <dgm:cxn modelId="{72E6D1A3-77BB-4213-817E-707DA351B600}" type="presParOf" srcId="{7FF49D52-F51B-44A4-B8E2-B96C6BDE5E41}" destId="{FFC1513F-6FE2-4641-B202-21D1FBF9BB1B}" srcOrd="0" destOrd="0" presId="urn:microsoft.com/office/officeart/2018/2/layout/IconCircleList"/>
    <dgm:cxn modelId="{CAC73920-3A66-4B10-B41F-6932750B1AC1}" type="presParOf" srcId="{7FF49D52-F51B-44A4-B8E2-B96C6BDE5E41}" destId="{42034F4D-7DC2-4726-9E94-F4E86CAB7B15}" srcOrd="1" destOrd="0" presId="urn:microsoft.com/office/officeart/2018/2/layout/IconCircleList"/>
    <dgm:cxn modelId="{453282F8-6074-4DD8-9B62-9EE28A14979C}" type="presParOf" srcId="{7FF49D52-F51B-44A4-B8E2-B96C6BDE5E41}" destId="{C3E7756F-A888-4B86-80AC-239104523489}" srcOrd="2" destOrd="0" presId="urn:microsoft.com/office/officeart/2018/2/layout/IconCircleList"/>
    <dgm:cxn modelId="{6DA4EC36-3BED-49BF-8A9F-D6869759B5BC}" type="presParOf" srcId="{7FF49D52-F51B-44A4-B8E2-B96C6BDE5E41}" destId="{42845A97-8B05-4F48-BD0A-F6F7A1546B31}" srcOrd="3" destOrd="0" presId="urn:microsoft.com/office/officeart/2018/2/layout/IconCircleList"/>
    <dgm:cxn modelId="{5B8DABE7-4D7C-4855-B566-0D02DA855450}" type="presParOf" srcId="{6810F654-57CD-4135-880B-A379A806729F}" destId="{ED51051F-7671-4AB6-ADD5-E9FABCBEF608}" srcOrd="3" destOrd="0" presId="urn:microsoft.com/office/officeart/2018/2/layout/IconCircleList"/>
    <dgm:cxn modelId="{2388EBD0-F18B-43FB-9747-F3C8FEC7CCAE}" type="presParOf" srcId="{6810F654-57CD-4135-880B-A379A806729F}" destId="{6346425A-62B7-4CFE-A2C7-32ABF285C9A7}" srcOrd="4" destOrd="0" presId="urn:microsoft.com/office/officeart/2018/2/layout/IconCircleList"/>
    <dgm:cxn modelId="{14284C28-DB69-41F4-B439-30329C0C6A9E}" type="presParOf" srcId="{6346425A-62B7-4CFE-A2C7-32ABF285C9A7}" destId="{39AC19E9-EEF9-40F6-A8DB-4DAA4A864497}" srcOrd="0" destOrd="0" presId="urn:microsoft.com/office/officeart/2018/2/layout/IconCircleList"/>
    <dgm:cxn modelId="{DB8CEF66-75B9-43C4-9452-22BB77A461BE}" type="presParOf" srcId="{6346425A-62B7-4CFE-A2C7-32ABF285C9A7}" destId="{D45B5799-EAA6-49C3-94B6-5290CFDEDAE0}" srcOrd="1" destOrd="0" presId="urn:microsoft.com/office/officeart/2018/2/layout/IconCircleList"/>
    <dgm:cxn modelId="{B9633C4D-4C4E-4F17-B443-C0F63E4BEE33}" type="presParOf" srcId="{6346425A-62B7-4CFE-A2C7-32ABF285C9A7}" destId="{A1CC0233-BC07-44DE-A959-42D94D65E9AD}" srcOrd="2" destOrd="0" presId="urn:microsoft.com/office/officeart/2018/2/layout/IconCircleList"/>
    <dgm:cxn modelId="{368C7B1A-7986-41F1-99CD-F43D42388C6A}" type="presParOf" srcId="{6346425A-62B7-4CFE-A2C7-32ABF285C9A7}" destId="{BFC916A2-83E7-446E-BAA1-6A51044D7999}" srcOrd="3" destOrd="0" presId="urn:microsoft.com/office/officeart/2018/2/layout/IconCircleList"/>
    <dgm:cxn modelId="{846C2070-5D4C-4AFC-94FB-B7BAE9AC6800}" type="presParOf" srcId="{6810F654-57CD-4135-880B-A379A806729F}" destId="{EB73CDB1-6671-456E-9A73-AF953BF55CB5}" srcOrd="5" destOrd="0" presId="urn:microsoft.com/office/officeart/2018/2/layout/IconCircleList"/>
    <dgm:cxn modelId="{127DC08C-75C0-472F-A39B-357E585F3E17}" type="presParOf" srcId="{6810F654-57CD-4135-880B-A379A806729F}" destId="{060C1E06-26F8-4B79-A7AE-9E635538BF3C}" srcOrd="6" destOrd="0" presId="urn:microsoft.com/office/officeart/2018/2/layout/IconCircleList"/>
    <dgm:cxn modelId="{3085B3BC-1261-4310-A293-C26DCBEAFD95}" type="presParOf" srcId="{060C1E06-26F8-4B79-A7AE-9E635538BF3C}" destId="{544A0C5D-54D3-4C09-850B-5CF176108F1F}" srcOrd="0" destOrd="0" presId="urn:microsoft.com/office/officeart/2018/2/layout/IconCircleList"/>
    <dgm:cxn modelId="{B6E76A76-2FA8-4A77-9F01-DB9E620E00BA}" type="presParOf" srcId="{060C1E06-26F8-4B79-A7AE-9E635538BF3C}" destId="{AD6D74F3-2607-4D27-83AE-E26A3F206AD8}" srcOrd="1" destOrd="0" presId="urn:microsoft.com/office/officeart/2018/2/layout/IconCircleList"/>
    <dgm:cxn modelId="{FDF9EFA1-961F-46BB-AA80-4C82873D263C}" type="presParOf" srcId="{060C1E06-26F8-4B79-A7AE-9E635538BF3C}" destId="{A3054AFC-0B2D-44C3-B3DC-6CF341A43B56}" srcOrd="2" destOrd="0" presId="urn:microsoft.com/office/officeart/2018/2/layout/IconCircleList"/>
    <dgm:cxn modelId="{A215A74E-63F4-4CAE-B607-B8246DE2E410}" type="presParOf" srcId="{060C1E06-26F8-4B79-A7AE-9E635538BF3C}" destId="{0870247C-759F-4848-AC60-265782390E8C}" srcOrd="3" destOrd="0" presId="urn:microsoft.com/office/officeart/2018/2/layout/IconCircleList"/>
    <dgm:cxn modelId="{CE08E574-063A-4C68-88DC-5462D0F852BA}" type="presParOf" srcId="{6810F654-57CD-4135-880B-A379A806729F}" destId="{BE53AAAA-014F-4A82-B89C-0D0BAD718343}" srcOrd="7" destOrd="0" presId="urn:microsoft.com/office/officeart/2018/2/layout/IconCircleList"/>
    <dgm:cxn modelId="{D8ACCEAE-96BE-4554-AC3A-6AB887DA8C94}" type="presParOf" srcId="{6810F654-57CD-4135-880B-A379A806729F}" destId="{9D84AE06-DB28-4B80-9CE7-6B76934E75D1}" srcOrd="8" destOrd="0" presId="urn:microsoft.com/office/officeart/2018/2/layout/IconCircleList"/>
    <dgm:cxn modelId="{E6929590-3479-4377-84EB-7F610FD5370D}" type="presParOf" srcId="{9D84AE06-DB28-4B80-9CE7-6B76934E75D1}" destId="{D398055D-C987-4AEE-81F1-4B93D0C5AFA4}" srcOrd="0" destOrd="0" presId="urn:microsoft.com/office/officeart/2018/2/layout/IconCircleList"/>
    <dgm:cxn modelId="{EAB4818F-BF32-4D1B-8BEB-748EC34BE9B5}" type="presParOf" srcId="{9D84AE06-DB28-4B80-9CE7-6B76934E75D1}" destId="{E3390535-CCCF-454F-B46B-BE446D063714}" srcOrd="1" destOrd="0" presId="urn:microsoft.com/office/officeart/2018/2/layout/IconCircleList"/>
    <dgm:cxn modelId="{3C3FE2CC-027C-4B05-A54B-099C831F6C44}" type="presParOf" srcId="{9D84AE06-DB28-4B80-9CE7-6B76934E75D1}" destId="{75B0BA6E-12B7-4AD2-9FB1-B87FD2760FCC}" srcOrd="2" destOrd="0" presId="urn:microsoft.com/office/officeart/2018/2/layout/IconCircleList"/>
    <dgm:cxn modelId="{D8969A0A-F204-42D5-A7DB-F51579E05D55}" type="presParOf" srcId="{9D84AE06-DB28-4B80-9CE7-6B76934E75D1}" destId="{D80D5A70-31DB-4976-8E38-ACA01D50AF7B}" srcOrd="3" destOrd="0" presId="urn:microsoft.com/office/officeart/2018/2/layout/IconCircleList"/>
    <dgm:cxn modelId="{F6CB8DC7-8251-45BC-AB90-BE31A94B19EE}" type="presParOf" srcId="{6810F654-57CD-4135-880B-A379A806729F}" destId="{F1730B61-23EB-4D35-BEE9-F72977A3542E}" srcOrd="9" destOrd="0" presId="urn:microsoft.com/office/officeart/2018/2/layout/IconCircleList"/>
    <dgm:cxn modelId="{66D473A7-4D74-4AC4-9E7C-ABB92E61AA39}" type="presParOf" srcId="{6810F654-57CD-4135-880B-A379A806729F}" destId="{DF1F91D6-AB22-4DC0-82E1-104A74AAC36D}" srcOrd="10" destOrd="0" presId="urn:microsoft.com/office/officeart/2018/2/layout/IconCircleList"/>
    <dgm:cxn modelId="{BEBF53DD-BB2C-45BD-82BD-22558758F16D}" type="presParOf" srcId="{DF1F91D6-AB22-4DC0-82E1-104A74AAC36D}" destId="{CC6DFC05-8C35-4253-8FCB-205977B7CA10}" srcOrd="0" destOrd="0" presId="urn:microsoft.com/office/officeart/2018/2/layout/IconCircleList"/>
    <dgm:cxn modelId="{A385A3C4-A0A5-47BE-842A-42B6C488D017}" type="presParOf" srcId="{DF1F91D6-AB22-4DC0-82E1-104A74AAC36D}" destId="{1456774A-D4E6-4F16-91F5-55E89C15E477}" srcOrd="1" destOrd="0" presId="urn:microsoft.com/office/officeart/2018/2/layout/IconCircleList"/>
    <dgm:cxn modelId="{F457424B-2D5D-4AC3-B9C5-BA1DCD9D5609}" type="presParOf" srcId="{DF1F91D6-AB22-4DC0-82E1-104A74AAC36D}" destId="{C8B90407-A9A2-4276-B434-41B3502A1497}" srcOrd="2" destOrd="0" presId="urn:microsoft.com/office/officeart/2018/2/layout/IconCircleList"/>
    <dgm:cxn modelId="{F083748A-B412-47C6-B39F-CBBB87645A18}" type="presParOf" srcId="{DF1F91D6-AB22-4DC0-82E1-104A74AAC36D}" destId="{8837C83E-C380-4E55-A7E6-79E9866A8BC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7676B-9C81-4B09-ABB1-85C92A931D0C}" type="doc">
      <dgm:prSet loTypeId="urn:microsoft.com/office/officeart/2005/8/layout/vList5" loCatId="list" qsTypeId="urn:microsoft.com/office/officeart/2005/8/quickstyle/simple2" qsCatId="simple" csTypeId="urn:microsoft.com/office/officeart/2005/8/colors/colorful5" csCatId="colorful"/>
      <dgm:spPr/>
      <dgm:t>
        <a:bodyPr/>
        <a:lstStyle/>
        <a:p>
          <a:endParaRPr lang="en-US"/>
        </a:p>
      </dgm:t>
    </dgm:pt>
    <dgm:pt modelId="{3C1DAED6-6855-4458-AF80-FFADECA363C9}">
      <dgm:prSet/>
      <dgm:spPr/>
      <dgm:t>
        <a:bodyPr/>
        <a:lstStyle/>
        <a:p>
          <a:r>
            <a:rPr lang="en-US" dirty="0"/>
            <a:t>Model</a:t>
          </a:r>
        </a:p>
      </dgm:t>
    </dgm:pt>
    <dgm:pt modelId="{0E630BFD-4A62-4610-BE18-2AB0B9C7E5B5}" type="parTrans" cxnId="{A7BC2102-8926-4D06-A386-CB4418A1FEF4}">
      <dgm:prSet/>
      <dgm:spPr/>
      <dgm:t>
        <a:bodyPr/>
        <a:lstStyle/>
        <a:p>
          <a:endParaRPr lang="en-US"/>
        </a:p>
      </dgm:t>
    </dgm:pt>
    <dgm:pt modelId="{CF32AFBD-CBF2-4305-A83C-C765F0693424}" type="sibTrans" cxnId="{A7BC2102-8926-4D06-A386-CB4418A1FEF4}">
      <dgm:prSet/>
      <dgm:spPr/>
      <dgm:t>
        <a:bodyPr/>
        <a:lstStyle/>
        <a:p>
          <a:endParaRPr lang="en-US"/>
        </a:p>
      </dgm:t>
    </dgm:pt>
    <dgm:pt modelId="{1985F617-E8A3-4519-A985-82815961A4AB}">
      <dgm:prSet/>
      <dgm:spPr/>
      <dgm:t>
        <a:bodyPr/>
        <a:lstStyle/>
        <a:p>
          <a:r>
            <a:rPr lang="en-US" dirty="0"/>
            <a:t>Implements data entities and data access</a:t>
          </a:r>
        </a:p>
      </dgm:t>
    </dgm:pt>
    <dgm:pt modelId="{38C770DD-09CC-498F-9303-1FE70385C88B}" type="parTrans" cxnId="{64EEA125-8648-4EF5-9CFC-534DA87D252C}">
      <dgm:prSet/>
      <dgm:spPr/>
      <dgm:t>
        <a:bodyPr/>
        <a:lstStyle/>
        <a:p>
          <a:endParaRPr lang="en-US"/>
        </a:p>
      </dgm:t>
    </dgm:pt>
    <dgm:pt modelId="{0C122607-EF6D-4AD2-B043-451531F7FB37}" type="sibTrans" cxnId="{64EEA125-8648-4EF5-9CFC-534DA87D252C}">
      <dgm:prSet/>
      <dgm:spPr/>
      <dgm:t>
        <a:bodyPr/>
        <a:lstStyle/>
        <a:p>
          <a:endParaRPr lang="en-US"/>
        </a:p>
      </dgm:t>
    </dgm:pt>
    <dgm:pt modelId="{06B7343D-BA54-4EA6-83AF-4A997CE102D0}">
      <dgm:prSet/>
      <dgm:spPr/>
      <dgm:t>
        <a:bodyPr/>
        <a:lstStyle/>
        <a:p>
          <a:r>
            <a:rPr lang="en-US" dirty="0"/>
            <a:t>View</a:t>
          </a:r>
        </a:p>
      </dgm:t>
    </dgm:pt>
    <dgm:pt modelId="{E40C5549-88C0-48AA-BDE8-C52BB7F156CF}" type="parTrans" cxnId="{FD137902-18B2-4167-9A64-7400DCFAF0FB}">
      <dgm:prSet/>
      <dgm:spPr/>
      <dgm:t>
        <a:bodyPr/>
        <a:lstStyle/>
        <a:p>
          <a:endParaRPr lang="en-US"/>
        </a:p>
      </dgm:t>
    </dgm:pt>
    <dgm:pt modelId="{146DF652-01DD-46A7-AD7C-FF1670789696}" type="sibTrans" cxnId="{FD137902-18B2-4167-9A64-7400DCFAF0FB}">
      <dgm:prSet/>
      <dgm:spPr/>
      <dgm:t>
        <a:bodyPr/>
        <a:lstStyle/>
        <a:p>
          <a:endParaRPr lang="en-US"/>
        </a:p>
      </dgm:t>
    </dgm:pt>
    <dgm:pt modelId="{951AF883-DA9D-4682-9FFD-C629026E08E3}">
      <dgm:prSet/>
      <dgm:spPr/>
      <dgm:t>
        <a:bodyPr/>
        <a:lstStyle/>
        <a:p>
          <a:r>
            <a:rPr lang="en-US" dirty="0"/>
            <a:t>Represents the information shown to the user</a:t>
          </a:r>
        </a:p>
      </dgm:t>
    </dgm:pt>
    <dgm:pt modelId="{C7455129-E596-45D7-BD45-AA9C6E3FE401}" type="parTrans" cxnId="{2727F462-0789-4A57-96A8-478B3F7F7507}">
      <dgm:prSet/>
      <dgm:spPr/>
      <dgm:t>
        <a:bodyPr/>
        <a:lstStyle/>
        <a:p>
          <a:endParaRPr lang="en-US"/>
        </a:p>
      </dgm:t>
    </dgm:pt>
    <dgm:pt modelId="{85BAC243-C5DA-4935-8BDC-9A1B5958B932}" type="sibTrans" cxnId="{2727F462-0789-4A57-96A8-478B3F7F7507}">
      <dgm:prSet/>
      <dgm:spPr/>
      <dgm:t>
        <a:bodyPr/>
        <a:lstStyle/>
        <a:p>
          <a:endParaRPr lang="en-US"/>
        </a:p>
      </dgm:t>
    </dgm:pt>
    <dgm:pt modelId="{57C19176-598E-4E47-9EFC-35D256C48705}">
      <dgm:prSet/>
      <dgm:spPr/>
      <dgm:t>
        <a:bodyPr/>
        <a:lstStyle/>
        <a:p>
          <a:r>
            <a:rPr lang="en-US" dirty="0"/>
            <a:t>Controller</a:t>
          </a:r>
        </a:p>
      </dgm:t>
    </dgm:pt>
    <dgm:pt modelId="{46BB5F54-2126-4C9B-A292-2414083F1E9F}" type="parTrans" cxnId="{2100710D-E0C4-42CC-BDE6-4F82702EAFA6}">
      <dgm:prSet/>
      <dgm:spPr/>
      <dgm:t>
        <a:bodyPr/>
        <a:lstStyle/>
        <a:p>
          <a:endParaRPr lang="en-US"/>
        </a:p>
      </dgm:t>
    </dgm:pt>
    <dgm:pt modelId="{6D4C61C9-21C0-410E-B792-B26CC3ECADC2}" type="sibTrans" cxnId="{2100710D-E0C4-42CC-BDE6-4F82702EAFA6}">
      <dgm:prSet/>
      <dgm:spPr/>
      <dgm:t>
        <a:bodyPr/>
        <a:lstStyle/>
        <a:p>
          <a:endParaRPr lang="en-US"/>
        </a:p>
      </dgm:t>
    </dgm:pt>
    <dgm:pt modelId="{34E727C9-D1EB-406B-A8A1-BDC33B4DD237}">
      <dgm:prSet/>
      <dgm:spPr/>
      <dgm:t>
        <a:bodyPr/>
        <a:lstStyle/>
        <a:p>
          <a:r>
            <a:rPr lang="en-US" dirty="0"/>
            <a:t>Makes use of the model and sends data to the view</a:t>
          </a:r>
        </a:p>
      </dgm:t>
    </dgm:pt>
    <dgm:pt modelId="{DA45FCEB-6999-46E9-9BC2-323FD09CDB11}" type="parTrans" cxnId="{7F057578-9F5A-4C6C-9104-2F4B8613C37F}">
      <dgm:prSet/>
      <dgm:spPr/>
      <dgm:t>
        <a:bodyPr/>
        <a:lstStyle/>
        <a:p>
          <a:endParaRPr lang="en-US"/>
        </a:p>
      </dgm:t>
    </dgm:pt>
    <dgm:pt modelId="{897DCA41-A53D-4AD7-8570-3978874FC1C4}" type="sibTrans" cxnId="{7F057578-9F5A-4C6C-9104-2F4B8613C37F}">
      <dgm:prSet/>
      <dgm:spPr/>
      <dgm:t>
        <a:bodyPr/>
        <a:lstStyle/>
        <a:p>
          <a:endParaRPr lang="en-US"/>
        </a:p>
      </dgm:t>
    </dgm:pt>
    <dgm:pt modelId="{AA6CFE9B-7EBD-4581-AEF3-6F6A245F91C4}" type="pres">
      <dgm:prSet presAssocID="{B077676B-9C81-4B09-ABB1-85C92A931D0C}" presName="Name0" presStyleCnt="0">
        <dgm:presLayoutVars>
          <dgm:dir/>
          <dgm:animLvl val="lvl"/>
          <dgm:resizeHandles val="exact"/>
        </dgm:presLayoutVars>
      </dgm:prSet>
      <dgm:spPr/>
    </dgm:pt>
    <dgm:pt modelId="{C75300D6-2A89-42D6-B4CB-B3A9B3C2B0F4}" type="pres">
      <dgm:prSet presAssocID="{3C1DAED6-6855-4458-AF80-FFADECA363C9}" presName="linNode" presStyleCnt="0"/>
      <dgm:spPr/>
    </dgm:pt>
    <dgm:pt modelId="{994183EC-71A5-45E1-A1FF-F1FE60025A0B}" type="pres">
      <dgm:prSet presAssocID="{3C1DAED6-6855-4458-AF80-FFADECA363C9}" presName="parentText" presStyleLbl="node1" presStyleIdx="0" presStyleCnt="3">
        <dgm:presLayoutVars>
          <dgm:chMax val="1"/>
          <dgm:bulletEnabled val="1"/>
        </dgm:presLayoutVars>
      </dgm:prSet>
      <dgm:spPr/>
    </dgm:pt>
    <dgm:pt modelId="{AEE574DA-30AA-406C-8902-BEC773FFCDE5}" type="pres">
      <dgm:prSet presAssocID="{3C1DAED6-6855-4458-AF80-FFADECA363C9}" presName="descendantText" presStyleLbl="alignAccFollowNode1" presStyleIdx="0" presStyleCnt="3">
        <dgm:presLayoutVars>
          <dgm:bulletEnabled val="1"/>
        </dgm:presLayoutVars>
      </dgm:prSet>
      <dgm:spPr/>
    </dgm:pt>
    <dgm:pt modelId="{4380AF8D-EC93-44A5-8372-FC33A47ECBD2}" type="pres">
      <dgm:prSet presAssocID="{CF32AFBD-CBF2-4305-A83C-C765F0693424}" presName="sp" presStyleCnt="0"/>
      <dgm:spPr/>
    </dgm:pt>
    <dgm:pt modelId="{6090E57C-FF20-4898-AEB7-C76E92B4350C}" type="pres">
      <dgm:prSet presAssocID="{06B7343D-BA54-4EA6-83AF-4A997CE102D0}" presName="linNode" presStyleCnt="0"/>
      <dgm:spPr/>
    </dgm:pt>
    <dgm:pt modelId="{E17E2953-195F-41E6-9831-927942EF4D64}" type="pres">
      <dgm:prSet presAssocID="{06B7343D-BA54-4EA6-83AF-4A997CE102D0}" presName="parentText" presStyleLbl="node1" presStyleIdx="1" presStyleCnt="3">
        <dgm:presLayoutVars>
          <dgm:chMax val="1"/>
          <dgm:bulletEnabled val="1"/>
        </dgm:presLayoutVars>
      </dgm:prSet>
      <dgm:spPr/>
    </dgm:pt>
    <dgm:pt modelId="{5A8F71DA-50E0-4CFE-ADAB-E1313CA0B15A}" type="pres">
      <dgm:prSet presAssocID="{06B7343D-BA54-4EA6-83AF-4A997CE102D0}" presName="descendantText" presStyleLbl="alignAccFollowNode1" presStyleIdx="1" presStyleCnt="3">
        <dgm:presLayoutVars>
          <dgm:bulletEnabled val="1"/>
        </dgm:presLayoutVars>
      </dgm:prSet>
      <dgm:spPr/>
    </dgm:pt>
    <dgm:pt modelId="{AB378C92-C0CA-4804-8D7E-84E243AA7D7C}" type="pres">
      <dgm:prSet presAssocID="{146DF652-01DD-46A7-AD7C-FF1670789696}" presName="sp" presStyleCnt="0"/>
      <dgm:spPr/>
    </dgm:pt>
    <dgm:pt modelId="{B886920A-94C5-4798-9B02-5C34497F4272}" type="pres">
      <dgm:prSet presAssocID="{57C19176-598E-4E47-9EFC-35D256C48705}" presName="linNode" presStyleCnt="0"/>
      <dgm:spPr/>
    </dgm:pt>
    <dgm:pt modelId="{DB4C10B4-46FA-401F-9FD3-1A8564C353C4}" type="pres">
      <dgm:prSet presAssocID="{57C19176-598E-4E47-9EFC-35D256C48705}" presName="parentText" presStyleLbl="node1" presStyleIdx="2" presStyleCnt="3">
        <dgm:presLayoutVars>
          <dgm:chMax val="1"/>
          <dgm:bulletEnabled val="1"/>
        </dgm:presLayoutVars>
      </dgm:prSet>
      <dgm:spPr/>
    </dgm:pt>
    <dgm:pt modelId="{49D27405-07FB-4458-8A8F-C9C9A59CE011}" type="pres">
      <dgm:prSet presAssocID="{57C19176-598E-4E47-9EFC-35D256C48705}" presName="descendantText" presStyleLbl="alignAccFollowNode1" presStyleIdx="2" presStyleCnt="3">
        <dgm:presLayoutVars>
          <dgm:bulletEnabled val="1"/>
        </dgm:presLayoutVars>
      </dgm:prSet>
      <dgm:spPr/>
    </dgm:pt>
  </dgm:ptLst>
  <dgm:cxnLst>
    <dgm:cxn modelId="{A7BC2102-8926-4D06-A386-CB4418A1FEF4}" srcId="{B077676B-9C81-4B09-ABB1-85C92A931D0C}" destId="{3C1DAED6-6855-4458-AF80-FFADECA363C9}" srcOrd="0" destOrd="0" parTransId="{0E630BFD-4A62-4610-BE18-2AB0B9C7E5B5}" sibTransId="{CF32AFBD-CBF2-4305-A83C-C765F0693424}"/>
    <dgm:cxn modelId="{FD137902-18B2-4167-9A64-7400DCFAF0FB}" srcId="{B077676B-9C81-4B09-ABB1-85C92A931D0C}" destId="{06B7343D-BA54-4EA6-83AF-4A997CE102D0}" srcOrd="1" destOrd="0" parTransId="{E40C5549-88C0-48AA-BDE8-C52BB7F156CF}" sibTransId="{146DF652-01DD-46A7-AD7C-FF1670789696}"/>
    <dgm:cxn modelId="{90D2A102-F486-492F-98C8-D0BCE1FE08C8}" type="presOf" srcId="{57C19176-598E-4E47-9EFC-35D256C48705}" destId="{DB4C10B4-46FA-401F-9FD3-1A8564C353C4}" srcOrd="0" destOrd="0" presId="urn:microsoft.com/office/officeart/2005/8/layout/vList5"/>
    <dgm:cxn modelId="{2100710D-E0C4-42CC-BDE6-4F82702EAFA6}" srcId="{B077676B-9C81-4B09-ABB1-85C92A931D0C}" destId="{57C19176-598E-4E47-9EFC-35D256C48705}" srcOrd="2" destOrd="0" parTransId="{46BB5F54-2126-4C9B-A292-2414083F1E9F}" sibTransId="{6D4C61C9-21C0-410E-B792-B26CC3ECADC2}"/>
    <dgm:cxn modelId="{64EEA125-8648-4EF5-9CFC-534DA87D252C}" srcId="{3C1DAED6-6855-4458-AF80-FFADECA363C9}" destId="{1985F617-E8A3-4519-A985-82815961A4AB}" srcOrd="0" destOrd="0" parTransId="{38C770DD-09CC-498F-9303-1FE70385C88B}" sibTransId="{0C122607-EF6D-4AD2-B043-451531F7FB37}"/>
    <dgm:cxn modelId="{2727F462-0789-4A57-96A8-478B3F7F7507}" srcId="{06B7343D-BA54-4EA6-83AF-4A997CE102D0}" destId="{951AF883-DA9D-4682-9FFD-C629026E08E3}" srcOrd="0" destOrd="0" parTransId="{C7455129-E596-45D7-BD45-AA9C6E3FE401}" sibTransId="{85BAC243-C5DA-4935-8BDC-9A1B5958B932}"/>
    <dgm:cxn modelId="{7F057578-9F5A-4C6C-9104-2F4B8613C37F}" srcId="{57C19176-598E-4E47-9EFC-35D256C48705}" destId="{34E727C9-D1EB-406B-A8A1-BDC33B4DD237}" srcOrd="0" destOrd="0" parTransId="{DA45FCEB-6999-46E9-9BC2-323FD09CDB11}" sibTransId="{897DCA41-A53D-4AD7-8570-3978874FC1C4}"/>
    <dgm:cxn modelId="{6DCD0395-F9BA-4ED8-A4FF-54F8C7BF31DD}" type="presOf" srcId="{951AF883-DA9D-4682-9FFD-C629026E08E3}" destId="{5A8F71DA-50E0-4CFE-ADAB-E1313CA0B15A}" srcOrd="0" destOrd="0" presId="urn:microsoft.com/office/officeart/2005/8/layout/vList5"/>
    <dgm:cxn modelId="{F18666A2-8F80-4E60-BA4D-794C65F2475B}" type="presOf" srcId="{06B7343D-BA54-4EA6-83AF-4A997CE102D0}" destId="{E17E2953-195F-41E6-9831-927942EF4D64}" srcOrd="0" destOrd="0" presId="urn:microsoft.com/office/officeart/2005/8/layout/vList5"/>
    <dgm:cxn modelId="{B1D2ADBF-393F-4D28-8763-44E8BE864655}" type="presOf" srcId="{3C1DAED6-6855-4458-AF80-FFADECA363C9}" destId="{994183EC-71A5-45E1-A1FF-F1FE60025A0B}" srcOrd="0" destOrd="0" presId="urn:microsoft.com/office/officeart/2005/8/layout/vList5"/>
    <dgm:cxn modelId="{D12963E2-607E-43CB-8B8C-FEB3434454F0}" type="presOf" srcId="{34E727C9-D1EB-406B-A8A1-BDC33B4DD237}" destId="{49D27405-07FB-4458-8A8F-C9C9A59CE011}" srcOrd="0" destOrd="0" presId="urn:microsoft.com/office/officeart/2005/8/layout/vList5"/>
    <dgm:cxn modelId="{7F644DFB-CA59-4E09-B1C2-02E6DC027BEC}" type="presOf" srcId="{1985F617-E8A3-4519-A985-82815961A4AB}" destId="{AEE574DA-30AA-406C-8902-BEC773FFCDE5}" srcOrd="0" destOrd="0" presId="urn:microsoft.com/office/officeart/2005/8/layout/vList5"/>
    <dgm:cxn modelId="{619434FC-1E10-4E42-A86D-09E4851240F9}" type="presOf" srcId="{B077676B-9C81-4B09-ABB1-85C92A931D0C}" destId="{AA6CFE9B-7EBD-4581-AEF3-6F6A245F91C4}" srcOrd="0" destOrd="0" presId="urn:microsoft.com/office/officeart/2005/8/layout/vList5"/>
    <dgm:cxn modelId="{D6A8B18E-87F9-4607-A490-CCF3A2940FC0}" type="presParOf" srcId="{AA6CFE9B-7EBD-4581-AEF3-6F6A245F91C4}" destId="{C75300D6-2A89-42D6-B4CB-B3A9B3C2B0F4}" srcOrd="0" destOrd="0" presId="urn:microsoft.com/office/officeart/2005/8/layout/vList5"/>
    <dgm:cxn modelId="{6EF78AFF-D253-49CC-B219-D1D74759FC33}" type="presParOf" srcId="{C75300D6-2A89-42D6-B4CB-B3A9B3C2B0F4}" destId="{994183EC-71A5-45E1-A1FF-F1FE60025A0B}" srcOrd="0" destOrd="0" presId="urn:microsoft.com/office/officeart/2005/8/layout/vList5"/>
    <dgm:cxn modelId="{505F1E33-43DE-4D68-8C47-3708CD78729F}" type="presParOf" srcId="{C75300D6-2A89-42D6-B4CB-B3A9B3C2B0F4}" destId="{AEE574DA-30AA-406C-8902-BEC773FFCDE5}" srcOrd="1" destOrd="0" presId="urn:microsoft.com/office/officeart/2005/8/layout/vList5"/>
    <dgm:cxn modelId="{B0AAAB41-5BA5-4673-A928-C6E8AAFEF434}" type="presParOf" srcId="{AA6CFE9B-7EBD-4581-AEF3-6F6A245F91C4}" destId="{4380AF8D-EC93-44A5-8372-FC33A47ECBD2}" srcOrd="1" destOrd="0" presId="urn:microsoft.com/office/officeart/2005/8/layout/vList5"/>
    <dgm:cxn modelId="{BE320B6B-747D-446A-9983-40E32595092D}" type="presParOf" srcId="{AA6CFE9B-7EBD-4581-AEF3-6F6A245F91C4}" destId="{6090E57C-FF20-4898-AEB7-C76E92B4350C}" srcOrd="2" destOrd="0" presId="urn:microsoft.com/office/officeart/2005/8/layout/vList5"/>
    <dgm:cxn modelId="{14B8751E-0EBF-4787-888F-E1FB8DFE1387}" type="presParOf" srcId="{6090E57C-FF20-4898-AEB7-C76E92B4350C}" destId="{E17E2953-195F-41E6-9831-927942EF4D64}" srcOrd="0" destOrd="0" presId="urn:microsoft.com/office/officeart/2005/8/layout/vList5"/>
    <dgm:cxn modelId="{53C9E86E-8509-41E2-9A58-CE0FF0A5E614}" type="presParOf" srcId="{6090E57C-FF20-4898-AEB7-C76E92B4350C}" destId="{5A8F71DA-50E0-4CFE-ADAB-E1313CA0B15A}" srcOrd="1" destOrd="0" presId="urn:microsoft.com/office/officeart/2005/8/layout/vList5"/>
    <dgm:cxn modelId="{D22F32F2-A364-44F2-82C1-C0B9FCD1AE7E}" type="presParOf" srcId="{AA6CFE9B-7EBD-4581-AEF3-6F6A245F91C4}" destId="{AB378C92-C0CA-4804-8D7E-84E243AA7D7C}" srcOrd="3" destOrd="0" presId="urn:microsoft.com/office/officeart/2005/8/layout/vList5"/>
    <dgm:cxn modelId="{9FDA0825-62C2-4BAC-A228-440F110C7DB2}" type="presParOf" srcId="{AA6CFE9B-7EBD-4581-AEF3-6F6A245F91C4}" destId="{B886920A-94C5-4798-9B02-5C34497F4272}" srcOrd="4" destOrd="0" presId="urn:microsoft.com/office/officeart/2005/8/layout/vList5"/>
    <dgm:cxn modelId="{79BA8510-F43A-4A76-A09E-E8EFFD58F3FA}" type="presParOf" srcId="{B886920A-94C5-4798-9B02-5C34497F4272}" destId="{DB4C10B4-46FA-401F-9FD3-1A8564C353C4}" srcOrd="0" destOrd="0" presId="urn:microsoft.com/office/officeart/2005/8/layout/vList5"/>
    <dgm:cxn modelId="{9D5107EB-57C9-4E5F-8C15-3E395C97EAC8}" type="presParOf" srcId="{B886920A-94C5-4798-9B02-5C34497F4272}" destId="{49D27405-07FB-4458-8A8F-C9C9A59CE01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7DC1F-DE2B-4253-9449-E99338BC8536}">
      <dsp:nvSpPr>
        <dsp:cNvPr id="0" name=""/>
        <dsp:cNvSpPr/>
      </dsp:nvSpPr>
      <dsp:spPr>
        <a:xfrm>
          <a:off x="291807" y="661677"/>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2B18924-B008-4F2A-A597-16F41E177AD9}">
      <dsp:nvSpPr>
        <dsp:cNvPr id="0" name=""/>
        <dsp:cNvSpPr/>
      </dsp:nvSpPr>
      <dsp:spPr>
        <a:xfrm>
          <a:off x="461515" y="831385"/>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0CC109-FE57-4E6F-B346-C3BA42924AA5}">
      <dsp:nvSpPr>
        <dsp:cNvPr id="0" name=""/>
        <dsp:cNvSpPr/>
      </dsp:nvSpPr>
      <dsp:spPr>
        <a:xfrm>
          <a:off x="1273110"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Complete rewrite of ASP.NET</a:t>
          </a:r>
        </a:p>
      </dsp:txBody>
      <dsp:txXfrm>
        <a:off x="1273110" y="661677"/>
        <a:ext cx="1904883" cy="808132"/>
      </dsp:txXfrm>
    </dsp:sp>
    <dsp:sp modelId="{FFC1513F-6FE2-4641-B202-21D1FBF9BB1B}">
      <dsp:nvSpPr>
        <dsp:cNvPr id="0" name=""/>
        <dsp:cNvSpPr/>
      </dsp:nvSpPr>
      <dsp:spPr>
        <a:xfrm>
          <a:off x="3509906" y="661677"/>
          <a:ext cx="808132" cy="8081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2034F4D-7DC2-4726-9E94-F4E86CAB7B15}">
      <dsp:nvSpPr>
        <dsp:cNvPr id="0" name=""/>
        <dsp:cNvSpPr/>
      </dsp:nvSpPr>
      <dsp:spPr>
        <a:xfrm>
          <a:off x="3679614" y="831385"/>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2845A97-8B05-4F48-BD0A-F6F7A1546B31}">
      <dsp:nvSpPr>
        <dsp:cNvPr id="0" name=""/>
        <dsp:cNvSpPr/>
      </dsp:nvSpPr>
      <dsp:spPr>
        <a:xfrm>
          <a:off x="4491210"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Features modular programming</a:t>
          </a:r>
        </a:p>
      </dsp:txBody>
      <dsp:txXfrm>
        <a:off x="4491210" y="661677"/>
        <a:ext cx="1904883" cy="808132"/>
      </dsp:txXfrm>
    </dsp:sp>
    <dsp:sp modelId="{39AC19E9-EEF9-40F6-A8DB-4DAA4A864497}">
      <dsp:nvSpPr>
        <dsp:cNvPr id="0" name=""/>
        <dsp:cNvSpPr/>
      </dsp:nvSpPr>
      <dsp:spPr>
        <a:xfrm>
          <a:off x="6728005" y="661677"/>
          <a:ext cx="808132" cy="8081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45B5799-EAA6-49C3-94B6-5290CFDEDAE0}">
      <dsp:nvSpPr>
        <dsp:cNvPr id="0" name=""/>
        <dsp:cNvSpPr/>
      </dsp:nvSpPr>
      <dsp:spPr>
        <a:xfrm>
          <a:off x="6897713" y="831385"/>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C916A2-83E7-446E-BAA1-6A51044D7999}">
      <dsp:nvSpPr>
        <dsp:cNvPr id="0" name=""/>
        <dsp:cNvSpPr/>
      </dsp:nvSpPr>
      <dsp:spPr>
        <a:xfrm>
          <a:off x="7709309" y="661677"/>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Lightweight for best use on the cloud</a:t>
          </a:r>
        </a:p>
      </dsp:txBody>
      <dsp:txXfrm>
        <a:off x="7709309" y="661677"/>
        <a:ext cx="1904883" cy="808132"/>
      </dsp:txXfrm>
    </dsp:sp>
    <dsp:sp modelId="{544A0C5D-54D3-4C09-850B-5CF176108F1F}">
      <dsp:nvSpPr>
        <dsp:cNvPr id="0" name=""/>
        <dsp:cNvSpPr/>
      </dsp:nvSpPr>
      <dsp:spPr>
        <a:xfrm>
          <a:off x="291807" y="2071901"/>
          <a:ext cx="808132" cy="8081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6D74F3-2607-4D27-83AE-E26A3F206AD8}">
      <dsp:nvSpPr>
        <dsp:cNvPr id="0" name=""/>
        <dsp:cNvSpPr/>
      </dsp:nvSpPr>
      <dsp:spPr>
        <a:xfrm>
          <a:off x="461515" y="2241609"/>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870247C-759F-4848-AC60-265782390E8C}">
      <dsp:nvSpPr>
        <dsp:cNvPr id="0" name=""/>
        <dsp:cNvSpPr/>
      </dsp:nvSpPr>
      <dsp:spPr>
        <a:xfrm>
          <a:off x="1273110" y="207190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Available to non-Microsoft platform</a:t>
          </a:r>
        </a:p>
      </dsp:txBody>
      <dsp:txXfrm>
        <a:off x="1273110" y="2071901"/>
        <a:ext cx="1904883" cy="808132"/>
      </dsp:txXfrm>
    </dsp:sp>
    <dsp:sp modelId="{D398055D-C987-4AEE-81F1-4B93D0C5AFA4}">
      <dsp:nvSpPr>
        <dsp:cNvPr id="0" name=""/>
        <dsp:cNvSpPr/>
      </dsp:nvSpPr>
      <dsp:spPr>
        <a:xfrm>
          <a:off x="3509906" y="2071901"/>
          <a:ext cx="808132" cy="8081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390535-CCCF-454F-B46B-BE446D063714}">
      <dsp:nvSpPr>
        <dsp:cNvPr id="0" name=""/>
        <dsp:cNvSpPr/>
      </dsp:nvSpPr>
      <dsp:spPr>
        <a:xfrm>
          <a:off x="3679614" y="2241609"/>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80D5A70-31DB-4976-8E38-ACA01D50AF7B}">
      <dsp:nvSpPr>
        <dsp:cNvPr id="0" name=""/>
        <dsp:cNvSpPr/>
      </dsp:nvSpPr>
      <dsp:spPr>
        <a:xfrm>
          <a:off x="4491210" y="207190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ASP.NET Web Form is no longer part of ASP.NET Core</a:t>
          </a:r>
        </a:p>
      </dsp:txBody>
      <dsp:txXfrm>
        <a:off x="4491210" y="2071901"/>
        <a:ext cx="1904883" cy="808132"/>
      </dsp:txXfrm>
    </dsp:sp>
    <dsp:sp modelId="{CC6DFC05-8C35-4253-8FCB-205977B7CA10}">
      <dsp:nvSpPr>
        <dsp:cNvPr id="0" name=""/>
        <dsp:cNvSpPr/>
      </dsp:nvSpPr>
      <dsp:spPr>
        <a:xfrm>
          <a:off x="6728005" y="2071901"/>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56774A-D4E6-4F16-91F5-55E89C15E477}">
      <dsp:nvSpPr>
        <dsp:cNvPr id="0" name=""/>
        <dsp:cNvSpPr/>
      </dsp:nvSpPr>
      <dsp:spPr>
        <a:xfrm>
          <a:off x="6897713" y="2241609"/>
          <a:ext cx="468716" cy="468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837C83E-C380-4E55-A7E6-79E9866A8BC4}">
      <dsp:nvSpPr>
        <dsp:cNvPr id="0" name=""/>
        <dsp:cNvSpPr/>
      </dsp:nvSpPr>
      <dsp:spPr>
        <a:xfrm>
          <a:off x="7709309" y="207190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More information can be found at </a:t>
          </a:r>
          <a:r>
            <a:rPr lang="en-US" sz="1900" kern="1200" dirty="0">
              <a:hlinkClick xmlns:r="http://schemas.openxmlformats.org/officeDocument/2006/relationships" r:id="rId13"/>
            </a:rPr>
            <a:t>Microsoft Docs</a:t>
          </a:r>
          <a:endParaRPr lang="en-US" sz="1900" kern="1200" dirty="0"/>
        </a:p>
      </dsp:txBody>
      <dsp:txXfrm>
        <a:off x="7709309" y="2071901"/>
        <a:ext cx="1904883" cy="80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74DA-30AA-406C-8902-BEC773FFCDE5}">
      <dsp:nvSpPr>
        <dsp:cNvPr id="0" name=""/>
        <dsp:cNvSpPr/>
      </dsp:nvSpPr>
      <dsp:spPr>
        <a:xfrm rot="5400000">
          <a:off x="6330963" y="-2661989"/>
          <a:ext cx="810232" cy="6339840"/>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Implements data entities and data access</a:t>
          </a:r>
        </a:p>
      </dsp:txBody>
      <dsp:txXfrm rot="-5400000">
        <a:off x="3566159" y="142367"/>
        <a:ext cx="6300288" cy="731128"/>
      </dsp:txXfrm>
    </dsp:sp>
    <dsp:sp modelId="{994183EC-71A5-45E1-A1FF-F1FE60025A0B}">
      <dsp:nvSpPr>
        <dsp:cNvPr id="0" name=""/>
        <dsp:cNvSpPr/>
      </dsp:nvSpPr>
      <dsp:spPr>
        <a:xfrm>
          <a:off x="0" y="1534"/>
          <a:ext cx="3566160" cy="1012790"/>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Model</a:t>
          </a:r>
        </a:p>
      </dsp:txBody>
      <dsp:txXfrm>
        <a:off x="49440" y="50974"/>
        <a:ext cx="3467280" cy="913910"/>
      </dsp:txXfrm>
    </dsp:sp>
    <dsp:sp modelId="{5A8F71DA-50E0-4CFE-ADAB-E1313CA0B15A}">
      <dsp:nvSpPr>
        <dsp:cNvPr id="0" name=""/>
        <dsp:cNvSpPr/>
      </dsp:nvSpPr>
      <dsp:spPr>
        <a:xfrm rot="5400000">
          <a:off x="6330963" y="-1598559"/>
          <a:ext cx="810232" cy="6339840"/>
        </a:xfrm>
        <a:prstGeom prst="round2SameRect">
          <a:avLst/>
        </a:prstGeom>
        <a:solidFill>
          <a:schemeClr val="accent5">
            <a:tint val="40000"/>
            <a:alpha val="90000"/>
            <a:hueOff val="-1894363"/>
            <a:satOff val="-6849"/>
            <a:lumOff val="462"/>
            <a:alphaOff val="0"/>
          </a:schemeClr>
        </a:solidFill>
        <a:ln w="15875" cap="flat" cmpd="sng" algn="ctr">
          <a:solidFill>
            <a:schemeClr val="accent5">
              <a:tint val="40000"/>
              <a:alpha val="90000"/>
              <a:hueOff val="-1894363"/>
              <a:satOff val="-6849"/>
              <a:lumOff val="4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Represents the information shown to the user</a:t>
          </a:r>
        </a:p>
      </dsp:txBody>
      <dsp:txXfrm rot="-5400000">
        <a:off x="3566159" y="1205797"/>
        <a:ext cx="6300288" cy="731128"/>
      </dsp:txXfrm>
    </dsp:sp>
    <dsp:sp modelId="{E17E2953-195F-41E6-9831-927942EF4D64}">
      <dsp:nvSpPr>
        <dsp:cNvPr id="0" name=""/>
        <dsp:cNvSpPr/>
      </dsp:nvSpPr>
      <dsp:spPr>
        <a:xfrm>
          <a:off x="0" y="1064965"/>
          <a:ext cx="3566160" cy="1012790"/>
        </a:xfrm>
        <a:prstGeom prst="roundRect">
          <a:avLst/>
        </a:prstGeom>
        <a:solidFill>
          <a:schemeClr val="accent5">
            <a:hueOff val="-1654278"/>
            <a:satOff val="-8885"/>
            <a:lumOff val="303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View</a:t>
          </a:r>
        </a:p>
      </dsp:txBody>
      <dsp:txXfrm>
        <a:off x="49440" y="1114405"/>
        <a:ext cx="3467280" cy="913910"/>
      </dsp:txXfrm>
    </dsp:sp>
    <dsp:sp modelId="{49D27405-07FB-4458-8A8F-C9C9A59CE011}">
      <dsp:nvSpPr>
        <dsp:cNvPr id="0" name=""/>
        <dsp:cNvSpPr/>
      </dsp:nvSpPr>
      <dsp:spPr>
        <a:xfrm rot="5400000">
          <a:off x="6330963" y="-535129"/>
          <a:ext cx="810232" cy="6339840"/>
        </a:xfrm>
        <a:prstGeom prst="round2Same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Makes use of the model and sends data to the view</a:t>
          </a:r>
        </a:p>
      </dsp:txBody>
      <dsp:txXfrm rot="-5400000">
        <a:off x="3566159" y="2269227"/>
        <a:ext cx="6300288" cy="731128"/>
      </dsp:txXfrm>
    </dsp:sp>
    <dsp:sp modelId="{DB4C10B4-46FA-401F-9FD3-1A8564C353C4}">
      <dsp:nvSpPr>
        <dsp:cNvPr id="0" name=""/>
        <dsp:cNvSpPr/>
      </dsp:nvSpPr>
      <dsp:spPr>
        <a:xfrm>
          <a:off x="0" y="2128395"/>
          <a:ext cx="3566160" cy="1012790"/>
        </a:xfrm>
        <a:prstGeom prst="roundRect">
          <a:avLst/>
        </a:prstGeom>
        <a:solidFill>
          <a:schemeClr val="accent5">
            <a:hueOff val="-3308557"/>
            <a:satOff val="-17770"/>
            <a:lumOff val="607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Controller</a:t>
          </a:r>
        </a:p>
      </dsp:txBody>
      <dsp:txXfrm>
        <a:off x="49440" y="2177835"/>
        <a:ext cx="3467280" cy="9139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15DF-F8A8-4A29-83C9-AA018FE5093D}" type="datetimeFigureOut">
              <a:rPr lang="en-CA" smtClean="0"/>
              <a:t>2018-10-28</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73031-5E84-4CB0-BF16-B693B542090B}" type="slidenum">
              <a:rPr lang="en-CA" smtClean="0"/>
              <a:t>‹#›</a:t>
            </a:fld>
            <a:endParaRPr lang="en-CA" dirty="0"/>
          </a:p>
        </p:txBody>
      </p:sp>
    </p:spTree>
    <p:extLst>
      <p:ext uri="{BB962C8B-B14F-4D97-AF65-F5344CB8AC3E}">
        <p14:creationId xmlns:p14="http://schemas.microsoft.com/office/powerpoint/2010/main" val="156150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C7E7-7432-4E5E-AB24-CF07A794CA82}"/>
              </a:ext>
            </a:extLst>
          </p:cNvPr>
          <p:cNvSpPr>
            <a:spLocks noGrp="1"/>
          </p:cNvSpPr>
          <p:nvPr>
            <p:ph type="ctrTitle"/>
          </p:nvPr>
        </p:nvSpPr>
        <p:spPr/>
        <p:txBody>
          <a:bodyPr/>
          <a:lstStyle/>
          <a:p>
            <a:r>
              <a:rPr lang="en-US" dirty="0"/>
              <a:t>COMP 306: </a:t>
            </a:r>
            <a:br>
              <a:rPr lang="en-US" dirty="0"/>
            </a:br>
            <a:r>
              <a:rPr lang="en-US" sz="3600" dirty="0"/>
              <a:t>API Engineering &amp; Cloud Computing</a:t>
            </a:r>
            <a:endParaRPr lang="en-CA" dirty="0"/>
          </a:p>
        </p:txBody>
      </p:sp>
      <p:sp>
        <p:nvSpPr>
          <p:cNvPr id="3" name="Subtitle 2">
            <a:extLst>
              <a:ext uri="{FF2B5EF4-FFF2-40B4-BE49-F238E27FC236}">
                <a16:creationId xmlns:a16="http://schemas.microsoft.com/office/drawing/2014/main" id="{8391A6CF-1A4C-4888-A5A2-079A6924F60D}"/>
              </a:ext>
            </a:extLst>
          </p:cNvPr>
          <p:cNvSpPr>
            <a:spLocks noGrp="1"/>
          </p:cNvSpPr>
          <p:nvPr>
            <p:ph type="subTitle" idx="1"/>
          </p:nvPr>
        </p:nvSpPr>
        <p:spPr/>
        <p:txBody>
          <a:bodyPr/>
          <a:lstStyle/>
          <a:p>
            <a:r>
              <a:rPr lang="en-US" dirty="0"/>
              <a:t>Class Activity 03 – ASP.NET Core Workshop</a:t>
            </a:r>
          </a:p>
          <a:p>
            <a:r>
              <a:rPr lang="en-US" dirty="0"/>
              <a:t>Created By: Kevin Ma (#300867968)</a:t>
            </a:r>
          </a:p>
          <a:p>
            <a:r>
              <a:rPr lang="en-US" dirty="0"/>
              <a:t>Fall 2018</a:t>
            </a:r>
            <a:endParaRPr lang="en-CA" dirty="0"/>
          </a:p>
        </p:txBody>
      </p:sp>
    </p:spTree>
    <p:extLst>
      <p:ext uri="{BB962C8B-B14F-4D97-AF65-F5344CB8AC3E}">
        <p14:creationId xmlns:p14="http://schemas.microsoft.com/office/powerpoint/2010/main" val="6195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912998" y="1822065"/>
            <a:ext cx="6366002" cy="4702560"/>
          </a:xfrm>
          <a:prstGeom prst="rect">
            <a:avLst/>
          </a:prstGeom>
        </p:spPr>
      </p:pic>
    </p:spTree>
    <p:extLst>
      <p:ext uri="{BB962C8B-B14F-4D97-AF65-F5344CB8AC3E}">
        <p14:creationId xmlns:p14="http://schemas.microsoft.com/office/powerpoint/2010/main" val="78294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912998" y="1964525"/>
            <a:ext cx="6366002" cy="4417639"/>
          </a:xfrm>
          <a:prstGeom prst="rect">
            <a:avLst/>
          </a:prstGeom>
        </p:spPr>
      </p:pic>
    </p:spTree>
    <p:extLst>
      <p:ext uri="{BB962C8B-B14F-4D97-AF65-F5344CB8AC3E}">
        <p14:creationId xmlns:p14="http://schemas.microsoft.com/office/powerpoint/2010/main" val="350083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912998" y="2068457"/>
            <a:ext cx="6366002" cy="4209775"/>
          </a:xfrm>
          <a:prstGeom prst="rect">
            <a:avLst/>
          </a:prstGeom>
        </p:spPr>
      </p:pic>
    </p:spTree>
    <p:extLst>
      <p:ext uri="{BB962C8B-B14F-4D97-AF65-F5344CB8AC3E}">
        <p14:creationId xmlns:p14="http://schemas.microsoft.com/office/powerpoint/2010/main" val="164578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Taking a Closer Look at the Solution</a:t>
            </a:r>
            <a:endParaRPr lang="en-CA" dirty="0"/>
          </a:p>
        </p:txBody>
      </p:sp>
      <p:sp>
        <p:nvSpPr>
          <p:cNvPr id="5" name="Content Placeholder 4">
            <a:extLst>
              <a:ext uri="{FF2B5EF4-FFF2-40B4-BE49-F238E27FC236}">
                <a16:creationId xmlns:a16="http://schemas.microsoft.com/office/drawing/2014/main" id="{4F81BC49-E374-4270-907B-164A0C2127B5}"/>
              </a:ext>
            </a:extLst>
          </p:cNvPr>
          <p:cNvSpPr>
            <a:spLocks noGrp="1"/>
          </p:cNvSpPr>
          <p:nvPr>
            <p:ph idx="1"/>
          </p:nvPr>
        </p:nvSpPr>
        <p:spPr/>
        <p:txBody>
          <a:bodyPr>
            <a:normAutofit fontScale="92500" lnSpcReduction="10000"/>
          </a:bodyPr>
          <a:lstStyle/>
          <a:p>
            <a:r>
              <a:rPr lang="en-US" dirty="0"/>
              <a:t>Minifying is to remove comments and whitespace, while bundling is to combine multiple files into one. Bundleconfig.json file contains sections with outputFileName and inputFiles directives. The input files are minified and bundled to create one output file. E.g. all css files bundled into one css file</a:t>
            </a:r>
          </a:p>
          <a:p>
            <a:r>
              <a:rPr lang="en-US" dirty="0"/>
              <a:t>launchSettings.json file holds project specific settings associated with each profile (i.e. development, staging, production)</a:t>
            </a:r>
          </a:p>
          <a:p>
            <a:r>
              <a:rPr lang="en-US" dirty="0"/>
              <a:t>Appsettings.json contains config settings, and stores global values.</a:t>
            </a:r>
          </a:p>
          <a:p>
            <a:pPr lvl="1"/>
            <a:r>
              <a:rPr lang="en-US" dirty="0"/>
              <a:t>Similar to Web.config file</a:t>
            </a:r>
          </a:p>
          <a:p>
            <a:endParaRPr lang="en-CA" dirty="0"/>
          </a:p>
        </p:txBody>
      </p:sp>
    </p:spTree>
    <p:extLst>
      <p:ext uri="{BB962C8B-B14F-4D97-AF65-F5344CB8AC3E}">
        <p14:creationId xmlns:p14="http://schemas.microsoft.com/office/powerpoint/2010/main" val="369444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912998" y="2389324"/>
            <a:ext cx="6366002" cy="3568041"/>
          </a:xfrm>
          <a:prstGeom prst="rect">
            <a:avLst/>
          </a:prstGeom>
        </p:spPr>
      </p:pic>
    </p:spTree>
    <p:extLst>
      <p:ext uri="{BB962C8B-B14F-4D97-AF65-F5344CB8AC3E}">
        <p14:creationId xmlns:p14="http://schemas.microsoft.com/office/powerpoint/2010/main" val="148137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681132" y="1750131"/>
            <a:ext cx="6829735" cy="4739445"/>
          </a:xfrm>
          <a:prstGeom prst="rect">
            <a:avLst/>
          </a:prstGeom>
        </p:spPr>
      </p:pic>
    </p:spTree>
    <p:extLst>
      <p:ext uri="{BB962C8B-B14F-4D97-AF65-F5344CB8AC3E}">
        <p14:creationId xmlns:p14="http://schemas.microsoft.com/office/powerpoint/2010/main" val="36951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sp>
        <p:nvSpPr>
          <p:cNvPr id="3" name="Content Placeholder 2">
            <a:extLst>
              <a:ext uri="{FF2B5EF4-FFF2-40B4-BE49-F238E27FC236}">
                <a16:creationId xmlns:a16="http://schemas.microsoft.com/office/drawing/2014/main" id="{3C732114-6296-49F5-BFD5-49F69870F126}"/>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3DF4B3A7-BD16-46AC-A675-32B9CD2B439A}"/>
              </a:ext>
            </a:extLst>
          </p:cNvPr>
          <p:cNvPicPr>
            <a:picLocks noChangeAspect="1"/>
          </p:cNvPicPr>
          <p:nvPr/>
        </p:nvPicPr>
        <p:blipFill>
          <a:blip r:embed="rId2"/>
          <a:stretch>
            <a:fillRect/>
          </a:stretch>
        </p:blipFill>
        <p:spPr>
          <a:xfrm>
            <a:off x="3304046" y="2857269"/>
            <a:ext cx="5583907" cy="1143462"/>
          </a:xfrm>
          <a:prstGeom prst="rect">
            <a:avLst/>
          </a:prstGeom>
        </p:spPr>
      </p:pic>
    </p:spTree>
    <p:extLst>
      <p:ext uri="{BB962C8B-B14F-4D97-AF65-F5344CB8AC3E}">
        <p14:creationId xmlns:p14="http://schemas.microsoft.com/office/powerpoint/2010/main" val="148767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1573483" y="1678231"/>
            <a:ext cx="9045034" cy="4846394"/>
          </a:xfrm>
          <a:prstGeom prst="rect">
            <a:avLst/>
          </a:prstGeom>
        </p:spPr>
      </p:pic>
    </p:spTree>
    <p:extLst>
      <p:ext uri="{BB962C8B-B14F-4D97-AF65-F5344CB8AC3E}">
        <p14:creationId xmlns:p14="http://schemas.microsoft.com/office/powerpoint/2010/main" val="140626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1573484" y="1678231"/>
            <a:ext cx="9045031" cy="4846394"/>
          </a:xfrm>
          <a:prstGeom prst="rect">
            <a:avLst/>
          </a:prstGeom>
        </p:spPr>
      </p:pic>
    </p:spTree>
    <p:extLst>
      <p:ext uri="{BB962C8B-B14F-4D97-AF65-F5344CB8AC3E}">
        <p14:creationId xmlns:p14="http://schemas.microsoft.com/office/powerpoint/2010/main" val="2888296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Modifying the Controller</a:t>
            </a:r>
            <a:endParaRPr lang="en-CA" dirty="0"/>
          </a:p>
        </p:txBody>
      </p:sp>
      <p:pic>
        <p:nvPicPr>
          <p:cNvPr id="8" name="Content Placeholder 7">
            <a:extLst>
              <a:ext uri="{FF2B5EF4-FFF2-40B4-BE49-F238E27FC236}">
                <a16:creationId xmlns:a16="http://schemas.microsoft.com/office/drawing/2014/main" id="{6BBBDB6B-91A7-4366-9CAD-B76E2C34AFC9}"/>
              </a:ext>
            </a:extLst>
          </p:cNvPr>
          <p:cNvPicPr>
            <a:picLocks noGrp="1" noChangeAspect="1"/>
          </p:cNvPicPr>
          <p:nvPr>
            <p:ph sz="half" idx="1"/>
          </p:nvPr>
        </p:nvPicPr>
        <p:blipFill>
          <a:blip r:embed="rId2"/>
          <a:stretch>
            <a:fillRect/>
          </a:stretch>
        </p:blipFill>
        <p:spPr>
          <a:xfrm>
            <a:off x="1141413" y="3189659"/>
            <a:ext cx="4878387" cy="1661369"/>
          </a:xfrm>
          <a:prstGeom prst="rect">
            <a:avLst/>
          </a:prstGeom>
        </p:spPr>
      </p:pic>
      <p:pic>
        <p:nvPicPr>
          <p:cNvPr id="9" name="Content Placeholder 8">
            <a:extLst>
              <a:ext uri="{FF2B5EF4-FFF2-40B4-BE49-F238E27FC236}">
                <a16:creationId xmlns:a16="http://schemas.microsoft.com/office/drawing/2014/main" id="{7A5CC844-ECE7-4FBD-8BAD-EBE152D69AFB}"/>
              </a:ext>
            </a:extLst>
          </p:cNvPr>
          <p:cNvPicPr>
            <a:picLocks noGrp="1" noChangeAspect="1"/>
          </p:cNvPicPr>
          <p:nvPr>
            <p:ph sz="half" idx="2"/>
          </p:nvPr>
        </p:nvPicPr>
        <p:blipFill>
          <a:blip r:embed="rId3"/>
          <a:stretch>
            <a:fillRect/>
          </a:stretch>
        </p:blipFill>
        <p:spPr>
          <a:xfrm>
            <a:off x="6172200" y="3190199"/>
            <a:ext cx="4875213" cy="1660289"/>
          </a:xfrm>
          <a:prstGeom prst="rect">
            <a:avLst/>
          </a:prstGeom>
        </p:spPr>
      </p:pic>
    </p:spTree>
    <p:extLst>
      <p:ext uri="{BB962C8B-B14F-4D97-AF65-F5344CB8AC3E}">
        <p14:creationId xmlns:p14="http://schemas.microsoft.com/office/powerpoint/2010/main" val="211101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323-4018-4E77-8E62-60F0CB50B799}"/>
              </a:ext>
            </a:extLst>
          </p:cNvPr>
          <p:cNvSpPr>
            <a:spLocks noGrp="1"/>
          </p:cNvSpPr>
          <p:nvPr>
            <p:ph type="title"/>
          </p:nvPr>
        </p:nvSpPr>
        <p:spPr/>
        <p:txBody>
          <a:bodyPr/>
          <a:lstStyle/>
          <a:p>
            <a:r>
              <a:rPr lang="en-US" dirty="0"/>
              <a:t>Class Activity 03 – ASP.NET Core Workshop</a:t>
            </a:r>
          </a:p>
        </p:txBody>
      </p:sp>
      <p:sp>
        <p:nvSpPr>
          <p:cNvPr id="3" name="Text Placeholder 2">
            <a:extLst>
              <a:ext uri="{FF2B5EF4-FFF2-40B4-BE49-F238E27FC236}">
                <a16:creationId xmlns:a16="http://schemas.microsoft.com/office/drawing/2014/main" id="{48B221F8-55A8-4568-AD15-0153F5471B2E}"/>
              </a:ext>
            </a:extLst>
          </p:cNvPr>
          <p:cNvSpPr>
            <a:spLocks noGrp="1"/>
          </p:cNvSpPr>
          <p:nvPr>
            <p:ph type="body" idx="1"/>
          </p:nvPr>
        </p:nvSpPr>
        <p:spPr/>
        <p:txBody>
          <a:bodyPr/>
          <a:lstStyle/>
          <a:p>
            <a:r>
              <a:rPr lang="en-US" dirty="0"/>
              <a:t>ASP.net Core</a:t>
            </a:r>
            <a:endParaRPr lang="en-CA" dirty="0"/>
          </a:p>
        </p:txBody>
      </p:sp>
    </p:spTree>
    <p:extLst>
      <p:ext uri="{BB962C8B-B14F-4D97-AF65-F5344CB8AC3E}">
        <p14:creationId xmlns:p14="http://schemas.microsoft.com/office/powerpoint/2010/main" val="213726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Modifying the Controller</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1573484" y="1678231"/>
            <a:ext cx="9045031" cy="4846393"/>
          </a:xfrm>
          <a:prstGeom prst="rect">
            <a:avLst/>
          </a:prstGeom>
        </p:spPr>
      </p:pic>
    </p:spTree>
    <p:extLst>
      <p:ext uri="{BB962C8B-B14F-4D97-AF65-F5344CB8AC3E}">
        <p14:creationId xmlns:p14="http://schemas.microsoft.com/office/powerpoint/2010/main" val="154584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Modifying the Controller</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1573484" y="1913114"/>
            <a:ext cx="9045031" cy="4376627"/>
          </a:xfrm>
          <a:prstGeom prst="rect">
            <a:avLst/>
          </a:prstGeom>
        </p:spPr>
      </p:pic>
    </p:spTree>
    <p:extLst>
      <p:ext uri="{BB962C8B-B14F-4D97-AF65-F5344CB8AC3E}">
        <p14:creationId xmlns:p14="http://schemas.microsoft.com/office/powerpoint/2010/main" val="3186384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Modifying the Controller</a:t>
            </a:r>
            <a:endParaRPr lang="en-CA" dirty="0"/>
          </a:p>
        </p:txBody>
      </p:sp>
      <p:pic>
        <p:nvPicPr>
          <p:cNvPr id="9" name="Content Placeholder 8">
            <a:extLst>
              <a:ext uri="{FF2B5EF4-FFF2-40B4-BE49-F238E27FC236}">
                <a16:creationId xmlns:a16="http://schemas.microsoft.com/office/drawing/2014/main" id="{34F8B6A6-A5C1-4F09-9521-AE8A3E28F73A}"/>
              </a:ext>
            </a:extLst>
          </p:cNvPr>
          <p:cNvPicPr>
            <a:picLocks noGrp="1" noChangeAspect="1"/>
          </p:cNvPicPr>
          <p:nvPr>
            <p:ph sz="half" idx="1"/>
          </p:nvPr>
        </p:nvPicPr>
        <p:blipFill>
          <a:blip r:embed="rId2"/>
          <a:stretch>
            <a:fillRect/>
          </a:stretch>
        </p:blipFill>
        <p:spPr>
          <a:xfrm>
            <a:off x="1141413" y="3483505"/>
            <a:ext cx="4878387" cy="1073677"/>
          </a:xfrm>
          <a:prstGeom prst="rect">
            <a:avLst/>
          </a:prstGeom>
        </p:spPr>
      </p:pic>
      <p:pic>
        <p:nvPicPr>
          <p:cNvPr id="10" name="Content Placeholder 9">
            <a:extLst>
              <a:ext uri="{FF2B5EF4-FFF2-40B4-BE49-F238E27FC236}">
                <a16:creationId xmlns:a16="http://schemas.microsoft.com/office/drawing/2014/main" id="{C0738AB5-74B9-49AA-8C4D-CB86416931BD}"/>
              </a:ext>
            </a:extLst>
          </p:cNvPr>
          <p:cNvPicPr>
            <a:picLocks noGrp="1" noChangeAspect="1"/>
          </p:cNvPicPr>
          <p:nvPr>
            <p:ph sz="half" idx="2"/>
          </p:nvPr>
        </p:nvPicPr>
        <p:blipFill>
          <a:blip r:embed="rId3"/>
          <a:stretch>
            <a:fillRect/>
          </a:stretch>
        </p:blipFill>
        <p:spPr>
          <a:xfrm>
            <a:off x="6172200" y="3503396"/>
            <a:ext cx="4875213" cy="1033895"/>
          </a:xfrm>
          <a:prstGeom prst="rect">
            <a:avLst/>
          </a:prstGeom>
        </p:spPr>
      </p:pic>
    </p:spTree>
    <p:extLst>
      <p:ext uri="{BB962C8B-B14F-4D97-AF65-F5344CB8AC3E}">
        <p14:creationId xmlns:p14="http://schemas.microsoft.com/office/powerpoint/2010/main" val="189094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Define Routing</a:t>
            </a:r>
            <a:endParaRPr lang="en-CA" dirty="0"/>
          </a:p>
        </p:txBody>
      </p:sp>
      <p:sp>
        <p:nvSpPr>
          <p:cNvPr id="6" name="Content Placeholder 5">
            <a:extLst>
              <a:ext uri="{FF2B5EF4-FFF2-40B4-BE49-F238E27FC236}">
                <a16:creationId xmlns:a16="http://schemas.microsoft.com/office/drawing/2014/main" id="{C0815625-2DD9-4167-B543-F7C1C88231F7}"/>
              </a:ext>
            </a:extLst>
          </p:cNvPr>
          <p:cNvSpPr>
            <a:spLocks noGrp="1"/>
          </p:cNvSpPr>
          <p:nvPr>
            <p:ph sz="half" idx="1"/>
          </p:nvPr>
        </p:nvSpPr>
        <p:spPr/>
        <p:txBody>
          <a:bodyPr/>
          <a:lstStyle/>
          <a:p>
            <a:r>
              <a:rPr lang="en-US" dirty="0"/>
              <a:t>MVC invokes controller classes and the action methods within them depending on the incoming URL</a:t>
            </a:r>
          </a:p>
          <a:p>
            <a:pPr lvl="1"/>
            <a:r>
              <a:rPr lang="en-US" dirty="0"/>
              <a:t>/[Controller]/[ActionName]/[Parameters]</a:t>
            </a:r>
          </a:p>
          <a:p>
            <a:r>
              <a:rPr lang="en-US" dirty="0"/>
              <a:t>Specify the default route in </a:t>
            </a:r>
            <a:r>
              <a:rPr lang="en-US" dirty="0" err="1"/>
              <a:t>Startup.cs</a:t>
            </a:r>
            <a:endParaRPr lang="en-CA" dirty="0"/>
          </a:p>
        </p:txBody>
      </p:sp>
      <p:pic>
        <p:nvPicPr>
          <p:cNvPr id="8" name="Content Placeholder 7">
            <a:extLst>
              <a:ext uri="{FF2B5EF4-FFF2-40B4-BE49-F238E27FC236}">
                <a16:creationId xmlns:a16="http://schemas.microsoft.com/office/drawing/2014/main" id="{3F631400-258F-4150-8639-DAD155B02DF6}"/>
              </a:ext>
            </a:extLst>
          </p:cNvPr>
          <p:cNvPicPr>
            <a:picLocks noGrp="1" noChangeAspect="1"/>
          </p:cNvPicPr>
          <p:nvPr>
            <p:ph sz="half" idx="2"/>
          </p:nvPr>
        </p:nvPicPr>
        <p:blipFill>
          <a:blip r:embed="rId2"/>
          <a:stretch>
            <a:fillRect/>
          </a:stretch>
        </p:blipFill>
        <p:spPr>
          <a:xfrm>
            <a:off x="6350064" y="2249488"/>
            <a:ext cx="4519485" cy="3541712"/>
          </a:xfrm>
          <a:prstGeom prst="rect">
            <a:avLst/>
          </a:prstGeom>
        </p:spPr>
      </p:pic>
    </p:spTree>
    <p:extLst>
      <p:ext uri="{BB962C8B-B14F-4D97-AF65-F5344CB8AC3E}">
        <p14:creationId xmlns:p14="http://schemas.microsoft.com/office/powerpoint/2010/main" val="425836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View</a:t>
            </a:r>
            <a:endParaRPr lang="en-CA" dirty="0"/>
          </a:p>
        </p:txBody>
      </p:sp>
      <p:sp>
        <p:nvSpPr>
          <p:cNvPr id="5" name="Content Placeholder 4">
            <a:extLst>
              <a:ext uri="{FF2B5EF4-FFF2-40B4-BE49-F238E27FC236}">
                <a16:creationId xmlns:a16="http://schemas.microsoft.com/office/drawing/2014/main" id="{364A3C87-24DA-4CB0-ABCA-5369C04A6BC5}"/>
              </a:ext>
            </a:extLst>
          </p:cNvPr>
          <p:cNvSpPr>
            <a:spLocks noGrp="1"/>
          </p:cNvSpPr>
          <p:nvPr>
            <p:ph idx="1"/>
          </p:nvPr>
        </p:nvSpPr>
        <p:spPr/>
        <p:txBody>
          <a:bodyPr>
            <a:normAutofit fontScale="92500"/>
          </a:bodyPr>
          <a:lstStyle/>
          <a:p>
            <a:r>
              <a:rPr lang="en-US" b="1" dirty="0"/>
              <a:t>Razor</a:t>
            </a:r>
            <a:r>
              <a:rPr lang="en-US" dirty="0"/>
              <a:t> is a markup syntax for embedding server-based code into webpages. The Razor syntax consists of Razor markup, C#, and HTML. Files containing Razor have a .</a:t>
            </a:r>
            <a:r>
              <a:rPr lang="en-US" b="1" i="1" dirty="0"/>
              <a:t>cshtml</a:t>
            </a:r>
            <a:r>
              <a:rPr lang="en-US" dirty="0"/>
              <a:t> file extension</a:t>
            </a:r>
          </a:p>
          <a:p>
            <a:r>
              <a:rPr lang="en-US" dirty="0"/>
              <a:t>in </a:t>
            </a:r>
            <a:r>
              <a:rPr lang="en-US" b="1" dirty="0"/>
              <a:t>MVC </a:t>
            </a:r>
            <a:r>
              <a:rPr lang="en-US" dirty="0"/>
              <a:t>pattern, the view handles the app’s data presentation and user interaction</a:t>
            </a:r>
          </a:p>
          <a:p>
            <a:pPr lvl="1"/>
            <a:r>
              <a:rPr lang="en-US" dirty="0"/>
              <a:t>A view is an HTML template with embedded Razor markup which is code that interacts with HTML markup to produce a webpage that is sent to the client</a:t>
            </a:r>
          </a:p>
          <a:p>
            <a:pPr lvl="1"/>
            <a:r>
              <a:rPr lang="en-US" dirty="0"/>
              <a:t>View files are grouped into folders named for each of the app’s controller and the folders are stored in a Views folder at the root of the app</a:t>
            </a:r>
            <a:endParaRPr lang="en-CA" dirty="0"/>
          </a:p>
        </p:txBody>
      </p:sp>
    </p:spTree>
    <p:extLst>
      <p:ext uri="{BB962C8B-B14F-4D97-AF65-F5344CB8AC3E}">
        <p14:creationId xmlns:p14="http://schemas.microsoft.com/office/powerpoint/2010/main" val="420115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a Folder for Our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159954" y="1767505"/>
            <a:ext cx="7872092" cy="4612808"/>
          </a:xfrm>
          <a:prstGeom prst="rect">
            <a:avLst/>
          </a:prstGeom>
        </p:spPr>
      </p:pic>
    </p:spTree>
    <p:extLst>
      <p:ext uri="{BB962C8B-B14F-4D97-AF65-F5344CB8AC3E}">
        <p14:creationId xmlns:p14="http://schemas.microsoft.com/office/powerpoint/2010/main" val="345878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159954" y="1774317"/>
            <a:ext cx="7872092" cy="4599184"/>
          </a:xfrm>
          <a:prstGeom prst="rect">
            <a:avLst/>
          </a:prstGeom>
        </p:spPr>
      </p:pic>
    </p:spTree>
    <p:extLst>
      <p:ext uri="{BB962C8B-B14F-4D97-AF65-F5344CB8AC3E}">
        <p14:creationId xmlns:p14="http://schemas.microsoft.com/office/powerpoint/2010/main" val="2478470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782193" y="1774317"/>
            <a:ext cx="6627614" cy="4599184"/>
          </a:xfrm>
          <a:prstGeom prst="rect">
            <a:avLst/>
          </a:prstGeom>
        </p:spPr>
      </p:pic>
    </p:spTree>
    <p:extLst>
      <p:ext uri="{BB962C8B-B14F-4D97-AF65-F5344CB8AC3E}">
        <p14:creationId xmlns:p14="http://schemas.microsoft.com/office/powerpoint/2010/main" val="216035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551126" y="1728881"/>
            <a:ext cx="9089748" cy="4870352"/>
          </a:xfrm>
          <a:prstGeom prst="rect">
            <a:avLst/>
          </a:prstGeom>
        </p:spPr>
      </p:pic>
    </p:spTree>
    <p:extLst>
      <p:ext uri="{BB962C8B-B14F-4D97-AF65-F5344CB8AC3E}">
        <p14:creationId xmlns:p14="http://schemas.microsoft.com/office/powerpoint/2010/main" val="3350881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551127" y="1728881"/>
            <a:ext cx="9089745" cy="4870352"/>
          </a:xfrm>
          <a:prstGeom prst="rect">
            <a:avLst/>
          </a:prstGeom>
        </p:spPr>
      </p:pic>
    </p:spTree>
    <p:extLst>
      <p:ext uri="{BB962C8B-B14F-4D97-AF65-F5344CB8AC3E}">
        <p14:creationId xmlns:p14="http://schemas.microsoft.com/office/powerpoint/2010/main" val="148442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8FA4F1F0-4AEC-43A3-9D1D-916714BA2301}"/>
              </a:ext>
            </a:extLst>
          </p:cNvPr>
          <p:cNvSpPr>
            <a:spLocks noGrp="1"/>
          </p:cNvSpPr>
          <p:nvPr>
            <p:ph type="title"/>
          </p:nvPr>
        </p:nvSpPr>
        <p:spPr>
          <a:xfrm>
            <a:off x="1141413" y="618518"/>
            <a:ext cx="9905998" cy="1478570"/>
          </a:xfrm>
        </p:spPr>
        <p:txBody>
          <a:bodyPr>
            <a:normAutofit/>
          </a:bodyPr>
          <a:lstStyle/>
          <a:p>
            <a:r>
              <a:rPr lang="en-US" dirty="0"/>
              <a:t>What is ASP.NET Core?</a:t>
            </a:r>
            <a:endParaRPr lang="en-CA" dirty="0"/>
          </a:p>
        </p:txBody>
      </p:sp>
      <p:graphicFrame>
        <p:nvGraphicFramePr>
          <p:cNvPr id="20" name="Content Placeholder 9">
            <a:extLst>
              <a:ext uri="{FF2B5EF4-FFF2-40B4-BE49-F238E27FC236}">
                <a16:creationId xmlns:a16="http://schemas.microsoft.com/office/drawing/2014/main" id="{61584834-6F9A-40EF-854C-052479734080}"/>
              </a:ext>
            </a:extLst>
          </p:cNvPr>
          <p:cNvGraphicFramePr>
            <a:graphicFrameLocks noGrp="1"/>
          </p:cNvGraphicFramePr>
          <p:nvPr>
            <p:ph idx="1"/>
            <p:extLst>
              <p:ext uri="{D42A27DB-BD31-4B8C-83A1-F6EECF244321}">
                <p14:modId xmlns:p14="http://schemas.microsoft.com/office/powerpoint/2010/main" val="40264665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637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551127" y="1870317"/>
            <a:ext cx="9089745" cy="4587480"/>
          </a:xfrm>
          <a:prstGeom prst="rect">
            <a:avLst/>
          </a:prstGeom>
        </p:spPr>
      </p:pic>
    </p:spTree>
    <p:extLst>
      <p:ext uri="{BB962C8B-B14F-4D97-AF65-F5344CB8AC3E}">
        <p14:creationId xmlns:p14="http://schemas.microsoft.com/office/powerpoint/2010/main" val="10494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Pass Data from the Controller to the View</a:t>
            </a:r>
            <a:endParaRPr lang="en-CA" dirty="0"/>
          </a:p>
        </p:txBody>
      </p:sp>
      <p:sp>
        <p:nvSpPr>
          <p:cNvPr id="5" name="Content Placeholder 4">
            <a:extLst>
              <a:ext uri="{FF2B5EF4-FFF2-40B4-BE49-F238E27FC236}">
                <a16:creationId xmlns:a16="http://schemas.microsoft.com/office/drawing/2014/main" id="{EC9F69E3-07DD-4191-9F1C-AB979D55EC9E}"/>
              </a:ext>
            </a:extLst>
          </p:cNvPr>
          <p:cNvSpPr>
            <a:spLocks noGrp="1"/>
          </p:cNvSpPr>
          <p:nvPr>
            <p:ph idx="1"/>
          </p:nvPr>
        </p:nvSpPr>
        <p:spPr/>
        <p:txBody>
          <a:bodyPr/>
          <a:lstStyle/>
          <a:p>
            <a:r>
              <a:rPr lang="en-US" dirty="0"/>
              <a:t>Controller handles the request, it retrieves data from a data source, generates response and sends response back to the client</a:t>
            </a:r>
          </a:p>
          <a:p>
            <a:r>
              <a:rPr lang="en-US" dirty="0"/>
              <a:t>Controllers are responsible for providing the data required in order for a  view template to render a response, a view template should only work with the data that’s provided to it by the controller.</a:t>
            </a:r>
            <a:endParaRPr lang="en-CA" dirty="0"/>
          </a:p>
        </p:txBody>
      </p:sp>
      <p:pic>
        <p:nvPicPr>
          <p:cNvPr id="6" name="Picture 5">
            <a:extLst>
              <a:ext uri="{FF2B5EF4-FFF2-40B4-BE49-F238E27FC236}">
                <a16:creationId xmlns:a16="http://schemas.microsoft.com/office/drawing/2014/main" id="{9F847377-C171-4915-A94B-68F21BB82F8C}"/>
              </a:ext>
            </a:extLst>
          </p:cNvPr>
          <p:cNvPicPr>
            <a:picLocks noChangeAspect="1"/>
          </p:cNvPicPr>
          <p:nvPr/>
        </p:nvPicPr>
        <p:blipFill>
          <a:blip r:embed="rId2"/>
          <a:stretch>
            <a:fillRect/>
          </a:stretch>
        </p:blipFill>
        <p:spPr>
          <a:xfrm>
            <a:off x="3214890" y="4743452"/>
            <a:ext cx="4945474" cy="1496030"/>
          </a:xfrm>
          <a:prstGeom prst="rect">
            <a:avLst/>
          </a:prstGeom>
        </p:spPr>
      </p:pic>
    </p:spTree>
    <p:extLst>
      <p:ext uri="{BB962C8B-B14F-4D97-AF65-F5344CB8AC3E}">
        <p14:creationId xmlns:p14="http://schemas.microsoft.com/office/powerpoint/2010/main" val="242650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Pass Data from the Controller to the View</a:t>
            </a:r>
            <a:endParaRPr lang="en-CA" dirty="0"/>
          </a:p>
        </p:txBody>
      </p:sp>
      <p:sp>
        <p:nvSpPr>
          <p:cNvPr id="5" name="Content Placeholder 4">
            <a:extLst>
              <a:ext uri="{FF2B5EF4-FFF2-40B4-BE49-F238E27FC236}">
                <a16:creationId xmlns:a16="http://schemas.microsoft.com/office/drawing/2014/main" id="{EC9F69E3-07DD-4191-9F1C-AB979D55EC9E}"/>
              </a:ext>
            </a:extLst>
          </p:cNvPr>
          <p:cNvSpPr>
            <a:spLocks noGrp="1"/>
          </p:cNvSpPr>
          <p:nvPr>
            <p:ph idx="1"/>
          </p:nvPr>
        </p:nvSpPr>
        <p:spPr/>
        <p:txBody>
          <a:bodyPr/>
          <a:lstStyle/>
          <a:p>
            <a:r>
              <a:rPr lang="en-US" dirty="0" err="1"/>
              <a:t>ViewData</a:t>
            </a:r>
            <a:r>
              <a:rPr lang="en-US" dirty="0"/>
              <a:t> dictionary is a dynamic object, and developer can put whatever he/she wants in it. It has no defined properties until developer puts something inside of it. The </a:t>
            </a:r>
            <a:r>
              <a:rPr lang="en-US" b="1" dirty="0"/>
              <a:t>MVC model binding system</a:t>
            </a:r>
            <a:r>
              <a:rPr lang="en-US" dirty="0"/>
              <a:t> automatically maps the named parameters (name and </a:t>
            </a:r>
            <a:r>
              <a:rPr lang="en-US" dirty="0" err="1"/>
              <a:t>numTimes</a:t>
            </a:r>
            <a:r>
              <a:rPr lang="en-US" dirty="0"/>
              <a:t>) from the query string in the address bar to the parameters in that method</a:t>
            </a:r>
            <a:endParaRPr lang="en-CA" dirty="0"/>
          </a:p>
        </p:txBody>
      </p:sp>
    </p:spTree>
    <p:extLst>
      <p:ext uri="{BB962C8B-B14F-4D97-AF65-F5344CB8AC3E}">
        <p14:creationId xmlns:p14="http://schemas.microsoft.com/office/powerpoint/2010/main" val="3157062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016799" y="1728881"/>
            <a:ext cx="8158401" cy="4870352"/>
          </a:xfrm>
          <a:prstGeom prst="rect">
            <a:avLst/>
          </a:prstGeom>
        </p:spPr>
      </p:pic>
    </p:spTree>
    <p:extLst>
      <p:ext uri="{BB962C8B-B14F-4D97-AF65-F5344CB8AC3E}">
        <p14:creationId xmlns:p14="http://schemas.microsoft.com/office/powerpoint/2010/main" val="225527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016799" y="1811208"/>
            <a:ext cx="8158401" cy="4705698"/>
          </a:xfrm>
          <a:prstGeom prst="rect">
            <a:avLst/>
          </a:prstGeom>
        </p:spPr>
      </p:pic>
    </p:spTree>
    <p:extLst>
      <p:ext uri="{BB962C8B-B14F-4D97-AF65-F5344CB8AC3E}">
        <p14:creationId xmlns:p14="http://schemas.microsoft.com/office/powerpoint/2010/main" val="39955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016799" y="1978392"/>
            <a:ext cx="8158401" cy="4371330"/>
          </a:xfrm>
          <a:prstGeom prst="rect">
            <a:avLst/>
          </a:prstGeom>
        </p:spPr>
      </p:pic>
    </p:spTree>
    <p:extLst>
      <p:ext uri="{BB962C8B-B14F-4D97-AF65-F5344CB8AC3E}">
        <p14:creationId xmlns:p14="http://schemas.microsoft.com/office/powerpoint/2010/main" val="3370739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View</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116887" y="1978392"/>
            <a:ext cx="7958224" cy="4371330"/>
          </a:xfrm>
          <a:prstGeom prst="rect">
            <a:avLst/>
          </a:prstGeom>
        </p:spPr>
      </p:pic>
    </p:spTree>
    <p:extLst>
      <p:ext uri="{BB962C8B-B14F-4D97-AF65-F5344CB8AC3E}">
        <p14:creationId xmlns:p14="http://schemas.microsoft.com/office/powerpoint/2010/main" val="1764486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Data Model</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702595" y="1978392"/>
            <a:ext cx="6786807" cy="4371330"/>
          </a:xfrm>
          <a:prstGeom prst="rect">
            <a:avLst/>
          </a:prstGeom>
        </p:spPr>
      </p:pic>
    </p:spTree>
    <p:extLst>
      <p:ext uri="{BB962C8B-B14F-4D97-AF65-F5344CB8AC3E}">
        <p14:creationId xmlns:p14="http://schemas.microsoft.com/office/powerpoint/2010/main" val="100686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Data Model</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592068" y="1679097"/>
            <a:ext cx="9007863" cy="4826478"/>
          </a:xfrm>
          <a:prstGeom prst="rect">
            <a:avLst/>
          </a:prstGeom>
        </p:spPr>
      </p:pic>
    </p:spTree>
    <p:extLst>
      <p:ext uri="{BB962C8B-B14F-4D97-AF65-F5344CB8AC3E}">
        <p14:creationId xmlns:p14="http://schemas.microsoft.com/office/powerpoint/2010/main" val="1632210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Controller</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898564" y="1679097"/>
            <a:ext cx="8394870" cy="4826478"/>
          </a:xfrm>
          <a:prstGeom prst="rect">
            <a:avLst/>
          </a:prstGeom>
        </p:spPr>
      </p:pic>
    </p:spTree>
    <p:extLst>
      <p:ext uri="{BB962C8B-B14F-4D97-AF65-F5344CB8AC3E}">
        <p14:creationId xmlns:p14="http://schemas.microsoft.com/office/powerpoint/2010/main" val="208175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a:xfrm>
            <a:off x="1141413" y="618518"/>
            <a:ext cx="9905998" cy="1478570"/>
          </a:xfrm>
        </p:spPr>
        <p:txBody>
          <a:bodyPr>
            <a:normAutofit/>
          </a:bodyPr>
          <a:lstStyle/>
          <a:p>
            <a:r>
              <a:rPr lang="en-US" dirty="0"/>
              <a:t>Model-View-Controller (MVC)</a:t>
            </a:r>
            <a:endParaRPr lang="en-CA" dirty="0"/>
          </a:p>
        </p:txBody>
      </p:sp>
      <p:graphicFrame>
        <p:nvGraphicFramePr>
          <p:cNvPr id="7" name="Content Placeholder 2">
            <a:extLst>
              <a:ext uri="{FF2B5EF4-FFF2-40B4-BE49-F238E27FC236}">
                <a16:creationId xmlns:a16="http://schemas.microsoft.com/office/drawing/2014/main" id="{EF457E2D-1EB7-4FA3-BA59-8D3E17CBBF97}"/>
              </a:ext>
            </a:extLst>
          </p:cNvPr>
          <p:cNvGraphicFramePr>
            <a:graphicFrameLocks noGrp="1"/>
          </p:cNvGraphicFramePr>
          <p:nvPr>
            <p:ph idx="1"/>
            <p:extLst>
              <p:ext uri="{D42A27DB-BD31-4B8C-83A1-F6EECF244321}">
                <p14:modId xmlns:p14="http://schemas.microsoft.com/office/powerpoint/2010/main" val="398650479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903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Controller</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618422" y="1679097"/>
            <a:ext cx="6955154" cy="4826478"/>
          </a:xfrm>
          <a:prstGeom prst="rect">
            <a:avLst/>
          </a:prstGeom>
        </p:spPr>
      </p:pic>
    </p:spTree>
    <p:extLst>
      <p:ext uri="{BB962C8B-B14F-4D97-AF65-F5344CB8AC3E}">
        <p14:creationId xmlns:p14="http://schemas.microsoft.com/office/powerpoint/2010/main" val="2642573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Controller</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2618422" y="2137455"/>
            <a:ext cx="6955154" cy="3909761"/>
          </a:xfrm>
          <a:prstGeom prst="rect">
            <a:avLst/>
          </a:prstGeom>
        </p:spPr>
      </p:pic>
    </p:spTree>
    <p:extLst>
      <p:ext uri="{BB962C8B-B14F-4D97-AF65-F5344CB8AC3E}">
        <p14:creationId xmlns:p14="http://schemas.microsoft.com/office/powerpoint/2010/main" val="3778867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Controller</a:t>
            </a:r>
            <a:endParaRPr lang="en-CA" dirty="0"/>
          </a:p>
        </p:txBody>
      </p:sp>
      <p:sp>
        <p:nvSpPr>
          <p:cNvPr id="5" name="Content Placeholder 4">
            <a:extLst>
              <a:ext uri="{FF2B5EF4-FFF2-40B4-BE49-F238E27FC236}">
                <a16:creationId xmlns:a16="http://schemas.microsoft.com/office/drawing/2014/main" id="{953C83BA-4D96-4736-8C92-F80FDF291FB2}"/>
              </a:ext>
            </a:extLst>
          </p:cNvPr>
          <p:cNvSpPr>
            <a:spLocks noGrp="1"/>
          </p:cNvSpPr>
          <p:nvPr>
            <p:ph idx="1"/>
          </p:nvPr>
        </p:nvSpPr>
        <p:spPr/>
        <p:txBody>
          <a:bodyPr/>
          <a:lstStyle/>
          <a:p>
            <a:r>
              <a:rPr lang="en-US" dirty="0"/>
              <a:t>Visual Studio creates:</a:t>
            </a:r>
          </a:p>
          <a:p>
            <a:pPr lvl="1"/>
            <a:r>
              <a:rPr lang="en-US" dirty="0"/>
              <a:t>Entity Framework Core database context class (</a:t>
            </a:r>
            <a:r>
              <a:rPr lang="en-US" i="1" dirty="0"/>
              <a:t>Data/</a:t>
            </a:r>
            <a:r>
              <a:rPr lang="en-US" i="1" dirty="0" err="1"/>
              <a:t>MvcMovieContext.cs</a:t>
            </a:r>
            <a:r>
              <a:rPr lang="en-US" dirty="0"/>
              <a:t>)</a:t>
            </a:r>
          </a:p>
          <a:p>
            <a:pPr lvl="1"/>
            <a:r>
              <a:rPr lang="en-US" dirty="0"/>
              <a:t>Movies controller (</a:t>
            </a:r>
            <a:r>
              <a:rPr lang="en-US" i="1" dirty="0"/>
              <a:t>Controllers/</a:t>
            </a:r>
            <a:r>
              <a:rPr lang="en-US" i="1" dirty="0" err="1"/>
              <a:t>MoviesController.cs</a:t>
            </a:r>
            <a:r>
              <a:rPr lang="en-US" dirty="0"/>
              <a:t>)</a:t>
            </a:r>
          </a:p>
          <a:p>
            <a:pPr lvl="1"/>
            <a:r>
              <a:rPr lang="en-US" dirty="0"/>
              <a:t>Razor view files for Create, Delete, Details, Edit, and Index pages (</a:t>
            </a:r>
            <a:r>
              <a:rPr lang="en-US" i="1" dirty="0"/>
              <a:t>Views/Movies/*.cshtml</a:t>
            </a:r>
            <a:r>
              <a:rPr lang="en-US" dirty="0"/>
              <a:t>)</a:t>
            </a:r>
          </a:p>
          <a:p>
            <a:r>
              <a:rPr lang="en-US" dirty="0"/>
              <a:t>The automatic creation of the database context and CRUD action methods and views is known as </a:t>
            </a:r>
            <a:r>
              <a:rPr lang="en-US" b="1" i="1" dirty="0"/>
              <a:t>scaffolding</a:t>
            </a:r>
            <a:endParaRPr lang="en-CA" dirty="0"/>
          </a:p>
        </p:txBody>
      </p:sp>
    </p:spTree>
    <p:extLst>
      <p:ext uri="{BB962C8B-B14F-4D97-AF65-F5344CB8AC3E}">
        <p14:creationId xmlns:p14="http://schemas.microsoft.com/office/powerpoint/2010/main" val="13087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Controller</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335332" y="1591439"/>
            <a:ext cx="9518159" cy="5085585"/>
          </a:xfrm>
          <a:prstGeom prst="rect">
            <a:avLst/>
          </a:prstGeom>
        </p:spPr>
      </p:pic>
    </p:spTree>
    <p:extLst>
      <p:ext uri="{BB962C8B-B14F-4D97-AF65-F5344CB8AC3E}">
        <p14:creationId xmlns:p14="http://schemas.microsoft.com/office/powerpoint/2010/main" val="2168715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Add missing Entity Framework</a:t>
            </a:r>
            <a:endParaRPr lang="en-CA" dirty="0"/>
          </a:p>
        </p:txBody>
      </p:sp>
      <p:pic>
        <p:nvPicPr>
          <p:cNvPr id="3" name="Content Placeholder 2">
            <a:extLst>
              <a:ext uri="{FF2B5EF4-FFF2-40B4-BE49-F238E27FC236}">
                <a16:creationId xmlns:a16="http://schemas.microsoft.com/office/drawing/2014/main" id="{811A5564-ED64-4B65-A058-3B67DBDC3E5D}"/>
              </a:ext>
            </a:extLst>
          </p:cNvPr>
          <p:cNvPicPr>
            <a:picLocks noGrp="1" noChangeAspect="1"/>
          </p:cNvPicPr>
          <p:nvPr>
            <p:ph idx="1"/>
          </p:nvPr>
        </p:nvPicPr>
        <p:blipFill>
          <a:blip r:embed="rId2"/>
          <a:stretch>
            <a:fillRect/>
          </a:stretch>
        </p:blipFill>
        <p:spPr>
          <a:xfrm>
            <a:off x="1348690" y="1591439"/>
            <a:ext cx="9491443" cy="5085585"/>
          </a:xfrm>
          <a:prstGeom prst="rect">
            <a:avLst/>
          </a:prstGeom>
        </p:spPr>
      </p:pic>
    </p:spTree>
    <p:extLst>
      <p:ext uri="{BB962C8B-B14F-4D97-AF65-F5344CB8AC3E}">
        <p14:creationId xmlns:p14="http://schemas.microsoft.com/office/powerpoint/2010/main" val="2850045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Perform Initial Migration</a:t>
            </a:r>
            <a:endParaRPr lang="en-CA" dirty="0"/>
          </a:p>
        </p:txBody>
      </p:sp>
      <p:sp>
        <p:nvSpPr>
          <p:cNvPr id="5" name="Content Placeholder 4">
            <a:extLst>
              <a:ext uri="{FF2B5EF4-FFF2-40B4-BE49-F238E27FC236}">
                <a16:creationId xmlns:a16="http://schemas.microsoft.com/office/drawing/2014/main" id="{85A33B1F-EE9E-4973-B07D-0ACD52A616FB}"/>
              </a:ext>
            </a:extLst>
          </p:cNvPr>
          <p:cNvSpPr>
            <a:spLocks noGrp="1"/>
          </p:cNvSpPr>
          <p:nvPr>
            <p:ph idx="1"/>
          </p:nvPr>
        </p:nvSpPr>
        <p:spPr/>
        <p:txBody>
          <a:bodyPr/>
          <a:lstStyle/>
          <a:p>
            <a:r>
              <a:rPr lang="en-US" dirty="0"/>
              <a:t>In the Package Manager Console (PMC), enter the following commands:</a:t>
            </a:r>
          </a:p>
          <a:p>
            <a:pPr lvl="1"/>
            <a:r>
              <a:rPr lang="en-US" dirty="0"/>
              <a:t>Install-Package </a:t>
            </a:r>
            <a:r>
              <a:rPr lang="en-US" dirty="0" err="1"/>
              <a:t>Microsoft.EntityFrameworkCore.tools</a:t>
            </a:r>
            <a:endParaRPr lang="en-US" dirty="0"/>
          </a:p>
          <a:p>
            <a:pPr lvl="1"/>
            <a:r>
              <a:rPr lang="en-US" dirty="0"/>
              <a:t>Add-Migration Initial</a:t>
            </a:r>
          </a:p>
          <a:p>
            <a:pPr lvl="1"/>
            <a:r>
              <a:rPr lang="en-US" dirty="0"/>
              <a:t>Update-Database</a:t>
            </a:r>
          </a:p>
        </p:txBody>
      </p:sp>
    </p:spTree>
    <p:extLst>
      <p:ext uri="{BB962C8B-B14F-4D97-AF65-F5344CB8AC3E}">
        <p14:creationId xmlns:p14="http://schemas.microsoft.com/office/powerpoint/2010/main" val="7015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Test Application</a:t>
            </a:r>
            <a:endParaRPr lang="en-CA" dirty="0"/>
          </a:p>
        </p:txBody>
      </p:sp>
      <p:pic>
        <p:nvPicPr>
          <p:cNvPr id="7" name="Content Placeholder 6">
            <a:extLst>
              <a:ext uri="{FF2B5EF4-FFF2-40B4-BE49-F238E27FC236}">
                <a16:creationId xmlns:a16="http://schemas.microsoft.com/office/drawing/2014/main" id="{A0FC0ED5-7A9D-4397-BEE1-E9480E2F05EC}"/>
              </a:ext>
            </a:extLst>
          </p:cNvPr>
          <p:cNvPicPr>
            <a:picLocks noGrp="1" noChangeAspect="1"/>
          </p:cNvPicPr>
          <p:nvPr>
            <p:ph sz="half" idx="1"/>
          </p:nvPr>
        </p:nvPicPr>
        <p:blipFill>
          <a:blip r:embed="rId2"/>
          <a:stretch>
            <a:fillRect/>
          </a:stretch>
        </p:blipFill>
        <p:spPr>
          <a:xfrm>
            <a:off x="1141413" y="2249486"/>
            <a:ext cx="4878387" cy="1081616"/>
          </a:xfrm>
          <a:prstGeom prst="rect">
            <a:avLst/>
          </a:prstGeom>
        </p:spPr>
      </p:pic>
      <p:pic>
        <p:nvPicPr>
          <p:cNvPr id="8" name="Content Placeholder 7">
            <a:extLst>
              <a:ext uri="{FF2B5EF4-FFF2-40B4-BE49-F238E27FC236}">
                <a16:creationId xmlns:a16="http://schemas.microsoft.com/office/drawing/2014/main" id="{B8626539-F1ED-446D-9ED8-C7789E301449}"/>
              </a:ext>
            </a:extLst>
          </p:cNvPr>
          <p:cNvPicPr>
            <a:picLocks noGrp="1" noChangeAspect="1"/>
          </p:cNvPicPr>
          <p:nvPr>
            <p:ph sz="half" idx="2"/>
          </p:nvPr>
        </p:nvPicPr>
        <p:blipFill>
          <a:blip r:embed="rId3"/>
          <a:stretch>
            <a:fillRect/>
          </a:stretch>
        </p:blipFill>
        <p:spPr>
          <a:xfrm>
            <a:off x="6265837" y="2249488"/>
            <a:ext cx="4687938" cy="3541712"/>
          </a:xfrm>
          <a:prstGeom prst="rect">
            <a:avLst/>
          </a:prstGeom>
        </p:spPr>
      </p:pic>
      <p:pic>
        <p:nvPicPr>
          <p:cNvPr id="10" name="Content Placeholder 6">
            <a:extLst>
              <a:ext uri="{FF2B5EF4-FFF2-40B4-BE49-F238E27FC236}">
                <a16:creationId xmlns:a16="http://schemas.microsoft.com/office/drawing/2014/main" id="{E6A4F3AF-18C9-4D2B-87E4-F45D14A13F11}"/>
              </a:ext>
            </a:extLst>
          </p:cNvPr>
          <p:cNvPicPr>
            <a:picLocks noChangeAspect="1"/>
          </p:cNvPicPr>
          <p:nvPr/>
        </p:nvPicPr>
        <p:blipFill>
          <a:blip r:embed="rId4"/>
          <a:stretch>
            <a:fillRect/>
          </a:stretch>
        </p:blipFill>
        <p:spPr>
          <a:xfrm>
            <a:off x="1141412" y="3572471"/>
            <a:ext cx="4878387" cy="990472"/>
          </a:xfrm>
          <a:prstGeom prst="rect">
            <a:avLst/>
          </a:prstGeom>
        </p:spPr>
      </p:pic>
      <p:pic>
        <p:nvPicPr>
          <p:cNvPr id="11" name="Content Placeholder 6">
            <a:extLst>
              <a:ext uri="{FF2B5EF4-FFF2-40B4-BE49-F238E27FC236}">
                <a16:creationId xmlns:a16="http://schemas.microsoft.com/office/drawing/2014/main" id="{18F1C6D3-75CA-4C89-9DC7-EA21956EBD43}"/>
              </a:ext>
            </a:extLst>
          </p:cNvPr>
          <p:cNvPicPr>
            <a:picLocks noChangeAspect="1"/>
          </p:cNvPicPr>
          <p:nvPr/>
        </p:nvPicPr>
        <p:blipFill>
          <a:blip r:embed="rId5"/>
          <a:stretch>
            <a:fillRect/>
          </a:stretch>
        </p:blipFill>
        <p:spPr>
          <a:xfrm>
            <a:off x="1141412" y="4800728"/>
            <a:ext cx="2334684" cy="990472"/>
          </a:xfrm>
          <a:prstGeom prst="rect">
            <a:avLst/>
          </a:prstGeom>
        </p:spPr>
      </p:pic>
      <p:pic>
        <p:nvPicPr>
          <p:cNvPr id="12" name="Content Placeholder 6">
            <a:extLst>
              <a:ext uri="{FF2B5EF4-FFF2-40B4-BE49-F238E27FC236}">
                <a16:creationId xmlns:a16="http://schemas.microsoft.com/office/drawing/2014/main" id="{4AA9D61D-348E-4DD6-99AD-7B7798817F27}"/>
              </a:ext>
            </a:extLst>
          </p:cNvPr>
          <p:cNvPicPr>
            <a:picLocks noChangeAspect="1"/>
          </p:cNvPicPr>
          <p:nvPr/>
        </p:nvPicPr>
        <p:blipFill>
          <a:blip r:embed="rId6"/>
          <a:stretch>
            <a:fillRect/>
          </a:stretch>
        </p:blipFill>
        <p:spPr>
          <a:xfrm>
            <a:off x="3655349" y="4800728"/>
            <a:ext cx="2004085" cy="1438754"/>
          </a:xfrm>
          <a:prstGeom prst="rect">
            <a:avLst/>
          </a:prstGeom>
        </p:spPr>
      </p:pic>
      <p:pic>
        <p:nvPicPr>
          <p:cNvPr id="13" name="Content Placeholder 6">
            <a:extLst>
              <a:ext uri="{FF2B5EF4-FFF2-40B4-BE49-F238E27FC236}">
                <a16:creationId xmlns:a16="http://schemas.microsoft.com/office/drawing/2014/main" id="{73491197-234A-46E3-B32D-B3E5302B7DCC}"/>
              </a:ext>
            </a:extLst>
          </p:cNvPr>
          <p:cNvPicPr>
            <a:picLocks noChangeAspect="1"/>
          </p:cNvPicPr>
          <p:nvPr/>
        </p:nvPicPr>
        <p:blipFill>
          <a:blip r:embed="rId7"/>
          <a:stretch>
            <a:fillRect/>
          </a:stretch>
        </p:blipFill>
        <p:spPr>
          <a:xfrm>
            <a:off x="2176978" y="5744246"/>
            <a:ext cx="2018928" cy="990472"/>
          </a:xfrm>
          <a:prstGeom prst="rect">
            <a:avLst/>
          </a:prstGeom>
        </p:spPr>
      </p:pic>
    </p:spTree>
    <p:extLst>
      <p:ext uri="{BB962C8B-B14F-4D97-AF65-F5344CB8AC3E}">
        <p14:creationId xmlns:p14="http://schemas.microsoft.com/office/powerpoint/2010/main" val="384798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Model-View-Controller (MVC)</a:t>
            </a:r>
            <a:endParaRPr lang="en-CA" dirty="0"/>
          </a:p>
        </p:txBody>
      </p:sp>
      <p:pic>
        <p:nvPicPr>
          <p:cNvPr id="4" name="Content Placeholder 3">
            <a:extLst>
              <a:ext uri="{FF2B5EF4-FFF2-40B4-BE49-F238E27FC236}">
                <a16:creationId xmlns:a16="http://schemas.microsoft.com/office/drawing/2014/main" id="{83F4FA65-C5AE-4ED4-A420-78000B2BFEF9}"/>
              </a:ext>
            </a:extLst>
          </p:cNvPr>
          <p:cNvPicPr>
            <a:picLocks noGrp="1" noChangeAspect="1"/>
          </p:cNvPicPr>
          <p:nvPr>
            <p:ph idx="1"/>
          </p:nvPr>
        </p:nvPicPr>
        <p:blipFill>
          <a:blip r:embed="rId2"/>
          <a:stretch>
            <a:fillRect/>
          </a:stretch>
        </p:blipFill>
        <p:spPr>
          <a:xfrm>
            <a:off x="2163734" y="1726590"/>
            <a:ext cx="7861355" cy="4627192"/>
          </a:xfrm>
          <a:prstGeom prst="rect">
            <a:avLst/>
          </a:prstGeom>
        </p:spPr>
      </p:pic>
    </p:spTree>
    <p:extLst>
      <p:ext uri="{BB962C8B-B14F-4D97-AF65-F5344CB8AC3E}">
        <p14:creationId xmlns:p14="http://schemas.microsoft.com/office/powerpoint/2010/main" val="19914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Model-View-Controller (MVC)</a:t>
            </a:r>
            <a:endParaRPr lang="en-CA" dirty="0"/>
          </a:p>
        </p:txBody>
      </p:sp>
      <p:pic>
        <p:nvPicPr>
          <p:cNvPr id="4" name="Content Placeholder 3">
            <a:extLst>
              <a:ext uri="{FF2B5EF4-FFF2-40B4-BE49-F238E27FC236}">
                <a16:creationId xmlns:a16="http://schemas.microsoft.com/office/drawing/2014/main" id="{83F4FA65-C5AE-4ED4-A420-78000B2BFEF9}"/>
              </a:ext>
            </a:extLst>
          </p:cNvPr>
          <p:cNvPicPr>
            <a:picLocks noGrp="1" noChangeAspect="1"/>
          </p:cNvPicPr>
          <p:nvPr>
            <p:ph idx="1"/>
          </p:nvPr>
        </p:nvPicPr>
        <p:blipFill>
          <a:blip r:embed="rId2"/>
          <a:stretch>
            <a:fillRect/>
          </a:stretch>
        </p:blipFill>
        <p:spPr>
          <a:xfrm>
            <a:off x="1132076" y="2097088"/>
            <a:ext cx="9924671" cy="3764530"/>
          </a:xfrm>
          <a:prstGeom prst="rect">
            <a:avLst/>
          </a:prstGeom>
        </p:spPr>
      </p:pic>
    </p:spTree>
    <p:extLst>
      <p:ext uri="{BB962C8B-B14F-4D97-AF65-F5344CB8AC3E}">
        <p14:creationId xmlns:p14="http://schemas.microsoft.com/office/powerpoint/2010/main" val="9395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323-4018-4E77-8E62-60F0CB50B799}"/>
              </a:ext>
            </a:extLst>
          </p:cNvPr>
          <p:cNvSpPr>
            <a:spLocks noGrp="1"/>
          </p:cNvSpPr>
          <p:nvPr>
            <p:ph type="title"/>
          </p:nvPr>
        </p:nvSpPr>
        <p:spPr/>
        <p:txBody>
          <a:bodyPr/>
          <a:lstStyle/>
          <a:p>
            <a:r>
              <a:rPr lang="en-US" dirty="0"/>
              <a:t>Class Activity 03 – ASP.NET Core Workshop</a:t>
            </a:r>
          </a:p>
        </p:txBody>
      </p:sp>
      <p:sp>
        <p:nvSpPr>
          <p:cNvPr id="3" name="Text Placeholder 2">
            <a:extLst>
              <a:ext uri="{FF2B5EF4-FFF2-40B4-BE49-F238E27FC236}">
                <a16:creationId xmlns:a16="http://schemas.microsoft.com/office/drawing/2014/main" id="{48B221F8-55A8-4568-AD15-0153F5471B2E}"/>
              </a:ext>
            </a:extLst>
          </p:cNvPr>
          <p:cNvSpPr>
            <a:spLocks noGrp="1"/>
          </p:cNvSpPr>
          <p:nvPr>
            <p:ph type="body" idx="1"/>
          </p:nvPr>
        </p:nvSpPr>
        <p:spPr/>
        <p:txBody>
          <a:bodyPr/>
          <a:lstStyle/>
          <a:p>
            <a:r>
              <a:rPr lang="en-US" dirty="0"/>
              <a:t>Hands-on Activity</a:t>
            </a:r>
            <a:endParaRPr lang="en-CA" dirty="0"/>
          </a:p>
        </p:txBody>
      </p:sp>
    </p:spTree>
    <p:extLst>
      <p:ext uri="{BB962C8B-B14F-4D97-AF65-F5344CB8AC3E}">
        <p14:creationId xmlns:p14="http://schemas.microsoft.com/office/powerpoint/2010/main" val="49616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707708" y="1822065"/>
            <a:ext cx="6776583" cy="4702560"/>
          </a:xfrm>
          <a:prstGeom prst="rect">
            <a:avLst/>
          </a:prstGeom>
        </p:spPr>
      </p:pic>
    </p:spTree>
    <p:extLst>
      <p:ext uri="{BB962C8B-B14F-4D97-AF65-F5344CB8AC3E}">
        <p14:creationId xmlns:p14="http://schemas.microsoft.com/office/powerpoint/2010/main" val="406143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B027-B5BF-484F-BDF9-82D6F58A58EB}"/>
              </a:ext>
            </a:extLst>
          </p:cNvPr>
          <p:cNvSpPr>
            <a:spLocks noGrp="1"/>
          </p:cNvSpPr>
          <p:nvPr>
            <p:ph type="title"/>
          </p:nvPr>
        </p:nvSpPr>
        <p:spPr/>
        <p:txBody>
          <a:bodyPr/>
          <a:lstStyle/>
          <a:p>
            <a:r>
              <a:rPr lang="en-US" dirty="0"/>
              <a:t>Develop Asp.NET Core Web Application</a:t>
            </a:r>
            <a:endParaRPr lang="en-CA" dirty="0"/>
          </a:p>
        </p:txBody>
      </p:sp>
      <p:pic>
        <p:nvPicPr>
          <p:cNvPr id="4" name="Content Placeholder 3">
            <a:extLst>
              <a:ext uri="{FF2B5EF4-FFF2-40B4-BE49-F238E27FC236}">
                <a16:creationId xmlns:a16="http://schemas.microsoft.com/office/drawing/2014/main" id="{69B67D28-2B15-46BC-9715-146540B7D842}"/>
              </a:ext>
            </a:extLst>
          </p:cNvPr>
          <p:cNvPicPr>
            <a:picLocks noGrp="1" noChangeAspect="1"/>
          </p:cNvPicPr>
          <p:nvPr>
            <p:ph idx="1"/>
          </p:nvPr>
        </p:nvPicPr>
        <p:blipFill>
          <a:blip r:embed="rId2"/>
          <a:stretch>
            <a:fillRect/>
          </a:stretch>
        </p:blipFill>
        <p:spPr>
          <a:xfrm>
            <a:off x="2754036" y="1822065"/>
            <a:ext cx="6683927" cy="4702560"/>
          </a:xfrm>
          <a:prstGeom prst="rect">
            <a:avLst/>
          </a:prstGeom>
        </p:spPr>
      </p:pic>
    </p:spTree>
    <p:extLst>
      <p:ext uri="{BB962C8B-B14F-4D97-AF65-F5344CB8AC3E}">
        <p14:creationId xmlns:p14="http://schemas.microsoft.com/office/powerpoint/2010/main" val="809722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727</Words>
  <Application>Microsoft Office PowerPoint</Application>
  <PresentationFormat>Widescreen</PresentationFormat>
  <Paragraphs>86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Trebuchet MS</vt:lpstr>
      <vt:lpstr>Tw Cen MT</vt:lpstr>
      <vt:lpstr>Circuit</vt:lpstr>
      <vt:lpstr>COMP 306:  API Engineering &amp; Cloud Computing</vt:lpstr>
      <vt:lpstr>Class Activity 03 – ASP.NET Core Workshop</vt:lpstr>
      <vt:lpstr>What is ASP.NET Core?</vt:lpstr>
      <vt:lpstr>Model-View-Controller (MVC)</vt:lpstr>
      <vt:lpstr>Model-View-Controller (MVC)</vt:lpstr>
      <vt:lpstr>Model-View-Controller (MVC)</vt:lpstr>
      <vt:lpstr>Class Activity 03 – ASP.NET Core Workshop</vt:lpstr>
      <vt:lpstr>Develop Asp.NET Core Web Application</vt:lpstr>
      <vt:lpstr>Develop Asp.NET Core Web Application</vt:lpstr>
      <vt:lpstr>Develop Asp.NET Core Web Application</vt:lpstr>
      <vt:lpstr>Develop Asp.NET Core Web Application</vt:lpstr>
      <vt:lpstr>Develop Asp.NET Core Web Application</vt:lpstr>
      <vt:lpstr>Taking a Closer Look at the Solution</vt:lpstr>
      <vt:lpstr>Develop Asp.NET Core Web Application</vt:lpstr>
      <vt:lpstr>Develop Asp.NET Core Web Application</vt:lpstr>
      <vt:lpstr>Develop Asp.NET Core Web Application</vt:lpstr>
      <vt:lpstr>Develop Asp.NET Core Web Application</vt:lpstr>
      <vt:lpstr>Develop Asp.NET Core Web Application</vt:lpstr>
      <vt:lpstr>Modifying the Controller</vt:lpstr>
      <vt:lpstr>Modifying the Controller</vt:lpstr>
      <vt:lpstr>Modifying the Controller</vt:lpstr>
      <vt:lpstr>Modifying the Controller</vt:lpstr>
      <vt:lpstr>Define Routing</vt:lpstr>
      <vt:lpstr>View</vt:lpstr>
      <vt:lpstr>Add a Folder for Our View</vt:lpstr>
      <vt:lpstr>Add View</vt:lpstr>
      <vt:lpstr>Add View</vt:lpstr>
      <vt:lpstr>Add View</vt:lpstr>
      <vt:lpstr>Add View</vt:lpstr>
      <vt:lpstr>Add View</vt:lpstr>
      <vt:lpstr>Pass Data from the Controller to the View</vt:lpstr>
      <vt:lpstr>Pass Data from the Controller to the View</vt:lpstr>
      <vt:lpstr>Add View</vt:lpstr>
      <vt:lpstr>Add View</vt:lpstr>
      <vt:lpstr>Add View</vt:lpstr>
      <vt:lpstr>Add View</vt:lpstr>
      <vt:lpstr>Add Data Model</vt:lpstr>
      <vt:lpstr>Add Data Model</vt:lpstr>
      <vt:lpstr>Add Controller</vt:lpstr>
      <vt:lpstr>Add Controller</vt:lpstr>
      <vt:lpstr>Add Controller</vt:lpstr>
      <vt:lpstr>Add Controller</vt:lpstr>
      <vt:lpstr>Add Controller</vt:lpstr>
      <vt:lpstr>Add missing Entity Framework</vt:lpstr>
      <vt:lpstr>Perform Initial Migration</vt:lpstr>
      <vt:lpstr>Test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306:  API Engineering &amp; Cloud Computing</dc:title>
  <dc:creator>Kevin Ma</dc:creator>
  <cp:lastModifiedBy>Kevin Ma</cp:lastModifiedBy>
  <cp:revision>83</cp:revision>
  <dcterms:created xsi:type="dcterms:W3CDTF">2018-10-28T18:37:44Z</dcterms:created>
  <dcterms:modified xsi:type="dcterms:W3CDTF">2018-10-28T23:29:55Z</dcterms:modified>
</cp:coreProperties>
</file>