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F53-4BBE-46A6-A5FF-72FD52A1C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67087-E8E4-4B47-94D5-F5E2DB30D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7C59-82B5-44D2-B7FE-9E842293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4F-0CE9-4F25-98E8-0EE3F61BF7B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ACF0-0133-4EA7-8973-0AB0A676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2E7C-A64A-4787-BA56-E0DD5AC3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D76D-6A2D-4251-BFA0-FABC3F00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CCFA-924A-4206-BA4C-9DBB7D92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AF1E0-412E-4047-9761-076717621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E1CF-DCB9-4A5E-9F77-248718E3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4F-0CE9-4F25-98E8-0EE3F61BF7B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71CF-3C97-44F4-8174-0CA89A55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5930-E392-442F-A118-8873A0A4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D76D-6A2D-4251-BFA0-FABC3F00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AB5B0-3CAB-4681-8767-57E77195B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F313A-B59D-46CF-9EB9-56D3BBFA1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C10F-23D5-48E2-9672-917320C6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4F-0CE9-4F25-98E8-0EE3F61BF7B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3CE3-AFE5-4CB9-9C6D-D24B3AED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C6C87-C094-4784-940C-092801CB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D76D-6A2D-4251-BFA0-FABC3F00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5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78EE-3BC1-4FF7-B262-4708C536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46CA-1A63-4E6A-AAE7-24FE1B6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D3220-3978-42F9-A4DB-BA316378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4F-0CE9-4F25-98E8-0EE3F61BF7B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D1F3-24A1-41FD-9D76-B3CF7346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42001-0665-4A9A-9930-54E139DB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D76D-6A2D-4251-BFA0-FABC3F00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47CD-0718-44F5-9EDA-1FF82D41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1931C-64FA-4894-82CC-6D0C4267B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2007F-5C8F-4A6C-9BD9-9CDFCE37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4F-0CE9-4F25-98E8-0EE3F61BF7B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931A-90C9-40EE-B179-57DC4893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9FAD-97CE-4AE0-BD77-654784FD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D76D-6A2D-4251-BFA0-FABC3F00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9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D829-DE43-45B4-8A0D-D5F0F177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A565-89E7-455B-BE8F-4EA526D2D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90AB9-933C-4035-A836-49F984893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85A66-6BD1-467F-A1A5-839BC673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4F-0CE9-4F25-98E8-0EE3F61BF7B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6477A-D678-4A83-BC4B-25D7D241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A3CE-C3C8-4869-9E72-12D72306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D76D-6A2D-4251-BFA0-FABC3F00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0734-40BF-4EDB-9BD4-599F511D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BC51A-A075-4555-BD0C-5068C9D4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F77EB-64E1-4A0B-89A8-EFA2EEE9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ECDDE-7CAA-478B-AEF1-E07DA1059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9AC4B-EB94-4E7D-AC0A-BA82516FF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150A7-091C-4786-BA6F-087988F4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4F-0CE9-4F25-98E8-0EE3F61BF7B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5F7AB-BBCE-40E2-9901-D1849F09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FA4A4-C443-4F78-9D82-0F19DF6B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D76D-6A2D-4251-BFA0-FABC3F00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9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5F7F-0808-490A-AE1E-99DC230B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D6875-583C-4DED-B08B-BF74D75D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4F-0CE9-4F25-98E8-0EE3F61BF7B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DEED0-F036-4C64-96C5-FB3850FE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250B0-4E06-4D48-B484-DF3D42C7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D76D-6A2D-4251-BFA0-FABC3F00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31C88-C726-4168-8F4A-3EE18BF3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4F-0CE9-4F25-98E8-0EE3F61BF7B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0EB23-FE8A-43CA-B245-6F1C3ADB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FD5F-2DF7-4D2A-A3BB-50B95C87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D76D-6A2D-4251-BFA0-FABC3F00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B103-A4BC-4CD1-A605-E7252F5C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7A6F-A25F-4A66-93AA-018C6CCF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44250-6F25-4E10-97E4-4B3FCA889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7AF01-D1BA-4DD0-A4C0-C37DD7FB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4F-0CE9-4F25-98E8-0EE3F61BF7B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CB439-43FD-4964-8FA7-B763D3C2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429E5-47A4-42A9-B2AF-A134C5F9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D76D-6A2D-4251-BFA0-FABC3F00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4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9136-1674-4609-9A7E-3EE57139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0001-87E5-4912-9FE6-60C22BE11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4AA31-D282-4D47-A708-880B9905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3FDE-70C3-400F-894F-892ADE32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4F-0CE9-4F25-98E8-0EE3F61BF7B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F339E-3D99-4D1C-8002-AC258FF4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B9B01-D7E2-49E1-AC72-5ECE3422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D76D-6A2D-4251-BFA0-FABC3F00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5D779-143E-4391-B279-8244A5F7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2F64-C15F-4154-ADD4-169F773CF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5674-F025-47A7-A6B3-A67DFB13C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CF4F-0CE9-4F25-98E8-0EE3F61BF7B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1974-25A8-48E8-BCDE-249B0A23E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1993D-856F-4B49-9C65-AF78C112D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D76D-6A2D-4251-BFA0-FABC3F00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6BD2-7DD7-49AB-84B8-71D477D7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COMP 309 - Data Warehousing and Data Mining in HCIS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576F-F392-425B-A27C-65AF6612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 Peter Bhola</a:t>
            </a:r>
          </a:p>
          <a:p>
            <a:endParaRPr lang="en-US" dirty="0"/>
          </a:p>
          <a:p>
            <a:r>
              <a:rPr lang="en-US" dirty="0"/>
              <a:t>Reading week : Week starting 22</a:t>
            </a:r>
            <a:r>
              <a:rPr lang="en-US" baseline="30000" dirty="0"/>
              <a:t>nd</a:t>
            </a:r>
            <a:r>
              <a:rPr lang="en-US" dirty="0"/>
              <a:t> of October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6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A19-F969-4F16-8C62-EC8B3AA5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F5A0-A95F-4A03-A68D-5ACD8420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r>
              <a:rPr lang="en-US" dirty="0"/>
              <a:t>Test # 1: Worth 25% course grade </a:t>
            </a:r>
          </a:p>
          <a:p>
            <a:r>
              <a:rPr lang="en-US" dirty="0"/>
              <a:t>Test # 2: Worth 25% of course grade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Assignments: </a:t>
            </a:r>
          </a:p>
          <a:p>
            <a:pPr marL="0" indent="0">
              <a:buNone/>
            </a:pPr>
            <a:r>
              <a:rPr lang="en-US" dirty="0"/>
              <a:t>    Assignment 1:  10 marks Due 4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marL="0" indent="0">
              <a:buNone/>
            </a:pPr>
            <a:r>
              <a:rPr lang="en-US" dirty="0"/>
              <a:t>    Assignment 2:   10 marks Due 8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marL="0" indent="0">
              <a:buNone/>
            </a:pPr>
            <a:r>
              <a:rPr lang="en-US" dirty="0"/>
              <a:t>    Assignment 3:    10 marks Due 11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marL="0" indent="0">
              <a:buNone/>
            </a:pPr>
            <a:r>
              <a:rPr lang="en-US" dirty="0"/>
              <a:t>    Assignment 4:    10 marks Due 14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Assignments will be assessed in the lab, on the date they are due. 20% will be deducted if it not available for assessment and another 20%  if it is not available the following week.</a:t>
            </a:r>
          </a:p>
          <a:p>
            <a:endParaRPr lang="en-US" dirty="0"/>
          </a:p>
          <a:p>
            <a:r>
              <a:rPr lang="en-US" dirty="0"/>
              <a:t>Quizzes: There will be two quizzes each worth 5%.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Bonus will be given for attendance and class participation</a:t>
            </a:r>
          </a:p>
          <a:p>
            <a:r>
              <a:rPr lang="en-US" dirty="0"/>
              <a:t>Cannot make up for missed quizzes or tests.</a:t>
            </a:r>
          </a:p>
        </p:txBody>
      </p:sp>
    </p:spTree>
    <p:extLst>
      <p:ext uri="{BB962C8B-B14F-4D97-AF65-F5344CB8AC3E}">
        <p14:creationId xmlns:p14="http://schemas.microsoft.com/office/powerpoint/2010/main" val="33688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D8C-D09D-4662-979D-DA3A0F74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Assignments will be done using MS BI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EB15F3-E578-4255-A8C8-5E126F80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333" y="1825625"/>
            <a:ext cx="56573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2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324-7A55-400F-990E-95ECD016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but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C1E9-2959-40EC-BA93-A811C221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Providing your computer has the memory.</a:t>
            </a:r>
          </a:p>
          <a:p>
            <a:endParaRPr lang="en-US" dirty="0"/>
          </a:p>
          <a:p>
            <a:r>
              <a:rPr lang="en-US" dirty="0"/>
              <a:t>Install SQL Server 2016 Enterprise. Download from the HUB or </a:t>
            </a:r>
            <a:r>
              <a:rPr lang="en-US"/>
              <a:t>Kivuto</a:t>
            </a:r>
            <a:endParaRPr lang="en-US" dirty="0"/>
          </a:p>
          <a:p>
            <a:r>
              <a:rPr lang="en-US" dirty="0"/>
              <a:t>Install SSAS, SSAS ( in memory), SSIS, SSRS</a:t>
            </a:r>
          </a:p>
          <a:p>
            <a:r>
              <a:rPr lang="en-US" dirty="0"/>
              <a:t>Install the BI add-on on VS2017.</a:t>
            </a:r>
          </a:p>
        </p:txBody>
      </p:sp>
    </p:spTree>
    <p:extLst>
      <p:ext uri="{BB962C8B-B14F-4D97-AF65-F5344CB8AC3E}">
        <p14:creationId xmlns:p14="http://schemas.microsoft.com/office/powerpoint/2010/main" val="207875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COMP 309 - Data Warehousing and Data Mining in HCIS </vt:lpstr>
      <vt:lpstr>Evaluation Scheme</vt:lpstr>
      <vt:lpstr>Assignments will be done using MS BI middleware</vt:lpstr>
      <vt:lpstr>Optional but Recommended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 309 - Data Warehousing and Data Mining in HCIS </dc:title>
  <dc:creator>Peter</dc:creator>
  <cp:lastModifiedBy>Peter Bhola</cp:lastModifiedBy>
  <cp:revision>9</cp:revision>
  <dcterms:created xsi:type="dcterms:W3CDTF">2017-08-31T14:33:03Z</dcterms:created>
  <dcterms:modified xsi:type="dcterms:W3CDTF">2018-08-29T03:12:51Z</dcterms:modified>
</cp:coreProperties>
</file>