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0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15DF-F8A8-4A29-83C9-AA018FE5093D}" type="datetimeFigureOut">
              <a:rPr lang="en-CA" smtClean="0"/>
              <a:t>2018-10-28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3031-5E84-4CB0-BF16-B693B542090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15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7E7-7432-4E5E-AB24-CF07A794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306: </a:t>
            </a:r>
            <a:br>
              <a:rPr lang="en-US" dirty="0"/>
            </a:br>
            <a:r>
              <a:rPr lang="en-US" sz="3600" dirty="0"/>
              <a:t>API Engineering &amp; Cloud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A6CF-1A4C-4888-A5A2-079A6924F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Activity 06 – ASP.NET Core Authentication Workshop</a:t>
            </a:r>
          </a:p>
          <a:p>
            <a:r>
              <a:rPr lang="en-US" dirty="0"/>
              <a:t>Created By: Kevin Ma (#300867968)</a:t>
            </a:r>
          </a:p>
          <a:p>
            <a:r>
              <a:rPr lang="en-US" dirty="0"/>
              <a:t>Fall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50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Tw Cen MT</vt:lpstr>
      <vt:lpstr>Circuit</vt:lpstr>
      <vt:lpstr>COMP 306:  API Engineering &amp; 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306:  API Engineering &amp; Cloud Computing</dc:title>
  <dc:creator>Kevin Ma</dc:creator>
  <cp:lastModifiedBy>Kevin Ma</cp:lastModifiedBy>
  <cp:revision>183</cp:revision>
  <dcterms:created xsi:type="dcterms:W3CDTF">2018-10-28T18:37:44Z</dcterms:created>
  <dcterms:modified xsi:type="dcterms:W3CDTF">2018-10-29T12:31:41Z</dcterms:modified>
</cp:coreProperties>
</file>