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23"/>
  </p:notesMasterIdLst>
  <p:handoutMasterIdLst>
    <p:handoutMasterId r:id="rId24"/>
  </p:handoutMasterIdLst>
  <p:sldIdLst>
    <p:sldId id="1507" r:id="rId6"/>
    <p:sldId id="1514" r:id="rId7"/>
    <p:sldId id="1508" r:id="rId8"/>
    <p:sldId id="1517" r:id="rId9"/>
    <p:sldId id="1547" r:id="rId10"/>
    <p:sldId id="1544" r:id="rId11"/>
    <p:sldId id="1548" r:id="rId12"/>
    <p:sldId id="1536" r:id="rId13"/>
    <p:sldId id="1537" r:id="rId14"/>
    <p:sldId id="1538" r:id="rId15"/>
    <p:sldId id="1539" r:id="rId16"/>
    <p:sldId id="1516" r:id="rId17"/>
    <p:sldId id="1549" r:id="rId18"/>
    <p:sldId id="1540" r:id="rId19"/>
    <p:sldId id="1545" r:id="rId20"/>
    <p:sldId id="1542" r:id="rId21"/>
    <p:sldId id="1541" r:id="rId22"/>
  </p:sldIdLst>
  <p:sldSz cx="9144000" cy="6858000" type="screen4x3"/>
  <p:notesSz cx="9393238" cy="7077075"/>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gupta" initials="" lastIdx="2" clrIdx="0"/>
  <p:cmAuthor id="1" name="Alamofire13"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36" autoAdjust="0"/>
    <p:restoredTop sz="94434" autoAdjust="0"/>
  </p:normalViewPr>
  <p:slideViewPr>
    <p:cSldViewPr snapToGrid="0" snapToObjects="1">
      <p:cViewPr varScale="1">
        <p:scale>
          <a:sx n="67" d="100"/>
          <a:sy n="67" d="100"/>
        </p:scale>
        <p:origin x="1398"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306"/>
    </p:cViewPr>
  </p:notesTextViewPr>
  <p:sorterViewPr>
    <p:cViewPr varScale="1">
      <p:scale>
        <a:sx n="100" d="100"/>
        <a:sy n="100" d="100"/>
      </p:scale>
      <p:origin x="0" y="0"/>
    </p:cViewPr>
  </p:sorterViewPr>
  <p:notesViewPr>
    <p:cSldViewPr snapToGrid="0" snapToObjects="1">
      <p:cViewPr varScale="1">
        <p:scale>
          <a:sx n="93" d="100"/>
          <a:sy n="93" d="100"/>
        </p:scale>
        <p:origin x="-2532" y="-12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DE0225-0DB1-4AF9-8787-5D17A4E81412}"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DA44A777-5CCA-421F-942D-61BD66F14CC8}">
      <dgm:prSet phldrT="[Text]"/>
      <dgm:spPr/>
      <dgm:t>
        <a:bodyPr/>
        <a:lstStyle/>
        <a:p>
          <a:r>
            <a:rPr lang="en-US" dirty="0" smtClean="0"/>
            <a:t>Abuse of Functionality</a:t>
          </a:r>
          <a:endParaRPr lang="en-US" dirty="0"/>
        </a:p>
      </dgm:t>
    </dgm:pt>
    <dgm:pt modelId="{89454339-C19E-4EE2-B464-5E4E8F20E730}" type="parTrans" cxnId="{E57081BC-4882-44F2-A028-E2A6046EE561}">
      <dgm:prSet/>
      <dgm:spPr/>
      <dgm:t>
        <a:bodyPr/>
        <a:lstStyle/>
        <a:p>
          <a:endParaRPr lang="en-US"/>
        </a:p>
      </dgm:t>
    </dgm:pt>
    <dgm:pt modelId="{EE350DDF-C877-4894-901C-39B0A5695D28}" type="sibTrans" cxnId="{E57081BC-4882-44F2-A028-E2A6046EE561}">
      <dgm:prSet/>
      <dgm:spPr/>
      <dgm:t>
        <a:bodyPr/>
        <a:lstStyle/>
        <a:p>
          <a:endParaRPr lang="en-US"/>
        </a:p>
      </dgm:t>
    </dgm:pt>
    <dgm:pt modelId="{B44501B6-E88B-4B1B-A47B-9BEC68698CFE}">
      <dgm:prSet phldrT="[Text]"/>
      <dgm:spPr/>
      <dgm:t>
        <a:bodyPr/>
        <a:lstStyle/>
        <a:p>
          <a:r>
            <a:rPr lang="en-US" dirty="0" smtClean="0"/>
            <a:t>Brute-Force Attack</a:t>
          </a:r>
          <a:endParaRPr lang="en-US" dirty="0"/>
        </a:p>
      </dgm:t>
    </dgm:pt>
    <dgm:pt modelId="{448D181B-3059-4DAC-8653-3426673FFC98}" type="parTrans" cxnId="{822EF07C-3693-4A63-83BF-5E1C05EC15B5}">
      <dgm:prSet/>
      <dgm:spPr/>
      <dgm:t>
        <a:bodyPr/>
        <a:lstStyle/>
        <a:p>
          <a:endParaRPr lang="en-US"/>
        </a:p>
      </dgm:t>
    </dgm:pt>
    <dgm:pt modelId="{9F4E51EF-A3BB-4F34-B189-2753E47A5F9D}" type="sibTrans" cxnId="{822EF07C-3693-4A63-83BF-5E1C05EC15B5}">
      <dgm:prSet/>
      <dgm:spPr/>
      <dgm:t>
        <a:bodyPr/>
        <a:lstStyle/>
        <a:p>
          <a:endParaRPr lang="en-US"/>
        </a:p>
      </dgm:t>
    </dgm:pt>
    <dgm:pt modelId="{8B4F2435-AD80-4ED6-8C82-624DE800AB36}">
      <dgm:prSet phldrT="[Text]"/>
      <dgm:spPr/>
      <dgm:t>
        <a:bodyPr/>
        <a:lstStyle/>
        <a:p>
          <a:r>
            <a:rPr lang="en-US" dirty="0" smtClean="0"/>
            <a:t>Buffer Overflow</a:t>
          </a:r>
          <a:endParaRPr lang="en-US" dirty="0"/>
        </a:p>
      </dgm:t>
    </dgm:pt>
    <dgm:pt modelId="{D2D227FB-E790-44F0-8354-4971CEA3F414}" type="parTrans" cxnId="{5222CE5F-525B-4495-A161-DB614BF14A33}">
      <dgm:prSet/>
      <dgm:spPr/>
      <dgm:t>
        <a:bodyPr/>
        <a:lstStyle/>
        <a:p>
          <a:endParaRPr lang="en-US"/>
        </a:p>
      </dgm:t>
    </dgm:pt>
    <dgm:pt modelId="{01558365-D261-4D02-A181-59F4FFE36BC3}" type="sibTrans" cxnId="{5222CE5F-525B-4495-A161-DB614BF14A33}">
      <dgm:prSet/>
      <dgm:spPr/>
      <dgm:t>
        <a:bodyPr/>
        <a:lstStyle/>
        <a:p>
          <a:endParaRPr lang="en-US"/>
        </a:p>
      </dgm:t>
    </dgm:pt>
    <dgm:pt modelId="{38D8003A-F835-4B6E-912C-89B86ED06783}">
      <dgm:prSet phldrT="[Text]"/>
      <dgm:spPr/>
      <dgm:t>
        <a:bodyPr/>
        <a:lstStyle/>
        <a:p>
          <a:r>
            <a:rPr lang="en-US" dirty="0" smtClean="0"/>
            <a:t>Content Spoofing</a:t>
          </a:r>
          <a:endParaRPr lang="en-US" dirty="0"/>
        </a:p>
      </dgm:t>
    </dgm:pt>
    <dgm:pt modelId="{FE36BD00-FE80-4419-87D2-920351E0EFB1}" type="parTrans" cxnId="{D3B6B805-45EC-457F-A4BB-DE169FDF24E4}">
      <dgm:prSet/>
      <dgm:spPr/>
      <dgm:t>
        <a:bodyPr/>
        <a:lstStyle/>
        <a:p>
          <a:endParaRPr lang="en-US"/>
        </a:p>
      </dgm:t>
    </dgm:pt>
    <dgm:pt modelId="{C558B08E-6E7F-42EA-92FC-4B74A6FCA5AF}" type="sibTrans" cxnId="{D3B6B805-45EC-457F-A4BB-DE169FDF24E4}">
      <dgm:prSet/>
      <dgm:spPr/>
      <dgm:t>
        <a:bodyPr/>
        <a:lstStyle/>
        <a:p>
          <a:endParaRPr lang="en-US"/>
        </a:p>
      </dgm:t>
    </dgm:pt>
    <dgm:pt modelId="{8261AED9-4759-4A1E-AF01-709C0C98796A}">
      <dgm:prSet phldrT="[Text]"/>
      <dgm:spPr/>
      <dgm:t>
        <a:bodyPr/>
        <a:lstStyle/>
        <a:p>
          <a:r>
            <a:rPr lang="en-US" smtClean="0"/>
            <a:t>Credential</a:t>
          </a:r>
          <a:r>
            <a:rPr lang="en-US" smtClean="0"/>
            <a:t>/</a:t>
          </a:r>
          <a:br>
            <a:rPr lang="en-US" smtClean="0"/>
          </a:br>
          <a:r>
            <a:rPr lang="en-US" smtClean="0"/>
            <a:t>Session </a:t>
          </a:r>
          <a:r>
            <a:rPr lang="en-US" dirty="0" smtClean="0"/>
            <a:t>Prediction</a:t>
          </a:r>
          <a:endParaRPr lang="en-US" dirty="0"/>
        </a:p>
      </dgm:t>
    </dgm:pt>
    <dgm:pt modelId="{9F8A58B7-A00E-4C32-9CEE-0E25E8ECCABC}" type="parTrans" cxnId="{0D5266AA-1809-42EC-A673-2A3343C62C7F}">
      <dgm:prSet/>
      <dgm:spPr/>
      <dgm:t>
        <a:bodyPr/>
        <a:lstStyle/>
        <a:p>
          <a:endParaRPr lang="en-US"/>
        </a:p>
      </dgm:t>
    </dgm:pt>
    <dgm:pt modelId="{EC714996-E090-432B-9F48-B07721B1DD34}" type="sibTrans" cxnId="{0D5266AA-1809-42EC-A673-2A3343C62C7F}">
      <dgm:prSet/>
      <dgm:spPr/>
      <dgm:t>
        <a:bodyPr/>
        <a:lstStyle/>
        <a:p>
          <a:endParaRPr lang="en-US"/>
        </a:p>
      </dgm:t>
    </dgm:pt>
    <dgm:pt modelId="{967BC7DC-B21A-4AB7-BEF9-11A114767937}">
      <dgm:prSet phldrT="[Text]"/>
      <dgm:spPr/>
      <dgm:t>
        <a:bodyPr/>
        <a:lstStyle/>
        <a:p>
          <a:r>
            <a:rPr lang="en-US" dirty="0" smtClean="0"/>
            <a:t>Cross-Site Scripting (XSS)</a:t>
          </a:r>
          <a:endParaRPr lang="en-US" dirty="0"/>
        </a:p>
      </dgm:t>
    </dgm:pt>
    <dgm:pt modelId="{B28CC2AA-19E5-45B6-B339-90C51D6EB5EB}" type="parTrans" cxnId="{3E0FF3CE-B153-4C77-BA26-1F2D9AD95127}">
      <dgm:prSet/>
      <dgm:spPr/>
      <dgm:t>
        <a:bodyPr/>
        <a:lstStyle/>
        <a:p>
          <a:endParaRPr lang="en-US"/>
        </a:p>
      </dgm:t>
    </dgm:pt>
    <dgm:pt modelId="{CFF919DD-A06B-42FA-8334-4BC1753F6272}" type="sibTrans" cxnId="{3E0FF3CE-B153-4C77-BA26-1F2D9AD95127}">
      <dgm:prSet/>
      <dgm:spPr/>
      <dgm:t>
        <a:bodyPr/>
        <a:lstStyle/>
        <a:p>
          <a:endParaRPr lang="en-US"/>
        </a:p>
      </dgm:t>
    </dgm:pt>
    <dgm:pt modelId="{730492FF-F678-4AFC-9B6B-974CC23BBF69}">
      <dgm:prSet phldrT="[Text]"/>
      <dgm:spPr/>
      <dgm:t>
        <a:bodyPr/>
        <a:lstStyle/>
        <a:p>
          <a:r>
            <a:rPr lang="en-US" dirty="0" smtClean="0"/>
            <a:t>Cross-Site Forgery</a:t>
          </a:r>
          <a:endParaRPr lang="en-US" dirty="0"/>
        </a:p>
      </dgm:t>
    </dgm:pt>
    <dgm:pt modelId="{A4E5AD44-4008-4F68-A26C-D5F22E1E739F}" type="parTrans" cxnId="{75E0CA95-1E02-41E6-A9B6-5F81124C63CE}">
      <dgm:prSet/>
      <dgm:spPr/>
      <dgm:t>
        <a:bodyPr/>
        <a:lstStyle/>
        <a:p>
          <a:endParaRPr lang="en-US"/>
        </a:p>
      </dgm:t>
    </dgm:pt>
    <dgm:pt modelId="{826875C2-8442-4F26-A2D8-06C49F178F98}" type="sibTrans" cxnId="{75E0CA95-1E02-41E6-A9B6-5F81124C63CE}">
      <dgm:prSet/>
      <dgm:spPr/>
      <dgm:t>
        <a:bodyPr/>
        <a:lstStyle/>
        <a:p>
          <a:endParaRPr lang="en-US"/>
        </a:p>
      </dgm:t>
    </dgm:pt>
    <dgm:pt modelId="{3C6340BD-7CA7-4757-93A1-A4972C6AB5AF}">
      <dgm:prSet phldrT="[Text]"/>
      <dgm:spPr/>
      <dgm:t>
        <a:bodyPr/>
        <a:lstStyle/>
        <a:p>
          <a:r>
            <a:rPr lang="en-US" dirty="0" smtClean="0"/>
            <a:t>Denial of Service (</a:t>
          </a:r>
          <a:r>
            <a:rPr lang="en-US" dirty="0" err="1" smtClean="0"/>
            <a:t>DoS</a:t>
          </a:r>
          <a:r>
            <a:rPr lang="en-US" dirty="0" smtClean="0"/>
            <a:t>)</a:t>
          </a:r>
          <a:endParaRPr lang="en-US" dirty="0"/>
        </a:p>
      </dgm:t>
    </dgm:pt>
    <dgm:pt modelId="{21B455A4-9AE6-4159-8061-C9E87D65DF33}" type="parTrans" cxnId="{26FF4FC4-53B1-467D-B478-025306565D3A}">
      <dgm:prSet/>
      <dgm:spPr/>
      <dgm:t>
        <a:bodyPr/>
        <a:lstStyle/>
        <a:p>
          <a:endParaRPr lang="en-US"/>
        </a:p>
      </dgm:t>
    </dgm:pt>
    <dgm:pt modelId="{266F01F9-4126-40D2-9234-430F3CAE1132}" type="sibTrans" cxnId="{26FF4FC4-53B1-467D-B478-025306565D3A}">
      <dgm:prSet/>
      <dgm:spPr/>
      <dgm:t>
        <a:bodyPr/>
        <a:lstStyle/>
        <a:p>
          <a:endParaRPr lang="en-US"/>
        </a:p>
      </dgm:t>
    </dgm:pt>
    <dgm:pt modelId="{959B4FA1-A136-40DC-8E54-3061340CF664}" type="pres">
      <dgm:prSet presAssocID="{7BDE0225-0DB1-4AF9-8787-5D17A4E81412}" presName="diagram" presStyleCnt="0">
        <dgm:presLayoutVars>
          <dgm:dir/>
          <dgm:resizeHandles val="exact"/>
        </dgm:presLayoutVars>
      </dgm:prSet>
      <dgm:spPr/>
      <dgm:t>
        <a:bodyPr/>
        <a:lstStyle/>
        <a:p>
          <a:endParaRPr lang="en-US"/>
        </a:p>
      </dgm:t>
    </dgm:pt>
    <dgm:pt modelId="{98FE0FF0-2650-476A-BE8D-F7355828FC6D}" type="pres">
      <dgm:prSet presAssocID="{DA44A777-5CCA-421F-942D-61BD66F14CC8}" presName="node" presStyleLbl="node1" presStyleIdx="0" presStyleCnt="8">
        <dgm:presLayoutVars>
          <dgm:bulletEnabled val="1"/>
        </dgm:presLayoutVars>
      </dgm:prSet>
      <dgm:spPr/>
      <dgm:t>
        <a:bodyPr/>
        <a:lstStyle/>
        <a:p>
          <a:endParaRPr lang="en-US"/>
        </a:p>
      </dgm:t>
    </dgm:pt>
    <dgm:pt modelId="{07045F3F-3CDD-4FA2-BC04-3FD5108DADF6}" type="pres">
      <dgm:prSet presAssocID="{EE350DDF-C877-4894-901C-39B0A5695D28}" presName="sibTrans" presStyleCnt="0"/>
      <dgm:spPr/>
    </dgm:pt>
    <dgm:pt modelId="{2214EE39-0F34-4040-9B45-321EEA305B05}" type="pres">
      <dgm:prSet presAssocID="{B44501B6-E88B-4B1B-A47B-9BEC68698CFE}" presName="node" presStyleLbl="node1" presStyleIdx="1" presStyleCnt="8">
        <dgm:presLayoutVars>
          <dgm:bulletEnabled val="1"/>
        </dgm:presLayoutVars>
      </dgm:prSet>
      <dgm:spPr/>
      <dgm:t>
        <a:bodyPr/>
        <a:lstStyle/>
        <a:p>
          <a:endParaRPr lang="en-US"/>
        </a:p>
      </dgm:t>
    </dgm:pt>
    <dgm:pt modelId="{01E1EB79-1035-48D9-ADBB-7D43154F84CF}" type="pres">
      <dgm:prSet presAssocID="{9F4E51EF-A3BB-4F34-B189-2753E47A5F9D}" presName="sibTrans" presStyleCnt="0"/>
      <dgm:spPr/>
    </dgm:pt>
    <dgm:pt modelId="{E21C59A8-9EEA-41F7-A077-710E1FA207FF}" type="pres">
      <dgm:prSet presAssocID="{8B4F2435-AD80-4ED6-8C82-624DE800AB36}" presName="node" presStyleLbl="node1" presStyleIdx="2" presStyleCnt="8">
        <dgm:presLayoutVars>
          <dgm:bulletEnabled val="1"/>
        </dgm:presLayoutVars>
      </dgm:prSet>
      <dgm:spPr/>
      <dgm:t>
        <a:bodyPr/>
        <a:lstStyle/>
        <a:p>
          <a:endParaRPr lang="en-US"/>
        </a:p>
      </dgm:t>
    </dgm:pt>
    <dgm:pt modelId="{6E0D6FC9-6281-44A8-A40A-23F5C0FEA446}" type="pres">
      <dgm:prSet presAssocID="{01558365-D261-4D02-A181-59F4FFE36BC3}" presName="sibTrans" presStyleCnt="0"/>
      <dgm:spPr/>
    </dgm:pt>
    <dgm:pt modelId="{2041B669-B4B9-4ECC-8934-5D84864056A5}" type="pres">
      <dgm:prSet presAssocID="{38D8003A-F835-4B6E-912C-89B86ED06783}" presName="node" presStyleLbl="node1" presStyleIdx="3" presStyleCnt="8">
        <dgm:presLayoutVars>
          <dgm:bulletEnabled val="1"/>
        </dgm:presLayoutVars>
      </dgm:prSet>
      <dgm:spPr/>
      <dgm:t>
        <a:bodyPr/>
        <a:lstStyle/>
        <a:p>
          <a:endParaRPr lang="en-US"/>
        </a:p>
      </dgm:t>
    </dgm:pt>
    <dgm:pt modelId="{A05CE199-1243-42D0-A2DA-9B89B070783F}" type="pres">
      <dgm:prSet presAssocID="{C558B08E-6E7F-42EA-92FC-4B74A6FCA5AF}" presName="sibTrans" presStyleCnt="0"/>
      <dgm:spPr/>
    </dgm:pt>
    <dgm:pt modelId="{56680619-E786-4253-8904-9CBCB70A6B48}" type="pres">
      <dgm:prSet presAssocID="{8261AED9-4759-4A1E-AF01-709C0C98796A}" presName="node" presStyleLbl="node1" presStyleIdx="4" presStyleCnt="8">
        <dgm:presLayoutVars>
          <dgm:bulletEnabled val="1"/>
        </dgm:presLayoutVars>
      </dgm:prSet>
      <dgm:spPr/>
      <dgm:t>
        <a:bodyPr/>
        <a:lstStyle/>
        <a:p>
          <a:endParaRPr lang="en-US"/>
        </a:p>
      </dgm:t>
    </dgm:pt>
    <dgm:pt modelId="{0297F9D8-4048-4342-A55F-009CC8E1214B}" type="pres">
      <dgm:prSet presAssocID="{EC714996-E090-432B-9F48-B07721B1DD34}" presName="sibTrans" presStyleCnt="0"/>
      <dgm:spPr/>
    </dgm:pt>
    <dgm:pt modelId="{418E0A0D-D968-461B-827D-5F85FE37E2E2}" type="pres">
      <dgm:prSet presAssocID="{967BC7DC-B21A-4AB7-BEF9-11A114767937}" presName="node" presStyleLbl="node1" presStyleIdx="5" presStyleCnt="8">
        <dgm:presLayoutVars>
          <dgm:bulletEnabled val="1"/>
        </dgm:presLayoutVars>
      </dgm:prSet>
      <dgm:spPr/>
      <dgm:t>
        <a:bodyPr/>
        <a:lstStyle/>
        <a:p>
          <a:endParaRPr lang="en-US"/>
        </a:p>
      </dgm:t>
    </dgm:pt>
    <dgm:pt modelId="{039995E6-D9A4-431C-B47E-DEF157FBDAE3}" type="pres">
      <dgm:prSet presAssocID="{CFF919DD-A06B-42FA-8334-4BC1753F6272}" presName="sibTrans" presStyleCnt="0"/>
      <dgm:spPr/>
    </dgm:pt>
    <dgm:pt modelId="{ECE8343F-7261-4843-BF8C-F5AA3B979303}" type="pres">
      <dgm:prSet presAssocID="{730492FF-F678-4AFC-9B6B-974CC23BBF69}" presName="node" presStyleLbl="node1" presStyleIdx="6" presStyleCnt="8">
        <dgm:presLayoutVars>
          <dgm:bulletEnabled val="1"/>
        </dgm:presLayoutVars>
      </dgm:prSet>
      <dgm:spPr/>
      <dgm:t>
        <a:bodyPr/>
        <a:lstStyle/>
        <a:p>
          <a:endParaRPr lang="en-US"/>
        </a:p>
      </dgm:t>
    </dgm:pt>
    <dgm:pt modelId="{F250ABF8-69BB-4B4B-8886-A600E299E8F7}" type="pres">
      <dgm:prSet presAssocID="{826875C2-8442-4F26-A2D8-06C49F178F98}" presName="sibTrans" presStyleCnt="0"/>
      <dgm:spPr/>
    </dgm:pt>
    <dgm:pt modelId="{C864A07E-D243-48FE-AAA6-F516C086D502}" type="pres">
      <dgm:prSet presAssocID="{3C6340BD-7CA7-4757-93A1-A4972C6AB5AF}" presName="node" presStyleLbl="node1" presStyleIdx="7" presStyleCnt="8">
        <dgm:presLayoutVars>
          <dgm:bulletEnabled val="1"/>
        </dgm:presLayoutVars>
      </dgm:prSet>
      <dgm:spPr/>
      <dgm:t>
        <a:bodyPr/>
        <a:lstStyle/>
        <a:p>
          <a:endParaRPr lang="en-US"/>
        </a:p>
      </dgm:t>
    </dgm:pt>
  </dgm:ptLst>
  <dgm:cxnLst>
    <dgm:cxn modelId="{71E4108A-90FD-4C73-9B67-196E176451C5}" type="presOf" srcId="{B44501B6-E88B-4B1B-A47B-9BEC68698CFE}" destId="{2214EE39-0F34-4040-9B45-321EEA305B05}" srcOrd="0" destOrd="0" presId="urn:microsoft.com/office/officeart/2005/8/layout/default"/>
    <dgm:cxn modelId="{0E841657-F21D-4EFF-9968-098210FAD6DD}" type="presOf" srcId="{967BC7DC-B21A-4AB7-BEF9-11A114767937}" destId="{418E0A0D-D968-461B-827D-5F85FE37E2E2}" srcOrd="0" destOrd="0" presId="urn:microsoft.com/office/officeart/2005/8/layout/default"/>
    <dgm:cxn modelId="{961B62F9-FCE3-4578-A318-13A0EEC91D00}" type="presOf" srcId="{DA44A777-5CCA-421F-942D-61BD66F14CC8}" destId="{98FE0FF0-2650-476A-BE8D-F7355828FC6D}" srcOrd="0" destOrd="0" presId="urn:microsoft.com/office/officeart/2005/8/layout/default"/>
    <dgm:cxn modelId="{1ADEF60E-391C-43F8-9D92-6A14C80689C6}" type="presOf" srcId="{3C6340BD-7CA7-4757-93A1-A4972C6AB5AF}" destId="{C864A07E-D243-48FE-AAA6-F516C086D502}" srcOrd="0" destOrd="0" presId="urn:microsoft.com/office/officeart/2005/8/layout/default"/>
    <dgm:cxn modelId="{671BAE79-BEFB-4FE7-B87F-05775393E0A4}" type="presOf" srcId="{8261AED9-4759-4A1E-AF01-709C0C98796A}" destId="{56680619-E786-4253-8904-9CBCB70A6B48}" srcOrd="0" destOrd="0" presId="urn:microsoft.com/office/officeart/2005/8/layout/default"/>
    <dgm:cxn modelId="{26FF4FC4-53B1-467D-B478-025306565D3A}" srcId="{7BDE0225-0DB1-4AF9-8787-5D17A4E81412}" destId="{3C6340BD-7CA7-4757-93A1-A4972C6AB5AF}" srcOrd="7" destOrd="0" parTransId="{21B455A4-9AE6-4159-8061-C9E87D65DF33}" sibTransId="{266F01F9-4126-40D2-9234-430F3CAE1132}"/>
    <dgm:cxn modelId="{53246F98-07B2-4467-AD6E-3AFD6FA4D4FC}" type="presOf" srcId="{38D8003A-F835-4B6E-912C-89B86ED06783}" destId="{2041B669-B4B9-4ECC-8934-5D84864056A5}" srcOrd="0" destOrd="0" presId="urn:microsoft.com/office/officeart/2005/8/layout/default"/>
    <dgm:cxn modelId="{0D5266AA-1809-42EC-A673-2A3343C62C7F}" srcId="{7BDE0225-0DB1-4AF9-8787-5D17A4E81412}" destId="{8261AED9-4759-4A1E-AF01-709C0C98796A}" srcOrd="4" destOrd="0" parTransId="{9F8A58B7-A00E-4C32-9CEE-0E25E8ECCABC}" sibTransId="{EC714996-E090-432B-9F48-B07721B1DD34}"/>
    <dgm:cxn modelId="{75E0CA95-1E02-41E6-A9B6-5F81124C63CE}" srcId="{7BDE0225-0DB1-4AF9-8787-5D17A4E81412}" destId="{730492FF-F678-4AFC-9B6B-974CC23BBF69}" srcOrd="6" destOrd="0" parTransId="{A4E5AD44-4008-4F68-A26C-D5F22E1E739F}" sibTransId="{826875C2-8442-4F26-A2D8-06C49F178F98}"/>
    <dgm:cxn modelId="{9DD5C008-8ACE-4127-896A-AD59BFE165E9}" type="presOf" srcId="{7BDE0225-0DB1-4AF9-8787-5D17A4E81412}" destId="{959B4FA1-A136-40DC-8E54-3061340CF664}" srcOrd="0" destOrd="0" presId="urn:microsoft.com/office/officeart/2005/8/layout/default"/>
    <dgm:cxn modelId="{3E0FF3CE-B153-4C77-BA26-1F2D9AD95127}" srcId="{7BDE0225-0DB1-4AF9-8787-5D17A4E81412}" destId="{967BC7DC-B21A-4AB7-BEF9-11A114767937}" srcOrd="5" destOrd="0" parTransId="{B28CC2AA-19E5-45B6-B339-90C51D6EB5EB}" sibTransId="{CFF919DD-A06B-42FA-8334-4BC1753F6272}"/>
    <dgm:cxn modelId="{D3B6B805-45EC-457F-A4BB-DE169FDF24E4}" srcId="{7BDE0225-0DB1-4AF9-8787-5D17A4E81412}" destId="{38D8003A-F835-4B6E-912C-89B86ED06783}" srcOrd="3" destOrd="0" parTransId="{FE36BD00-FE80-4419-87D2-920351E0EFB1}" sibTransId="{C558B08E-6E7F-42EA-92FC-4B74A6FCA5AF}"/>
    <dgm:cxn modelId="{822EF07C-3693-4A63-83BF-5E1C05EC15B5}" srcId="{7BDE0225-0DB1-4AF9-8787-5D17A4E81412}" destId="{B44501B6-E88B-4B1B-A47B-9BEC68698CFE}" srcOrd="1" destOrd="0" parTransId="{448D181B-3059-4DAC-8653-3426673FFC98}" sibTransId="{9F4E51EF-A3BB-4F34-B189-2753E47A5F9D}"/>
    <dgm:cxn modelId="{861869A7-9F47-440E-A1B3-B756DA42311B}" type="presOf" srcId="{8B4F2435-AD80-4ED6-8C82-624DE800AB36}" destId="{E21C59A8-9EEA-41F7-A077-710E1FA207FF}" srcOrd="0" destOrd="0" presId="urn:microsoft.com/office/officeart/2005/8/layout/default"/>
    <dgm:cxn modelId="{5222CE5F-525B-4495-A161-DB614BF14A33}" srcId="{7BDE0225-0DB1-4AF9-8787-5D17A4E81412}" destId="{8B4F2435-AD80-4ED6-8C82-624DE800AB36}" srcOrd="2" destOrd="0" parTransId="{D2D227FB-E790-44F0-8354-4971CEA3F414}" sibTransId="{01558365-D261-4D02-A181-59F4FFE36BC3}"/>
    <dgm:cxn modelId="{77EA452F-12EB-42A3-B110-D599FA1AAE20}" type="presOf" srcId="{730492FF-F678-4AFC-9B6B-974CC23BBF69}" destId="{ECE8343F-7261-4843-BF8C-F5AA3B979303}" srcOrd="0" destOrd="0" presId="urn:microsoft.com/office/officeart/2005/8/layout/default"/>
    <dgm:cxn modelId="{E57081BC-4882-44F2-A028-E2A6046EE561}" srcId="{7BDE0225-0DB1-4AF9-8787-5D17A4E81412}" destId="{DA44A777-5CCA-421F-942D-61BD66F14CC8}" srcOrd="0" destOrd="0" parTransId="{89454339-C19E-4EE2-B464-5E4E8F20E730}" sibTransId="{EE350DDF-C877-4894-901C-39B0A5695D28}"/>
    <dgm:cxn modelId="{1F1A2EFD-D447-4F5A-9D63-F2EE69428A6C}" type="presParOf" srcId="{959B4FA1-A136-40DC-8E54-3061340CF664}" destId="{98FE0FF0-2650-476A-BE8D-F7355828FC6D}" srcOrd="0" destOrd="0" presId="urn:microsoft.com/office/officeart/2005/8/layout/default"/>
    <dgm:cxn modelId="{8932972C-0F25-4F80-9626-A9D737380817}" type="presParOf" srcId="{959B4FA1-A136-40DC-8E54-3061340CF664}" destId="{07045F3F-3CDD-4FA2-BC04-3FD5108DADF6}" srcOrd="1" destOrd="0" presId="urn:microsoft.com/office/officeart/2005/8/layout/default"/>
    <dgm:cxn modelId="{F1A7C15C-E996-4232-BFEF-76842BC8D9E5}" type="presParOf" srcId="{959B4FA1-A136-40DC-8E54-3061340CF664}" destId="{2214EE39-0F34-4040-9B45-321EEA305B05}" srcOrd="2" destOrd="0" presId="urn:microsoft.com/office/officeart/2005/8/layout/default"/>
    <dgm:cxn modelId="{14852D6A-0765-4220-984E-24C1900142D6}" type="presParOf" srcId="{959B4FA1-A136-40DC-8E54-3061340CF664}" destId="{01E1EB79-1035-48D9-ADBB-7D43154F84CF}" srcOrd="3" destOrd="0" presId="urn:microsoft.com/office/officeart/2005/8/layout/default"/>
    <dgm:cxn modelId="{403EC2CD-0C9F-4650-8F80-39EC81D9FEB8}" type="presParOf" srcId="{959B4FA1-A136-40DC-8E54-3061340CF664}" destId="{E21C59A8-9EEA-41F7-A077-710E1FA207FF}" srcOrd="4" destOrd="0" presId="urn:microsoft.com/office/officeart/2005/8/layout/default"/>
    <dgm:cxn modelId="{1346B373-28A5-417D-9FC4-D2509D9758E6}" type="presParOf" srcId="{959B4FA1-A136-40DC-8E54-3061340CF664}" destId="{6E0D6FC9-6281-44A8-A40A-23F5C0FEA446}" srcOrd="5" destOrd="0" presId="urn:microsoft.com/office/officeart/2005/8/layout/default"/>
    <dgm:cxn modelId="{BF470287-99CB-404C-AEA8-E86E034285FD}" type="presParOf" srcId="{959B4FA1-A136-40DC-8E54-3061340CF664}" destId="{2041B669-B4B9-4ECC-8934-5D84864056A5}" srcOrd="6" destOrd="0" presId="urn:microsoft.com/office/officeart/2005/8/layout/default"/>
    <dgm:cxn modelId="{100DD7BA-8075-4D24-B9AF-7F312F80AA46}" type="presParOf" srcId="{959B4FA1-A136-40DC-8E54-3061340CF664}" destId="{A05CE199-1243-42D0-A2DA-9B89B070783F}" srcOrd="7" destOrd="0" presId="urn:microsoft.com/office/officeart/2005/8/layout/default"/>
    <dgm:cxn modelId="{AFA5BA23-036C-4A2F-A1A5-5C3AC66A9DBB}" type="presParOf" srcId="{959B4FA1-A136-40DC-8E54-3061340CF664}" destId="{56680619-E786-4253-8904-9CBCB70A6B48}" srcOrd="8" destOrd="0" presId="urn:microsoft.com/office/officeart/2005/8/layout/default"/>
    <dgm:cxn modelId="{B1A72F25-C0E5-4426-91FB-B52152B3262E}" type="presParOf" srcId="{959B4FA1-A136-40DC-8E54-3061340CF664}" destId="{0297F9D8-4048-4342-A55F-009CC8E1214B}" srcOrd="9" destOrd="0" presId="urn:microsoft.com/office/officeart/2005/8/layout/default"/>
    <dgm:cxn modelId="{5A714270-1779-4974-A95D-31FCF0DB3437}" type="presParOf" srcId="{959B4FA1-A136-40DC-8E54-3061340CF664}" destId="{418E0A0D-D968-461B-827D-5F85FE37E2E2}" srcOrd="10" destOrd="0" presId="urn:microsoft.com/office/officeart/2005/8/layout/default"/>
    <dgm:cxn modelId="{022400EB-E365-41B9-9AD7-8E1397FFDA7E}" type="presParOf" srcId="{959B4FA1-A136-40DC-8E54-3061340CF664}" destId="{039995E6-D9A4-431C-B47E-DEF157FBDAE3}" srcOrd="11" destOrd="0" presId="urn:microsoft.com/office/officeart/2005/8/layout/default"/>
    <dgm:cxn modelId="{0B59097D-0F7B-48CC-8666-DC77CEEA38B8}" type="presParOf" srcId="{959B4FA1-A136-40DC-8E54-3061340CF664}" destId="{ECE8343F-7261-4843-BF8C-F5AA3B979303}" srcOrd="12" destOrd="0" presId="urn:microsoft.com/office/officeart/2005/8/layout/default"/>
    <dgm:cxn modelId="{D1756588-0A98-4CD6-AF28-B242F65C1423}" type="presParOf" srcId="{959B4FA1-A136-40DC-8E54-3061340CF664}" destId="{F250ABF8-69BB-4B4B-8886-A600E299E8F7}" srcOrd="13" destOrd="0" presId="urn:microsoft.com/office/officeart/2005/8/layout/default"/>
    <dgm:cxn modelId="{073B16C7-E2AC-4EF7-8B93-4C7E3E7D53A2}" type="presParOf" srcId="{959B4FA1-A136-40DC-8E54-3061340CF664}" destId="{C864A07E-D243-48FE-AAA6-F516C086D50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E0225-0DB1-4AF9-8787-5D17A4E81412}"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62D6DB7B-6454-4509-9BD6-5C0003B79E8C}">
      <dgm:prSet phldrT="[Text]"/>
      <dgm:spPr/>
      <dgm:t>
        <a:bodyPr/>
        <a:lstStyle/>
        <a:p>
          <a:r>
            <a:rPr lang="en-US" smtClean="0"/>
            <a:t>Fingerprinting</a:t>
          </a:r>
          <a:endParaRPr lang="en-US" dirty="0"/>
        </a:p>
      </dgm:t>
    </dgm:pt>
    <dgm:pt modelId="{3E438B49-5C1C-49FE-A69D-6B35B459C610}" type="parTrans" cxnId="{918FD47F-0C2A-468D-BCF4-17BA7182F97C}">
      <dgm:prSet/>
      <dgm:spPr/>
      <dgm:t>
        <a:bodyPr/>
        <a:lstStyle/>
        <a:p>
          <a:endParaRPr lang="en-US"/>
        </a:p>
      </dgm:t>
    </dgm:pt>
    <dgm:pt modelId="{128C8082-9842-4925-B473-C2DFFC659C52}" type="sibTrans" cxnId="{918FD47F-0C2A-468D-BCF4-17BA7182F97C}">
      <dgm:prSet/>
      <dgm:spPr/>
      <dgm:t>
        <a:bodyPr/>
        <a:lstStyle/>
        <a:p>
          <a:endParaRPr lang="en-US"/>
        </a:p>
      </dgm:t>
    </dgm:pt>
    <dgm:pt modelId="{A3C693DC-C2B4-4A41-8CC3-C03021983192}">
      <dgm:prSet phldrT="[Text]"/>
      <dgm:spPr/>
      <dgm:t>
        <a:bodyPr/>
        <a:lstStyle/>
        <a:p>
          <a:r>
            <a:rPr lang="en-US" dirty="0" smtClean="0"/>
            <a:t>HTTP Response Splitting </a:t>
          </a:r>
          <a:endParaRPr lang="en-US" dirty="0"/>
        </a:p>
      </dgm:t>
    </dgm:pt>
    <dgm:pt modelId="{8FE6E760-0294-4E8B-99FB-ED40D5213FED}" type="parTrans" cxnId="{EE737443-9022-4DBB-AD28-1588AAFC8EA9}">
      <dgm:prSet/>
      <dgm:spPr/>
      <dgm:t>
        <a:bodyPr/>
        <a:lstStyle/>
        <a:p>
          <a:endParaRPr lang="en-US"/>
        </a:p>
      </dgm:t>
    </dgm:pt>
    <dgm:pt modelId="{310648F7-2526-46FD-98DA-3EE7D254D76A}" type="sibTrans" cxnId="{EE737443-9022-4DBB-AD28-1588AAFC8EA9}">
      <dgm:prSet/>
      <dgm:spPr/>
      <dgm:t>
        <a:bodyPr/>
        <a:lstStyle/>
        <a:p>
          <a:endParaRPr lang="en-US"/>
        </a:p>
      </dgm:t>
    </dgm:pt>
    <dgm:pt modelId="{7D8C05AA-862D-4A33-BCA3-0508FEE09547}">
      <dgm:prSet phldrT="[Text]"/>
      <dgm:spPr/>
      <dgm:t>
        <a:bodyPr/>
        <a:lstStyle/>
        <a:p>
          <a:r>
            <a:rPr lang="en-US" dirty="0" smtClean="0"/>
            <a:t>HTTP Request Smuggling</a:t>
          </a:r>
          <a:endParaRPr lang="en-US" dirty="0"/>
        </a:p>
      </dgm:t>
    </dgm:pt>
    <dgm:pt modelId="{ADFCE949-7B98-4880-827B-10D52E49C3DE}" type="parTrans" cxnId="{A6BB6F20-7538-4FC0-965E-DD3540D16CF4}">
      <dgm:prSet/>
      <dgm:spPr/>
      <dgm:t>
        <a:bodyPr/>
        <a:lstStyle/>
        <a:p>
          <a:endParaRPr lang="en-US"/>
        </a:p>
      </dgm:t>
    </dgm:pt>
    <dgm:pt modelId="{527FE081-6879-4878-8599-673C63C9666F}" type="sibTrans" cxnId="{A6BB6F20-7538-4FC0-965E-DD3540D16CF4}">
      <dgm:prSet/>
      <dgm:spPr/>
      <dgm:t>
        <a:bodyPr/>
        <a:lstStyle/>
        <a:p>
          <a:endParaRPr lang="en-US"/>
        </a:p>
      </dgm:t>
    </dgm:pt>
    <dgm:pt modelId="{707B0111-DEE9-44F3-9959-BBACE701618A}">
      <dgm:prSet phldrT="[Text]"/>
      <dgm:spPr/>
      <dgm:t>
        <a:bodyPr/>
        <a:lstStyle/>
        <a:p>
          <a:r>
            <a:rPr lang="en-US" dirty="0" smtClean="0"/>
            <a:t>HTTP Request Splitting</a:t>
          </a:r>
          <a:endParaRPr lang="en-US" dirty="0"/>
        </a:p>
      </dgm:t>
    </dgm:pt>
    <dgm:pt modelId="{1C70E62B-AF57-45E7-B436-EFC162E58521}" type="parTrans" cxnId="{F2F91060-33CF-4FE3-BCF7-AA24CE3F43BD}">
      <dgm:prSet/>
      <dgm:spPr/>
      <dgm:t>
        <a:bodyPr/>
        <a:lstStyle/>
        <a:p>
          <a:endParaRPr lang="en-US"/>
        </a:p>
      </dgm:t>
    </dgm:pt>
    <dgm:pt modelId="{3A426CAA-0836-4660-A1E7-EA7B1816E550}" type="sibTrans" cxnId="{F2F91060-33CF-4FE3-BCF7-AA24CE3F43BD}">
      <dgm:prSet/>
      <dgm:spPr/>
      <dgm:t>
        <a:bodyPr/>
        <a:lstStyle/>
        <a:p>
          <a:endParaRPr lang="en-US"/>
        </a:p>
      </dgm:t>
    </dgm:pt>
    <dgm:pt modelId="{9F877C5B-4119-4CDC-A4CC-2BB9D9369A54}">
      <dgm:prSet phldrT="[Text]"/>
      <dgm:spPr/>
      <dgm:t>
        <a:bodyPr/>
        <a:lstStyle/>
        <a:p>
          <a:r>
            <a:rPr lang="en-US" dirty="0" smtClean="0"/>
            <a:t>Integer Overflow</a:t>
          </a:r>
          <a:endParaRPr lang="en-US" dirty="0"/>
        </a:p>
      </dgm:t>
    </dgm:pt>
    <dgm:pt modelId="{93FD4E67-DB24-42BA-93E5-1107889B2F83}" type="parTrans" cxnId="{4A57A8EF-6E36-4FBF-B0B6-E9158565551B}">
      <dgm:prSet/>
      <dgm:spPr/>
      <dgm:t>
        <a:bodyPr/>
        <a:lstStyle/>
        <a:p>
          <a:endParaRPr lang="en-US"/>
        </a:p>
      </dgm:t>
    </dgm:pt>
    <dgm:pt modelId="{72FC5CC6-4ABB-43BE-922D-C88F81636E31}" type="sibTrans" cxnId="{4A57A8EF-6E36-4FBF-B0B6-E9158565551B}">
      <dgm:prSet/>
      <dgm:spPr/>
      <dgm:t>
        <a:bodyPr/>
        <a:lstStyle/>
        <a:p>
          <a:endParaRPr lang="en-US"/>
        </a:p>
      </dgm:t>
    </dgm:pt>
    <dgm:pt modelId="{3A1E5407-1C01-4263-A5C4-EB9640D5BB9B}">
      <dgm:prSet phldrT="[Text]"/>
      <dgm:spPr/>
      <dgm:t>
        <a:bodyPr/>
        <a:lstStyle/>
        <a:p>
          <a:r>
            <a:rPr lang="en-US" dirty="0" smtClean="0"/>
            <a:t>LDAP Injection</a:t>
          </a:r>
          <a:endParaRPr lang="en-US" dirty="0"/>
        </a:p>
      </dgm:t>
    </dgm:pt>
    <dgm:pt modelId="{056FC4EA-8480-4684-8DAA-1F5EC87E27B5}" type="parTrans" cxnId="{4D650CAC-9CDD-44E5-A505-2A2C3803F503}">
      <dgm:prSet/>
      <dgm:spPr/>
      <dgm:t>
        <a:bodyPr/>
        <a:lstStyle/>
        <a:p>
          <a:endParaRPr lang="en-US"/>
        </a:p>
      </dgm:t>
    </dgm:pt>
    <dgm:pt modelId="{699237A5-B054-4F06-81DB-F97147820170}" type="sibTrans" cxnId="{4D650CAC-9CDD-44E5-A505-2A2C3803F503}">
      <dgm:prSet/>
      <dgm:spPr/>
      <dgm:t>
        <a:bodyPr/>
        <a:lstStyle/>
        <a:p>
          <a:endParaRPr lang="en-US"/>
        </a:p>
      </dgm:t>
    </dgm:pt>
    <dgm:pt modelId="{7B69A97F-6DE3-4902-A5E7-18834A1A4C83}">
      <dgm:prSet phldrT="[Text]"/>
      <dgm:spPr/>
      <dgm:t>
        <a:bodyPr/>
        <a:lstStyle/>
        <a:p>
          <a:r>
            <a:rPr lang="en-US" dirty="0" smtClean="0"/>
            <a:t>Mail Command Injection</a:t>
          </a:r>
          <a:endParaRPr lang="en-US" dirty="0"/>
        </a:p>
      </dgm:t>
    </dgm:pt>
    <dgm:pt modelId="{F8576E25-06E3-4E40-9821-065F8FB5DE44}" type="parTrans" cxnId="{9BB2CCE2-66A8-4654-829B-D971FD536CAE}">
      <dgm:prSet/>
      <dgm:spPr/>
      <dgm:t>
        <a:bodyPr/>
        <a:lstStyle/>
        <a:p>
          <a:endParaRPr lang="en-US"/>
        </a:p>
      </dgm:t>
    </dgm:pt>
    <dgm:pt modelId="{5BA8E84D-4A4B-4551-A3C5-9F2D6B0CEA49}" type="sibTrans" cxnId="{9BB2CCE2-66A8-4654-829B-D971FD536CAE}">
      <dgm:prSet/>
      <dgm:spPr/>
      <dgm:t>
        <a:bodyPr/>
        <a:lstStyle/>
        <a:p>
          <a:endParaRPr lang="en-US"/>
        </a:p>
      </dgm:t>
    </dgm:pt>
    <dgm:pt modelId="{176B6DF5-EC21-4EF5-AC9A-5C7C2C5B8D50}">
      <dgm:prSet/>
      <dgm:spPr/>
      <dgm:t>
        <a:bodyPr/>
        <a:lstStyle/>
        <a:p>
          <a:r>
            <a:rPr lang="en-US" smtClean="0"/>
            <a:t>Format String</a:t>
          </a:r>
          <a:endParaRPr lang="en-US"/>
        </a:p>
      </dgm:t>
    </dgm:pt>
    <dgm:pt modelId="{BBD5005C-342D-4CD3-AA56-87A28427B658}" type="parTrans" cxnId="{1960B4CC-A8F7-49EC-81EA-7AC7B89C7447}">
      <dgm:prSet/>
      <dgm:spPr/>
      <dgm:t>
        <a:bodyPr/>
        <a:lstStyle/>
        <a:p>
          <a:endParaRPr lang="en-US"/>
        </a:p>
      </dgm:t>
    </dgm:pt>
    <dgm:pt modelId="{25E1ADD4-B56E-4F85-9E18-1C27EDF248CF}" type="sibTrans" cxnId="{1960B4CC-A8F7-49EC-81EA-7AC7B89C7447}">
      <dgm:prSet/>
      <dgm:spPr/>
      <dgm:t>
        <a:bodyPr/>
        <a:lstStyle/>
        <a:p>
          <a:endParaRPr lang="en-US"/>
        </a:p>
      </dgm:t>
    </dgm:pt>
    <dgm:pt modelId="{63ED3AEC-62BB-4019-9390-CFF63CF79032}">
      <dgm:prSet/>
      <dgm:spPr/>
      <dgm:t>
        <a:bodyPr/>
        <a:lstStyle/>
        <a:p>
          <a:r>
            <a:rPr lang="en-US" smtClean="0"/>
            <a:t>HTTP Response Smuggling</a:t>
          </a:r>
          <a:endParaRPr lang="en-US"/>
        </a:p>
      </dgm:t>
    </dgm:pt>
    <dgm:pt modelId="{81C90902-7244-423D-8CF4-95B7880608F6}" type="parTrans" cxnId="{21C551C7-822B-45FF-9DF1-F0B537319645}">
      <dgm:prSet/>
      <dgm:spPr/>
      <dgm:t>
        <a:bodyPr/>
        <a:lstStyle/>
        <a:p>
          <a:endParaRPr lang="en-US"/>
        </a:p>
      </dgm:t>
    </dgm:pt>
    <dgm:pt modelId="{E34A0C66-6BA4-4620-A7E1-E79B3469ECCD}" type="sibTrans" cxnId="{21C551C7-822B-45FF-9DF1-F0B537319645}">
      <dgm:prSet/>
      <dgm:spPr/>
      <dgm:t>
        <a:bodyPr/>
        <a:lstStyle/>
        <a:p>
          <a:endParaRPr lang="en-US"/>
        </a:p>
      </dgm:t>
    </dgm:pt>
    <dgm:pt modelId="{959B4FA1-A136-40DC-8E54-3061340CF664}" type="pres">
      <dgm:prSet presAssocID="{7BDE0225-0DB1-4AF9-8787-5D17A4E81412}" presName="diagram" presStyleCnt="0">
        <dgm:presLayoutVars>
          <dgm:dir/>
          <dgm:resizeHandles val="exact"/>
        </dgm:presLayoutVars>
      </dgm:prSet>
      <dgm:spPr/>
      <dgm:t>
        <a:bodyPr/>
        <a:lstStyle/>
        <a:p>
          <a:endParaRPr lang="en-US"/>
        </a:p>
      </dgm:t>
    </dgm:pt>
    <dgm:pt modelId="{B9D38CC8-B0A8-4640-80B5-9C8503FDB0A4}" type="pres">
      <dgm:prSet presAssocID="{62D6DB7B-6454-4509-9BD6-5C0003B79E8C}" presName="node" presStyleLbl="node1" presStyleIdx="0" presStyleCnt="9">
        <dgm:presLayoutVars>
          <dgm:bulletEnabled val="1"/>
        </dgm:presLayoutVars>
      </dgm:prSet>
      <dgm:spPr/>
      <dgm:t>
        <a:bodyPr/>
        <a:lstStyle/>
        <a:p>
          <a:endParaRPr lang="en-US"/>
        </a:p>
      </dgm:t>
    </dgm:pt>
    <dgm:pt modelId="{142EB271-09CE-4EE1-822A-9F1A56308152}" type="pres">
      <dgm:prSet presAssocID="{128C8082-9842-4925-B473-C2DFFC659C52}" presName="sibTrans" presStyleCnt="0"/>
      <dgm:spPr/>
    </dgm:pt>
    <dgm:pt modelId="{467F2C6C-B634-4DB2-92E5-777219E60287}" type="pres">
      <dgm:prSet presAssocID="{176B6DF5-EC21-4EF5-AC9A-5C7C2C5B8D50}" presName="node" presStyleLbl="node1" presStyleIdx="1" presStyleCnt="9">
        <dgm:presLayoutVars>
          <dgm:bulletEnabled val="1"/>
        </dgm:presLayoutVars>
      </dgm:prSet>
      <dgm:spPr/>
    </dgm:pt>
    <dgm:pt modelId="{AADEDF1F-E63D-4171-801D-C13EE2876146}" type="pres">
      <dgm:prSet presAssocID="{25E1ADD4-B56E-4F85-9E18-1C27EDF248CF}" presName="sibTrans" presStyleCnt="0"/>
      <dgm:spPr/>
    </dgm:pt>
    <dgm:pt modelId="{E0E47207-A053-46A0-9B58-5B0DF247A22A}" type="pres">
      <dgm:prSet presAssocID="{63ED3AEC-62BB-4019-9390-CFF63CF79032}" presName="node" presStyleLbl="node1" presStyleIdx="2" presStyleCnt="9">
        <dgm:presLayoutVars>
          <dgm:bulletEnabled val="1"/>
        </dgm:presLayoutVars>
      </dgm:prSet>
      <dgm:spPr/>
      <dgm:t>
        <a:bodyPr/>
        <a:lstStyle/>
        <a:p>
          <a:endParaRPr lang="en-US"/>
        </a:p>
      </dgm:t>
    </dgm:pt>
    <dgm:pt modelId="{B394CDBC-8571-458C-B0BE-94F279829958}" type="pres">
      <dgm:prSet presAssocID="{E34A0C66-6BA4-4620-A7E1-E79B3469ECCD}" presName="sibTrans" presStyleCnt="0"/>
      <dgm:spPr/>
    </dgm:pt>
    <dgm:pt modelId="{96ED4CC2-C71B-459E-AC76-258B3BA2459E}" type="pres">
      <dgm:prSet presAssocID="{A3C693DC-C2B4-4A41-8CC3-C03021983192}" presName="node" presStyleLbl="node1" presStyleIdx="3" presStyleCnt="9">
        <dgm:presLayoutVars>
          <dgm:bulletEnabled val="1"/>
        </dgm:presLayoutVars>
      </dgm:prSet>
      <dgm:spPr/>
      <dgm:t>
        <a:bodyPr/>
        <a:lstStyle/>
        <a:p>
          <a:endParaRPr lang="en-US"/>
        </a:p>
      </dgm:t>
    </dgm:pt>
    <dgm:pt modelId="{1D9BA193-6AB4-4B19-991F-ADCBE20E2E54}" type="pres">
      <dgm:prSet presAssocID="{310648F7-2526-46FD-98DA-3EE7D254D76A}" presName="sibTrans" presStyleCnt="0"/>
      <dgm:spPr/>
    </dgm:pt>
    <dgm:pt modelId="{75472BF3-24BF-40E8-A693-A387CE946407}" type="pres">
      <dgm:prSet presAssocID="{7D8C05AA-862D-4A33-BCA3-0508FEE09547}" presName="node" presStyleLbl="node1" presStyleIdx="4" presStyleCnt="9">
        <dgm:presLayoutVars>
          <dgm:bulletEnabled val="1"/>
        </dgm:presLayoutVars>
      </dgm:prSet>
      <dgm:spPr/>
      <dgm:t>
        <a:bodyPr/>
        <a:lstStyle/>
        <a:p>
          <a:endParaRPr lang="en-US"/>
        </a:p>
      </dgm:t>
    </dgm:pt>
    <dgm:pt modelId="{8C3D0F1F-D204-4CB6-8D90-881A646FCDE0}" type="pres">
      <dgm:prSet presAssocID="{527FE081-6879-4878-8599-673C63C9666F}" presName="sibTrans" presStyleCnt="0"/>
      <dgm:spPr/>
    </dgm:pt>
    <dgm:pt modelId="{E2DCB723-7508-4FDD-AB3C-C3414256CAF2}" type="pres">
      <dgm:prSet presAssocID="{707B0111-DEE9-44F3-9959-BBACE701618A}" presName="node" presStyleLbl="node1" presStyleIdx="5" presStyleCnt="9">
        <dgm:presLayoutVars>
          <dgm:bulletEnabled val="1"/>
        </dgm:presLayoutVars>
      </dgm:prSet>
      <dgm:spPr/>
      <dgm:t>
        <a:bodyPr/>
        <a:lstStyle/>
        <a:p>
          <a:endParaRPr lang="en-US"/>
        </a:p>
      </dgm:t>
    </dgm:pt>
    <dgm:pt modelId="{EFBFBF8F-DF19-40DF-9210-D378600AA587}" type="pres">
      <dgm:prSet presAssocID="{3A426CAA-0836-4660-A1E7-EA7B1816E550}" presName="sibTrans" presStyleCnt="0"/>
      <dgm:spPr/>
    </dgm:pt>
    <dgm:pt modelId="{634A9FEF-9353-4AAD-9685-3941A0E644D3}" type="pres">
      <dgm:prSet presAssocID="{9F877C5B-4119-4CDC-A4CC-2BB9D9369A54}" presName="node" presStyleLbl="node1" presStyleIdx="6" presStyleCnt="9">
        <dgm:presLayoutVars>
          <dgm:bulletEnabled val="1"/>
        </dgm:presLayoutVars>
      </dgm:prSet>
      <dgm:spPr/>
      <dgm:t>
        <a:bodyPr/>
        <a:lstStyle/>
        <a:p>
          <a:endParaRPr lang="en-US"/>
        </a:p>
      </dgm:t>
    </dgm:pt>
    <dgm:pt modelId="{CEDEDA19-399D-4308-A1D4-57F9C37444F0}" type="pres">
      <dgm:prSet presAssocID="{72FC5CC6-4ABB-43BE-922D-C88F81636E31}" presName="sibTrans" presStyleCnt="0"/>
      <dgm:spPr/>
    </dgm:pt>
    <dgm:pt modelId="{557D4F76-F715-4CD0-855E-CD3E39683E6C}" type="pres">
      <dgm:prSet presAssocID="{3A1E5407-1C01-4263-A5C4-EB9640D5BB9B}" presName="node" presStyleLbl="node1" presStyleIdx="7" presStyleCnt="9">
        <dgm:presLayoutVars>
          <dgm:bulletEnabled val="1"/>
        </dgm:presLayoutVars>
      </dgm:prSet>
      <dgm:spPr/>
      <dgm:t>
        <a:bodyPr/>
        <a:lstStyle/>
        <a:p>
          <a:endParaRPr lang="en-US"/>
        </a:p>
      </dgm:t>
    </dgm:pt>
    <dgm:pt modelId="{857A0268-A7CD-403E-A475-EE83ABE69C45}" type="pres">
      <dgm:prSet presAssocID="{699237A5-B054-4F06-81DB-F97147820170}" presName="sibTrans" presStyleCnt="0"/>
      <dgm:spPr/>
    </dgm:pt>
    <dgm:pt modelId="{EC749CD2-D717-4A79-BCAA-EAF921572838}" type="pres">
      <dgm:prSet presAssocID="{7B69A97F-6DE3-4902-A5E7-18834A1A4C83}" presName="node" presStyleLbl="node1" presStyleIdx="8" presStyleCnt="9">
        <dgm:presLayoutVars>
          <dgm:bulletEnabled val="1"/>
        </dgm:presLayoutVars>
      </dgm:prSet>
      <dgm:spPr/>
      <dgm:t>
        <a:bodyPr/>
        <a:lstStyle/>
        <a:p>
          <a:endParaRPr lang="en-US"/>
        </a:p>
      </dgm:t>
    </dgm:pt>
  </dgm:ptLst>
  <dgm:cxnLst>
    <dgm:cxn modelId="{4A57A8EF-6E36-4FBF-B0B6-E9158565551B}" srcId="{7BDE0225-0DB1-4AF9-8787-5D17A4E81412}" destId="{9F877C5B-4119-4CDC-A4CC-2BB9D9369A54}" srcOrd="6" destOrd="0" parTransId="{93FD4E67-DB24-42BA-93E5-1107889B2F83}" sibTransId="{72FC5CC6-4ABB-43BE-922D-C88F81636E31}"/>
    <dgm:cxn modelId="{1960B4CC-A8F7-49EC-81EA-7AC7B89C7447}" srcId="{7BDE0225-0DB1-4AF9-8787-5D17A4E81412}" destId="{176B6DF5-EC21-4EF5-AC9A-5C7C2C5B8D50}" srcOrd="1" destOrd="0" parTransId="{BBD5005C-342D-4CD3-AA56-87A28427B658}" sibTransId="{25E1ADD4-B56E-4F85-9E18-1C27EDF248CF}"/>
    <dgm:cxn modelId="{4D650CAC-9CDD-44E5-A505-2A2C3803F503}" srcId="{7BDE0225-0DB1-4AF9-8787-5D17A4E81412}" destId="{3A1E5407-1C01-4263-A5C4-EB9640D5BB9B}" srcOrd="7" destOrd="0" parTransId="{056FC4EA-8480-4684-8DAA-1F5EC87E27B5}" sibTransId="{699237A5-B054-4F06-81DB-F97147820170}"/>
    <dgm:cxn modelId="{A6BB6F20-7538-4FC0-965E-DD3540D16CF4}" srcId="{7BDE0225-0DB1-4AF9-8787-5D17A4E81412}" destId="{7D8C05AA-862D-4A33-BCA3-0508FEE09547}" srcOrd="4" destOrd="0" parTransId="{ADFCE949-7B98-4880-827B-10D52E49C3DE}" sibTransId="{527FE081-6879-4878-8599-673C63C9666F}"/>
    <dgm:cxn modelId="{918FD47F-0C2A-468D-BCF4-17BA7182F97C}" srcId="{7BDE0225-0DB1-4AF9-8787-5D17A4E81412}" destId="{62D6DB7B-6454-4509-9BD6-5C0003B79E8C}" srcOrd="0" destOrd="0" parTransId="{3E438B49-5C1C-49FE-A69D-6B35B459C610}" sibTransId="{128C8082-9842-4925-B473-C2DFFC659C52}"/>
    <dgm:cxn modelId="{F2F91060-33CF-4FE3-BCF7-AA24CE3F43BD}" srcId="{7BDE0225-0DB1-4AF9-8787-5D17A4E81412}" destId="{707B0111-DEE9-44F3-9959-BBACE701618A}" srcOrd="5" destOrd="0" parTransId="{1C70E62B-AF57-45E7-B436-EFC162E58521}" sibTransId="{3A426CAA-0836-4660-A1E7-EA7B1816E550}"/>
    <dgm:cxn modelId="{3DF7C0CF-0CDC-476F-A0DE-DEB02C4BEEDC}" type="presOf" srcId="{7B69A97F-6DE3-4902-A5E7-18834A1A4C83}" destId="{EC749CD2-D717-4A79-BCAA-EAF921572838}" srcOrd="0" destOrd="0" presId="urn:microsoft.com/office/officeart/2005/8/layout/default"/>
    <dgm:cxn modelId="{7BF92871-93C8-460A-B7A0-8A0BEB741E11}" type="presOf" srcId="{707B0111-DEE9-44F3-9959-BBACE701618A}" destId="{E2DCB723-7508-4FDD-AB3C-C3414256CAF2}" srcOrd="0" destOrd="0" presId="urn:microsoft.com/office/officeart/2005/8/layout/default"/>
    <dgm:cxn modelId="{21C551C7-822B-45FF-9DF1-F0B537319645}" srcId="{7BDE0225-0DB1-4AF9-8787-5D17A4E81412}" destId="{63ED3AEC-62BB-4019-9390-CFF63CF79032}" srcOrd="2" destOrd="0" parTransId="{81C90902-7244-423D-8CF4-95B7880608F6}" sibTransId="{E34A0C66-6BA4-4620-A7E1-E79B3469ECCD}"/>
    <dgm:cxn modelId="{37A97473-703C-4FB5-AFFA-49E3E4B7AB36}" type="presOf" srcId="{A3C693DC-C2B4-4A41-8CC3-C03021983192}" destId="{96ED4CC2-C71B-459E-AC76-258B3BA2459E}" srcOrd="0" destOrd="0" presId="urn:microsoft.com/office/officeart/2005/8/layout/default"/>
    <dgm:cxn modelId="{A7EF0362-D811-475F-856B-81CD3F4F8807}" type="presOf" srcId="{63ED3AEC-62BB-4019-9390-CFF63CF79032}" destId="{E0E47207-A053-46A0-9B58-5B0DF247A22A}" srcOrd="0" destOrd="0" presId="urn:microsoft.com/office/officeart/2005/8/layout/default"/>
    <dgm:cxn modelId="{EE737443-9022-4DBB-AD28-1588AAFC8EA9}" srcId="{7BDE0225-0DB1-4AF9-8787-5D17A4E81412}" destId="{A3C693DC-C2B4-4A41-8CC3-C03021983192}" srcOrd="3" destOrd="0" parTransId="{8FE6E760-0294-4E8B-99FB-ED40D5213FED}" sibTransId="{310648F7-2526-46FD-98DA-3EE7D254D76A}"/>
    <dgm:cxn modelId="{99F78494-79A8-48F9-A1DE-1243BEE50821}" type="presOf" srcId="{62D6DB7B-6454-4509-9BD6-5C0003B79E8C}" destId="{B9D38CC8-B0A8-4640-80B5-9C8503FDB0A4}" srcOrd="0" destOrd="0" presId="urn:microsoft.com/office/officeart/2005/8/layout/default"/>
    <dgm:cxn modelId="{CE9463E2-8FB1-49B6-9897-9AA345065670}" type="presOf" srcId="{7D8C05AA-862D-4A33-BCA3-0508FEE09547}" destId="{75472BF3-24BF-40E8-A693-A387CE946407}" srcOrd="0" destOrd="0" presId="urn:microsoft.com/office/officeart/2005/8/layout/default"/>
    <dgm:cxn modelId="{5CAB4115-0691-4362-8D09-30230EEA12F2}" type="presOf" srcId="{176B6DF5-EC21-4EF5-AC9A-5C7C2C5B8D50}" destId="{467F2C6C-B634-4DB2-92E5-777219E60287}" srcOrd="0" destOrd="0" presId="urn:microsoft.com/office/officeart/2005/8/layout/default"/>
    <dgm:cxn modelId="{9BB2CCE2-66A8-4654-829B-D971FD536CAE}" srcId="{7BDE0225-0DB1-4AF9-8787-5D17A4E81412}" destId="{7B69A97F-6DE3-4902-A5E7-18834A1A4C83}" srcOrd="8" destOrd="0" parTransId="{F8576E25-06E3-4E40-9821-065F8FB5DE44}" sibTransId="{5BA8E84D-4A4B-4551-A3C5-9F2D6B0CEA49}"/>
    <dgm:cxn modelId="{72FEDFE8-0A62-414C-86A5-611279547AAD}" type="presOf" srcId="{7BDE0225-0DB1-4AF9-8787-5D17A4E81412}" destId="{959B4FA1-A136-40DC-8E54-3061340CF664}" srcOrd="0" destOrd="0" presId="urn:microsoft.com/office/officeart/2005/8/layout/default"/>
    <dgm:cxn modelId="{6C5AB613-13E4-4972-B873-DFE4B87A3630}" type="presOf" srcId="{9F877C5B-4119-4CDC-A4CC-2BB9D9369A54}" destId="{634A9FEF-9353-4AAD-9685-3941A0E644D3}" srcOrd="0" destOrd="0" presId="urn:microsoft.com/office/officeart/2005/8/layout/default"/>
    <dgm:cxn modelId="{6EDD0ECB-5AD2-46A3-BB3F-FFFACE770FF7}" type="presOf" srcId="{3A1E5407-1C01-4263-A5C4-EB9640D5BB9B}" destId="{557D4F76-F715-4CD0-855E-CD3E39683E6C}" srcOrd="0" destOrd="0" presId="urn:microsoft.com/office/officeart/2005/8/layout/default"/>
    <dgm:cxn modelId="{FB295D9F-E9BE-4F39-86BD-9BBAE42BE0E8}" type="presParOf" srcId="{959B4FA1-A136-40DC-8E54-3061340CF664}" destId="{B9D38CC8-B0A8-4640-80B5-9C8503FDB0A4}" srcOrd="0" destOrd="0" presId="urn:microsoft.com/office/officeart/2005/8/layout/default"/>
    <dgm:cxn modelId="{490C3CEE-08A6-4784-960B-380D7B383335}" type="presParOf" srcId="{959B4FA1-A136-40DC-8E54-3061340CF664}" destId="{142EB271-09CE-4EE1-822A-9F1A56308152}" srcOrd="1" destOrd="0" presId="urn:microsoft.com/office/officeart/2005/8/layout/default"/>
    <dgm:cxn modelId="{D7538B50-A57A-4E14-94E3-784563CA6C67}" type="presParOf" srcId="{959B4FA1-A136-40DC-8E54-3061340CF664}" destId="{467F2C6C-B634-4DB2-92E5-777219E60287}" srcOrd="2" destOrd="0" presId="urn:microsoft.com/office/officeart/2005/8/layout/default"/>
    <dgm:cxn modelId="{8ADE3C07-082C-4F9F-AFD1-38A876C45FCA}" type="presParOf" srcId="{959B4FA1-A136-40DC-8E54-3061340CF664}" destId="{AADEDF1F-E63D-4171-801D-C13EE2876146}" srcOrd="3" destOrd="0" presId="urn:microsoft.com/office/officeart/2005/8/layout/default"/>
    <dgm:cxn modelId="{22831139-111E-4806-BF8F-1C01DC9C6479}" type="presParOf" srcId="{959B4FA1-A136-40DC-8E54-3061340CF664}" destId="{E0E47207-A053-46A0-9B58-5B0DF247A22A}" srcOrd="4" destOrd="0" presId="urn:microsoft.com/office/officeart/2005/8/layout/default"/>
    <dgm:cxn modelId="{94802EDD-B2DC-4CD1-AA82-DA6C28B9A297}" type="presParOf" srcId="{959B4FA1-A136-40DC-8E54-3061340CF664}" destId="{B394CDBC-8571-458C-B0BE-94F279829958}" srcOrd="5" destOrd="0" presId="urn:microsoft.com/office/officeart/2005/8/layout/default"/>
    <dgm:cxn modelId="{DEB17721-0A7C-44BE-95FF-81E2F2C2C4FD}" type="presParOf" srcId="{959B4FA1-A136-40DC-8E54-3061340CF664}" destId="{96ED4CC2-C71B-459E-AC76-258B3BA2459E}" srcOrd="6" destOrd="0" presId="urn:microsoft.com/office/officeart/2005/8/layout/default"/>
    <dgm:cxn modelId="{B39B92BB-44B1-4086-85B0-A794F0ED23AA}" type="presParOf" srcId="{959B4FA1-A136-40DC-8E54-3061340CF664}" destId="{1D9BA193-6AB4-4B19-991F-ADCBE20E2E54}" srcOrd="7" destOrd="0" presId="urn:microsoft.com/office/officeart/2005/8/layout/default"/>
    <dgm:cxn modelId="{480D2F98-7080-4C66-BBFC-FE1DF2A69931}" type="presParOf" srcId="{959B4FA1-A136-40DC-8E54-3061340CF664}" destId="{75472BF3-24BF-40E8-A693-A387CE946407}" srcOrd="8" destOrd="0" presId="urn:microsoft.com/office/officeart/2005/8/layout/default"/>
    <dgm:cxn modelId="{9909A0FD-B97E-45F5-B5AE-F74B468D027E}" type="presParOf" srcId="{959B4FA1-A136-40DC-8E54-3061340CF664}" destId="{8C3D0F1F-D204-4CB6-8D90-881A646FCDE0}" srcOrd="9" destOrd="0" presId="urn:microsoft.com/office/officeart/2005/8/layout/default"/>
    <dgm:cxn modelId="{6A30473B-6D1C-4EBE-AB20-A54ED67F93C0}" type="presParOf" srcId="{959B4FA1-A136-40DC-8E54-3061340CF664}" destId="{E2DCB723-7508-4FDD-AB3C-C3414256CAF2}" srcOrd="10" destOrd="0" presId="urn:microsoft.com/office/officeart/2005/8/layout/default"/>
    <dgm:cxn modelId="{978C068C-A674-4383-8519-34256886204D}" type="presParOf" srcId="{959B4FA1-A136-40DC-8E54-3061340CF664}" destId="{EFBFBF8F-DF19-40DF-9210-D378600AA587}" srcOrd="11" destOrd="0" presId="urn:microsoft.com/office/officeart/2005/8/layout/default"/>
    <dgm:cxn modelId="{A6FDB8DE-5891-4BB7-A03D-5E68C1636033}" type="presParOf" srcId="{959B4FA1-A136-40DC-8E54-3061340CF664}" destId="{634A9FEF-9353-4AAD-9685-3941A0E644D3}" srcOrd="12" destOrd="0" presId="urn:microsoft.com/office/officeart/2005/8/layout/default"/>
    <dgm:cxn modelId="{B96624EB-BB6F-4C12-A6B9-D12ADC6460D9}" type="presParOf" srcId="{959B4FA1-A136-40DC-8E54-3061340CF664}" destId="{CEDEDA19-399D-4308-A1D4-57F9C37444F0}" srcOrd="13" destOrd="0" presId="urn:microsoft.com/office/officeart/2005/8/layout/default"/>
    <dgm:cxn modelId="{55B40868-F0D3-4C5D-8574-32E33DB97502}" type="presParOf" srcId="{959B4FA1-A136-40DC-8E54-3061340CF664}" destId="{557D4F76-F715-4CD0-855E-CD3E39683E6C}" srcOrd="14" destOrd="0" presId="urn:microsoft.com/office/officeart/2005/8/layout/default"/>
    <dgm:cxn modelId="{C0FBD786-5D64-4299-8CEC-938659FDDC9C}" type="presParOf" srcId="{959B4FA1-A136-40DC-8E54-3061340CF664}" destId="{857A0268-A7CD-403E-A475-EE83ABE69C45}" srcOrd="15" destOrd="0" presId="urn:microsoft.com/office/officeart/2005/8/layout/default"/>
    <dgm:cxn modelId="{B0AA0386-114C-4ADE-BB06-41E6BEB2B80E}" type="presParOf" srcId="{959B4FA1-A136-40DC-8E54-3061340CF664}" destId="{EC749CD2-D717-4A79-BCAA-EAF92157283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DE0225-0DB1-4AF9-8787-5D17A4E81412}"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DA44A777-5CCA-421F-942D-61BD66F14CC8}">
      <dgm:prSet phldrT="[Text]"/>
      <dgm:spPr/>
      <dgm:t>
        <a:bodyPr/>
        <a:lstStyle/>
        <a:p>
          <a:r>
            <a:rPr lang="en-US" dirty="0" smtClean="0"/>
            <a:t>Null Byte Injection</a:t>
          </a:r>
          <a:endParaRPr lang="en-US" dirty="0"/>
        </a:p>
      </dgm:t>
    </dgm:pt>
    <dgm:pt modelId="{89454339-C19E-4EE2-B464-5E4E8F20E730}" type="parTrans" cxnId="{E57081BC-4882-44F2-A028-E2A6046EE561}">
      <dgm:prSet/>
      <dgm:spPr/>
      <dgm:t>
        <a:bodyPr/>
        <a:lstStyle/>
        <a:p>
          <a:endParaRPr lang="en-US"/>
        </a:p>
      </dgm:t>
    </dgm:pt>
    <dgm:pt modelId="{EE350DDF-C877-4894-901C-39B0A5695D28}" type="sibTrans" cxnId="{E57081BC-4882-44F2-A028-E2A6046EE561}">
      <dgm:prSet/>
      <dgm:spPr/>
      <dgm:t>
        <a:bodyPr/>
        <a:lstStyle/>
        <a:p>
          <a:endParaRPr lang="en-US"/>
        </a:p>
      </dgm:t>
    </dgm:pt>
    <dgm:pt modelId="{9CB29BBA-C4C5-45C1-8C64-B48DC1BC9B30}">
      <dgm:prSet phldrT="[Text]"/>
      <dgm:spPr/>
      <dgm:t>
        <a:bodyPr/>
        <a:lstStyle/>
        <a:p>
          <a:r>
            <a:rPr lang="en-US" dirty="0" smtClean="0"/>
            <a:t>OS Commanding</a:t>
          </a:r>
          <a:endParaRPr lang="en-US" dirty="0"/>
        </a:p>
      </dgm:t>
    </dgm:pt>
    <dgm:pt modelId="{C0948836-6CBA-4260-9E9F-55845ABA861D}" type="parTrans" cxnId="{B0768249-AA2E-49E2-B560-AB57E37FDD46}">
      <dgm:prSet/>
      <dgm:spPr/>
      <dgm:t>
        <a:bodyPr/>
        <a:lstStyle/>
        <a:p>
          <a:endParaRPr lang="en-US"/>
        </a:p>
      </dgm:t>
    </dgm:pt>
    <dgm:pt modelId="{F9731B54-EE05-449D-B41B-F7F9BBC15135}" type="sibTrans" cxnId="{B0768249-AA2E-49E2-B560-AB57E37FDD46}">
      <dgm:prSet/>
      <dgm:spPr/>
      <dgm:t>
        <a:bodyPr/>
        <a:lstStyle/>
        <a:p>
          <a:endParaRPr lang="en-US"/>
        </a:p>
      </dgm:t>
    </dgm:pt>
    <dgm:pt modelId="{E2B7CFD0-8AEB-493B-92A1-22D4D5ED5D32}">
      <dgm:prSet phldrT="[Text]"/>
      <dgm:spPr/>
      <dgm:t>
        <a:bodyPr/>
        <a:lstStyle/>
        <a:p>
          <a:r>
            <a:rPr lang="en-US" dirty="0" smtClean="0"/>
            <a:t>Path Traversal</a:t>
          </a:r>
          <a:endParaRPr lang="en-US" dirty="0"/>
        </a:p>
      </dgm:t>
    </dgm:pt>
    <dgm:pt modelId="{945649D0-4A00-4582-8840-7B3EE048138A}" type="parTrans" cxnId="{458209B3-4777-43E3-9FA9-CBA3C4712902}">
      <dgm:prSet/>
      <dgm:spPr/>
      <dgm:t>
        <a:bodyPr/>
        <a:lstStyle/>
        <a:p>
          <a:endParaRPr lang="en-US"/>
        </a:p>
      </dgm:t>
    </dgm:pt>
    <dgm:pt modelId="{F04F455A-6951-4676-81AF-D0D8D5D29B66}" type="sibTrans" cxnId="{458209B3-4777-43E3-9FA9-CBA3C4712902}">
      <dgm:prSet/>
      <dgm:spPr/>
      <dgm:t>
        <a:bodyPr/>
        <a:lstStyle/>
        <a:p>
          <a:endParaRPr lang="en-US"/>
        </a:p>
      </dgm:t>
    </dgm:pt>
    <dgm:pt modelId="{015E9B8C-9B6A-4A08-8B00-BCF5802AD6C2}">
      <dgm:prSet phldrT="[Text]"/>
      <dgm:spPr/>
      <dgm:t>
        <a:bodyPr/>
        <a:lstStyle/>
        <a:p>
          <a:r>
            <a:rPr lang="en-US" dirty="0" smtClean="0"/>
            <a:t>Predictable Resource Location</a:t>
          </a:r>
          <a:endParaRPr lang="en-US" dirty="0"/>
        </a:p>
      </dgm:t>
    </dgm:pt>
    <dgm:pt modelId="{68A4BA87-4F45-4E0C-A7B7-6403183A2DE8}" type="parTrans" cxnId="{37108C6B-0262-4A22-914B-1DECEF472610}">
      <dgm:prSet/>
      <dgm:spPr/>
      <dgm:t>
        <a:bodyPr/>
        <a:lstStyle/>
        <a:p>
          <a:endParaRPr lang="en-US"/>
        </a:p>
      </dgm:t>
    </dgm:pt>
    <dgm:pt modelId="{EDBF49F3-0369-402E-ABD0-FF7410B2CC1E}" type="sibTrans" cxnId="{37108C6B-0262-4A22-914B-1DECEF472610}">
      <dgm:prSet/>
      <dgm:spPr/>
      <dgm:t>
        <a:bodyPr/>
        <a:lstStyle/>
        <a:p>
          <a:endParaRPr lang="en-US"/>
        </a:p>
      </dgm:t>
    </dgm:pt>
    <dgm:pt modelId="{670373E0-AF1A-40CA-8BA9-D45DECF95D15}">
      <dgm:prSet phldrT="[Text]"/>
      <dgm:spPr/>
      <dgm:t>
        <a:bodyPr/>
        <a:lstStyle/>
        <a:p>
          <a:r>
            <a:rPr lang="en-US" dirty="0" smtClean="0"/>
            <a:t>Remote File Inclusion (RFI)</a:t>
          </a:r>
          <a:endParaRPr lang="en-US" dirty="0"/>
        </a:p>
      </dgm:t>
    </dgm:pt>
    <dgm:pt modelId="{2318DC80-0307-4054-B2A6-9CCA4A784FF0}" type="parTrans" cxnId="{D63BDDF7-1DC1-49CC-B6B6-57C5BF7024A3}">
      <dgm:prSet/>
      <dgm:spPr/>
      <dgm:t>
        <a:bodyPr/>
        <a:lstStyle/>
        <a:p>
          <a:endParaRPr lang="en-US"/>
        </a:p>
      </dgm:t>
    </dgm:pt>
    <dgm:pt modelId="{D7B9F4EB-40FE-41B8-8CFA-2AC3B81B9921}" type="sibTrans" cxnId="{D63BDDF7-1DC1-49CC-B6B6-57C5BF7024A3}">
      <dgm:prSet/>
      <dgm:spPr/>
      <dgm:t>
        <a:bodyPr/>
        <a:lstStyle/>
        <a:p>
          <a:endParaRPr lang="en-US"/>
        </a:p>
      </dgm:t>
    </dgm:pt>
    <dgm:pt modelId="{1907F5D7-EF1F-405B-8B44-2842918E9BA9}">
      <dgm:prSet phldrT="[Text]"/>
      <dgm:spPr/>
      <dgm:t>
        <a:bodyPr/>
        <a:lstStyle/>
        <a:p>
          <a:r>
            <a:rPr lang="en-US" dirty="0" smtClean="0"/>
            <a:t>Routing Detour</a:t>
          </a:r>
          <a:endParaRPr lang="en-US" dirty="0"/>
        </a:p>
      </dgm:t>
    </dgm:pt>
    <dgm:pt modelId="{AF4F8C03-3B46-4DB4-BF1B-85A2073BE3F9}" type="parTrans" cxnId="{C19DC14C-ED42-4A5A-A13A-B5954B46FB0F}">
      <dgm:prSet/>
      <dgm:spPr/>
      <dgm:t>
        <a:bodyPr/>
        <a:lstStyle/>
        <a:p>
          <a:endParaRPr lang="en-US"/>
        </a:p>
      </dgm:t>
    </dgm:pt>
    <dgm:pt modelId="{32AF3B07-14C8-4774-8A73-CECF6F4BE409}" type="sibTrans" cxnId="{C19DC14C-ED42-4A5A-A13A-B5954B46FB0F}">
      <dgm:prSet/>
      <dgm:spPr/>
      <dgm:t>
        <a:bodyPr/>
        <a:lstStyle/>
        <a:p>
          <a:endParaRPr lang="en-US"/>
        </a:p>
      </dgm:t>
    </dgm:pt>
    <dgm:pt modelId="{826C02D8-0F57-4ECA-84D2-56404E24C563}">
      <dgm:prSet phldrT="[Text]"/>
      <dgm:spPr/>
      <dgm:t>
        <a:bodyPr/>
        <a:lstStyle/>
        <a:p>
          <a:r>
            <a:rPr lang="en-US" dirty="0" smtClean="0"/>
            <a:t>Session Fixation</a:t>
          </a:r>
          <a:endParaRPr lang="en-US" dirty="0"/>
        </a:p>
      </dgm:t>
    </dgm:pt>
    <dgm:pt modelId="{A857071D-9FE2-4C76-A4F6-A5FA720EE1B8}" type="parTrans" cxnId="{5894C062-74F1-4D28-8D5A-89F6A7C23762}">
      <dgm:prSet/>
      <dgm:spPr/>
      <dgm:t>
        <a:bodyPr/>
        <a:lstStyle/>
        <a:p>
          <a:endParaRPr lang="en-US"/>
        </a:p>
      </dgm:t>
    </dgm:pt>
    <dgm:pt modelId="{12385EBE-3395-4922-9EB8-CA9854947F49}" type="sibTrans" cxnId="{5894C062-74F1-4D28-8D5A-89F6A7C23762}">
      <dgm:prSet/>
      <dgm:spPr/>
      <dgm:t>
        <a:bodyPr/>
        <a:lstStyle/>
        <a:p>
          <a:endParaRPr lang="en-US"/>
        </a:p>
      </dgm:t>
    </dgm:pt>
    <dgm:pt modelId="{8ADD4F09-F288-4CCD-82AF-CDDF2EE9A1FA}">
      <dgm:prSet phldrT="[Text]"/>
      <dgm:spPr/>
      <dgm:t>
        <a:bodyPr/>
        <a:lstStyle/>
        <a:p>
          <a:r>
            <a:rPr lang="en-US" dirty="0" smtClean="0"/>
            <a:t>SOAP Abuse Array</a:t>
          </a:r>
          <a:endParaRPr lang="en-US" dirty="0"/>
        </a:p>
      </dgm:t>
    </dgm:pt>
    <dgm:pt modelId="{0283C188-D4D8-44BC-A9F3-6F4336B2D71B}" type="parTrans" cxnId="{D684A8CA-8661-4D71-9F8D-DF7A9622C9BD}">
      <dgm:prSet/>
      <dgm:spPr/>
      <dgm:t>
        <a:bodyPr/>
        <a:lstStyle/>
        <a:p>
          <a:endParaRPr lang="en-US"/>
        </a:p>
      </dgm:t>
    </dgm:pt>
    <dgm:pt modelId="{5C48020C-2B97-4A57-9154-F8AA55E3B697}" type="sibTrans" cxnId="{D684A8CA-8661-4D71-9F8D-DF7A9622C9BD}">
      <dgm:prSet/>
      <dgm:spPr/>
      <dgm:t>
        <a:bodyPr/>
        <a:lstStyle/>
        <a:p>
          <a:endParaRPr lang="en-US"/>
        </a:p>
      </dgm:t>
    </dgm:pt>
    <dgm:pt modelId="{76FB3C7F-42C0-41DD-BDCF-70DF1A9447FF}">
      <dgm:prSet phldrT="[Text]"/>
      <dgm:spPr/>
      <dgm:t>
        <a:bodyPr/>
        <a:lstStyle/>
        <a:p>
          <a:r>
            <a:rPr lang="en-US" dirty="0" smtClean="0"/>
            <a:t>Server-side include (SSI) Injection</a:t>
          </a:r>
          <a:endParaRPr lang="en-US" dirty="0"/>
        </a:p>
      </dgm:t>
    </dgm:pt>
    <dgm:pt modelId="{4BE3EAD3-E171-4FB9-9D3D-1441E6BA2194}" type="parTrans" cxnId="{6624B575-3A45-493E-A196-0407FBA135E3}">
      <dgm:prSet/>
      <dgm:spPr/>
      <dgm:t>
        <a:bodyPr/>
        <a:lstStyle/>
        <a:p>
          <a:endParaRPr lang="en-US"/>
        </a:p>
      </dgm:t>
    </dgm:pt>
    <dgm:pt modelId="{A3EA7155-B8AB-4DC7-8676-363E95466764}" type="sibTrans" cxnId="{6624B575-3A45-493E-A196-0407FBA135E3}">
      <dgm:prSet/>
      <dgm:spPr/>
      <dgm:t>
        <a:bodyPr/>
        <a:lstStyle/>
        <a:p>
          <a:endParaRPr lang="en-US"/>
        </a:p>
      </dgm:t>
    </dgm:pt>
    <dgm:pt modelId="{959B4FA1-A136-40DC-8E54-3061340CF664}" type="pres">
      <dgm:prSet presAssocID="{7BDE0225-0DB1-4AF9-8787-5D17A4E81412}" presName="diagram" presStyleCnt="0">
        <dgm:presLayoutVars>
          <dgm:dir/>
          <dgm:resizeHandles val="exact"/>
        </dgm:presLayoutVars>
      </dgm:prSet>
      <dgm:spPr/>
      <dgm:t>
        <a:bodyPr/>
        <a:lstStyle/>
        <a:p>
          <a:endParaRPr lang="en-US"/>
        </a:p>
      </dgm:t>
    </dgm:pt>
    <dgm:pt modelId="{98FE0FF0-2650-476A-BE8D-F7355828FC6D}" type="pres">
      <dgm:prSet presAssocID="{DA44A777-5CCA-421F-942D-61BD66F14CC8}" presName="node" presStyleLbl="node1" presStyleIdx="0" presStyleCnt="9">
        <dgm:presLayoutVars>
          <dgm:bulletEnabled val="1"/>
        </dgm:presLayoutVars>
      </dgm:prSet>
      <dgm:spPr/>
      <dgm:t>
        <a:bodyPr/>
        <a:lstStyle/>
        <a:p>
          <a:endParaRPr lang="en-US"/>
        </a:p>
      </dgm:t>
    </dgm:pt>
    <dgm:pt modelId="{07045F3F-3CDD-4FA2-BC04-3FD5108DADF6}" type="pres">
      <dgm:prSet presAssocID="{EE350DDF-C877-4894-901C-39B0A5695D28}" presName="sibTrans" presStyleCnt="0"/>
      <dgm:spPr/>
    </dgm:pt>
    <dgm:pt modelId="{6DB06FFD-6472-492D-ADDA-E7320ADFD955}" type="pres">
      <dgm:prSet presAssocID="{9CB29BBA-C4C5-45C1-8C64-B48DC1BC9B30}" presName="node" presStyleLbl="node1" presStyleIdx="1" presStyleCnt="9">
        <dgm:presLayoutVars>
          <dgm:bulletEnabled val="1"/>
        </dgm:presLayoutVars>
      </dgm:prSet>
      <dgm:spPr/>
      <dgm:t>
        <a:bodyPr/>
        <a:lstStyle/>
        <a:p>
          <a:endParaRPr lang="en-US"/>
        </a:p>
      </dgm:t>
    </dgm:pt>
    <dgm:pt modelId="{1FE278E3-D36F-4D02-AC19-DA42E46DD7B0}" type="pres">
      <dgm:prSet presAssocID="{F9731B54-EE05-449D-B41B-F7F9BBC15135}" presName="sibTrans" presStyleCnt="0"/>
      <dgm:spPr/>
    </dgm:pt>
    <dgm:pt modelId="{4991C3A2-9ACD-484D-877B-CE4FE02C6839}" type="pres">
      <dgm:prSet presAssocID="{E2B7CFD0-8AEB-493B-92A1-22D4D5ED5D32}" presName="node" presStyleLbl="node1" presStyleIdx="2" presStyleCnt="9">
        <dgm:presLayoutVars>
          <dgm:bulletEnabled val="1"/>
        </dgm:presLayoutVars>
      </dgm:prSet>
      <dgm:spPr/>
      <dgm:t>
        <a:bodyPr/>
        <a:lstStyle/>
        <a:p>
          <a:endParaRPr lang="en-US"/>
        </a:p>
      </dgm:t>
    </dgm:pt>
    <dgm:pt modelId="{F3C6E6A1-CC84-40E9-B68C-395F2F42766A}" type="pres">
      <dgm:prSet presAssocID="{F04F455A-6951-4676-81AF-D0D8D5D29B66}" presName="sibTrans" presStyleCnt="0"/>
      <dgm:spPr/>
    </dgm:pt>
    <dgm:pt modelId="{B4465819-FE9F-4327-9969-297CDE3F367D}" type="pres">
      <dgm:prSet presAssocID="{015E9B8C-9B6A-4A08-8B00-BCF5802AD6C2}" presName="node" presStyleLbl="node1" presStyleIdx="3" presStyleCnt="9">
        <dgm:presLayoutVars>
          <dgm:bulletEnabled val="1"/>
        </dgm:presLayoutVars>
      </dgm:prSet>
      <dgm:spPr/>
      <dgm:t>
        <a:bodyPr/>
        <a:lstStyle/>
        <a:p>
          <a:endParaRPr lang="en-US"/>
        </a:p>
      </dgm:t>
    </dgm:pt>
    <dgm:pt modelId="{93C70A1D-9089-4BCA-91AB-773F463E99E1}" type="pres">
      <dgm:prSet presAssocID="{EDBF49F3-0369-402E-ABD0-FF7410B2CC1E}" presName="sibTrans" presStyleCnt="0"/>
      <dgm:spPr/>
    </dgm:pt>
    <dgm:pt modelId="{A3D73DB0-D0E4-489B-9189-C3A68D7780D8}" type="pres">
      <dgm:prSet presAssocID="{670373E0-AF1A-40CA-8BA9-D45DECF95D15}" presName="node" presStyleLbl="node1" presStyleIdx="4" presStyleCnt="9">
        <dgm:presLayoutVars>
          <dgm:bulletEnabled val="1"/>
        </dgm:presLayoutVars>
      </dgm:prSet>
      <dgm:spPr/>
      <dgm:t>
        <a:bodyPr/>
        <a:lstStyle/>
        <a:p>
          <a:endParaRPr lang="en-US"/>
        </a:p>
      </dgm:t>
    </dgm:pt>
    <dgm:pt modelId="{C6DFB1C0-BA9E-48F0-84CD-DF1E2FCFA897}" type="pres">
      <dgm:prSet presAssocID="{D7B9F4EB-40FE-41B8-8CFA-2AC3B81B9921}" presName="sibTrans" presStyleCnt="0"/>
      <dgm:spPr/>
    </dgm:pt>
    <dgm:pt modelId="{28AAE51E-D330-4818-B868-C4B57684BFA0}" type="pres">
      <dgm:prSet presAssocID="{1907F5D7-EF1F-405B-8B44-2842918E9BA9}" presName="node" presStyleLbl="node1" presStyleIdx="5" presStyleCnt="9">
        <dgm:presLayoutVars>
          <dgm:bulletEnabled val="1"/>
        </dgm:presLayoutVars>
      </dgm:prSet>
      <dgm:spPr/>
      <dgm:t>
        <a:bodyPr/>
        <a:lstStyle/>
        <a:p>
          <a:endParaRPr lang="en-US"/>
        </a:p>
      </dgm:t>
    </dgm:pt>
    <dgm:pt modelId="{75D1E1EF-CF21-4669-BF80-8BF8908D770A}" type="pres">
      <dgm:prSet presAssocID="{32AF3B07-14C8-4774-8A73-CECF6F4BE409}" presName="sibTrans" presStyleCnt="0"/>
      <dgm:spPr/>
    </dgm:pt>
    <dgm:pt modelId="{E1F6BAE4-0A80-4910-9F8F-C23E0543FA3F}" type="pres">
      <dgm:prSet presAssocID="{826C02D8-0F57-4ECA-84D2-56404E24C563}" presName="node" presStyleLbl="node1" presStyleIdx="6" presStyleCnt="9">
        <dgm:presLayoutVars>
          <dgm:bulletEnabled val="1"/>
        </dgm:presLayoutVars>
      </dgm:prSet>
      <dgm:spPr/>
      <dgm:t>
        <a:bodyPr/>
        <a:lstStyle/>
        <a:p>
          <a:endParaRPr lang="en-US"/>
        </a:p>
      </dgm:t>
    </dgm:pt>
    <dgm:pt modelId="{4266D57E-9670-4593-815F-05117D1611FE}" type="pres">
      <dgm:prSet presAssocID="{12385EBE-3395-4922-9EB8-CA9854947F49}" presName="sibTrans" presStyleCnt="0"/>
      <dgm:spPr/>
    </dgm:pt>
    <dgm:pt modelId="{82400F9A-174C-444A-A426-D0324AD3F458}" type="pres">
      <dgm:prSet presAssocID="{8ADD4F09-F288-4CCD-82AF-CDDF2EE9A1FA}" presName="node" presStyleLbl="node1" presStyleIdx="7" presStyleCnt="9">
        <dgm:presLayoutVars>
          <dgm:bulletEnabled val="1"/>
        </dgm:presLayoutVars>
      </dgm:prSet>
      <dgm:spPr/>
      <dgm:t>
        <a:bodyPr/>
        <a:lstStyle/>
        <a:p>
          <a:endParaRPr lang="en-US"/>
        </a:p>
      </dgm:t>
    </dgm:pt>
    <dgm:pt modelId="{7F097C30-6201-40C6-94EE-2329DB7D18D7}" type="pres">
      <dgm:prSet presAssocID="{5C48020C-2B97-4A57-9154-F8AA55E3B697}" presName="sibTrans" presStyleCnt="0"/>
      <dgm:spPr/>
    </dgm:pt>
    <dgm:pt modelId="{57AE2A64-F3AB-412A-8414-F61EC86E3B97}" type="pres">
      <dgm:prSet presAssocID="{76FB3C7F-42C0-41DD-BDCF-70DF1A9447FF}" presName="node" presStyleLbl="node1" presStyleIdx="8" presStyleCnt="9">
        <dgm:presLayoutVars>
          <dgm:bulletEnabled val="1"/>
        </dgm:presLayoutVars>
      </dgm:prSet>
      <dgm:spPr/>
      <dgm:t>
        <a:bodyPr/>
        <a:lstStyle/>
        <a:p>
          <a:endParaRPr lang="en-US"/>
        </a:p>
      </dgm:t>
    </dgm:pt>
  </dgm:ptLst>
  <dgm:cxnLst>
    <dgm:cxn modelId="{5894C062-74F1-4D28-8D5A-89F6A7C23762}" srcId="{7BDE0225-0DB1-4AF9-8787-5D17A4E81412}" destId="{826C02D8-0F57-4ECA-84D2-56404E24C563}" srcOrd="6" destOrd="0" parTransId="{A857071D-9FE2-4C76-A4F6-A5FA720EE1B8}" sibTransId="{12385EBE-3395-4922-9EB8-CA9854947F49}"/>
    <dgm:cxn modelId="{3CB3EEE2-87D3-4A55-80E3-25F9933D27E3}" type="presOf" srcId="{015E9B8C-9B6A-4A08-8B00-BCF5802AD6C2}" destId="{B4465819-FE9F-4327-9969-297CDE3F367D}" srcOrd="0" destOrd="0" presId="urn:microsoft.com/office/officeart/2005/8/layout/default"/>
    <dgm:cxn modelId="{5E214C88-DB04-4CA5-93E4-11448B820498}" type="presOf" srcId="{76FB3C7F-42C0-41DD-BDCF-70DF1A9447FF}" destId="{57AE2A64-F3AB-412A-8414-F61EC86E3B97}" srcOrd="0" destOrd="0" presId="urn:microsoft.com/office/officeart/2005/8/layout/default"/>
    <dgm:cxn modelId="{37108C6B-0262-4A22-914B-1DECEF472610}" srcId="{7BDE0225-0DB1-4AF9-8787-5D17A4E81412}" destId="{015E9B8C-9B6A-4A08-8B00-BCF5802AD6C2}" srcOrd="3" destOrd="0" parTransId="{68A4BA87-4F45-4E0C-A7B7-6403183A2DE8}" sibTransId="{EDBF49F3-0369-402E-ABD0-FF7410B2CC1E}"/>
    <dgm:cxn modelId="{CE6A6955-D177-46C1-9B00-59DFFD0FC87E}" type="presOf" srcId="{8ADD4F09-F288-4CCD-82AF-CDDF2EE9A1FA}" destId="{82400F9A-174C-444A-A426-D0324AD3F458}" srcOrd="0" destOrd="0" presId="urn:microsoft.com/office/officeart/2005/8/layout/default"/>
    <dgm:cxn modelId="{DF52EAA0-5D37-49B3-B56C-F1575958327B}" type="presOf" srcId="{7BDE0225-0DB1-4AF9-8787-5D17A4E81412}" destId="{959B4FA1-A136-40DC-8E54-3061340CF664}" srcOrd="0" destOrd="0" presId="urn:microsoft.com/office/officeart/2005/8/layout/default"/>
    <dgm:cxn modelId="{0524FA20-F140-4303-8832-F1239CE7B200}" type="presOf" srcId="{670373E0-AF1A-40CA-8BA9-D45DECF95D15}" destId="{A3D73DB0-D0E4-489B-9189-C3A68D7780D8}" srcOrd="0" destOrd="0" presId="urn:microsoft.com/office/officeart/2005/8/layout/default"/>
    <dgm:cxn modelId="{E1D855BE-D277-4986-84D7-C89969B042E3}" type="presOf" srcId="{DA44A777-5CCA-421F-942D-61BD66F14CC8}" destId="{98FE0FF0-2650-476A-BE8D-F7355828FC6D}" srcOrd="0" destOrd="0" presId="urn:microsoft.com/office/officeart/2005/8/layout/default"/>
    <dgm:cxn modelId="{D0BECC5A-EC14-4002-A2EF-86B47D67E16F}" type="presOf" srcId="{826C02D8-0F57-4ECA-84D2-56404E24C563}" destId="{E1F6BAE4-0A80-4910-9F8F-C23E0543FA3F}" srcOrd="0" destOrd="0" presId="urn:microsoft.com/office/officeart/2005/8/layout/default"/>
    <dgm:cxn modelId="{458209B3-4777-43E3-9FA9-CBA3C4712902}" srcId="{7BDE0225-0DB1-4AF9-8787-5D17A4E81412}" destId="{E2B7CFD0-8AEB-493B-92A1-22D4D5ED5D32}" srcOrd="2" destOrd="0" parTransId="{945649D0-4A00-4582-8840-7B3EE048138A}" sibTransId="{F04F455A-6951-4676-81AF-D0D8D5D29B66}"/>
    <dgm:cxn modelId="{6624B575-3A45-493E-A196-0407FBA135E3}" srcId="{7BDE0225-0DB1-4AF9-8787-5D17A4E81412}" destId="{76FB3C7F-42C0-41DD-BDCF-70DF1A9447FF}" srcOrd="8" destOrd="0" parTransId="{4BE3EAD3-E171-4FB9-9D3D-1441E6BA2194}" sibTransId="{A3EA7155-B8AB-4DC7-8676-363E95466764}"/>
    <dgm:cxn modelId="{D684A8CA-8661-4D71-9F8D-DF7A9622C9BD}" srcId="{7BDE0225-0DB1-4AF9-8787-5D17A4E81412}" destId="{8ADD4F09-F288-4CCD-82AF-CDDF2EE9A1FA}" srcOrd="7" destOrd="0" parTransId="{0283C188-D4D8-44BC-A9F3-6F4336B2D71B}" sibTransId="{5C48020C-2B97-4A57-9154-F8AA55E3B697}"/>
    <dgm:cxn modelId="{9D703DAD-124C-4C2B-9A07-B13BE81687C8}" type="presOf" srcId="{E2B7CFD0-8AEB-493B-92A1-22D4D5ED5D32}" destId="{4991C3A2-9ACD-484D-877B-CE4FE02C6839}" srcOrd="0" destOrd="0" presId="urn:microsoft.com/office/officeart/2005/8/layout/default"/>
    <dgm:cxn modelId="{73CCA946-4B12-40AD-8FA0-6A938EC43B81}" type="presOf" srcId="{1907F5D7-EF1F-405B-8B44-2842918E9BA9}" destId="{28AAE51E-D330-4818-B868-C4B57684BFA0}" srcOrd="0" destOrd="0" presId="urn:microsoft.com/office/officeart/2005/8/layout/default"/>
    <dgm:cxn modelId="{1353F455-45B7-4E3A-9793-BC617182F7A2}" type="presOf" srcId="{9CB29BBA-C4C5-45C1-8C64-B48DC1BC9B30}" destId="{6DB06FFD-6472-492D-ADDA-E7320ADFD955}" srcOrd="0" destOrd="0" presId="urn:microsoft.com/office/officeart/2005/8/layout/default"/>
    <dgm:cxn modelId="{D63BDDF7-1DC1-49CC-B6B6-57C5BF7024A3}" srcId="{7BDE0225-0DB1-4AF9-8787-5D17A4E81412}" destId="{670373E0-AF1A-40CA-8BA9-D45DECF95D15}" srcOrd="4" destOrd="0" parTransId="{2318DC80-0307-4054-B2A6-9CCA4A784FF0}" sibTransId="{D7B9F4EB-40FE-41B8-8CFA-2AC3B81B9921}"/>
    <dgm:cxn modelId="{B0768249-AA2E-49E2-B560-AB57E37FDD46}" srcId="{7BDE0225-0DB1-4AF9-8787-5D17A4E81412}" destId="{9CB29BBA-C4C5-45C1-8C64-B48DC1BC9B30}" srcOrd="1" destOrd="0" parTransId="{C0948836-6CBA-4260-9E9F-55845ABA861D}" sibTransId="{F9731B54-EE05-449D-B41B-F7F9BBC15135}"/>
    <dgm:cxn modelId="{C19DC14C-ED42-4A5A-A13A-B5954B46FB0F}" srcId="{7BDE0225-0DB1-4AF9-8787-5D17A4E81412}" destId="{1907F5D7-EF1F-405B-8B44-2842918E9BA9}" srcOrd="5" destOrd="0" parTransId="{AF4F8C03-3B46-4DB4-BF1B-85A2073BE3F9}" sibTransId="{32AF3B07-14C8-4774-8A73-CECF6F4BE409}"/>
    <dgm:cxn modelId="{E57081BC-4882-44F2-A028-E2A6046EE561}" srcId="{7BDE0225-0DB1-4AF9-8787-5D17A4E81412}" destId="{DA44A777-5CCA-421F-942D-61BD66F14CC8}" srcOrd="0" destOrd="0" parTransId="{89454339-C19E-4EE2-B464-5E4E8F20E730}" sibTransId="{EE350DDF-C877-4894-901C-39B0A5695D28}"/>
    <dgm:cxn modelId="{0F626B9D-0765-4FF2-9E96-3C6D77F807EB}" type="presParOf" srcId="{959B4FA1-A136-40DC-8E54-3061340CF664}" destId="{98FE0FF0-2650-476A-BE8D-F7355828FC6D}" srcOrd="0" destOrd="0" presId="urn:microsoft.com/office/officeart/2005/8/layout/default"/>
    <dgm:cxn modelId="{2AA4CBCA-3AAD-4DD0-A22E-E0D1BC331591}" type="presParOf" srcId="{959B4FA1-A136-40DC-8E54-3061340CF664}" destId="{07045F3F-3CDD-4FA2-BC04-3FD5108DADF6}" srcOrd="1" destOrd="0" presId="urn:microsoft.com/office/officeart/2005/8/layout/default"/>
    <dgm:cxn modelId="{375C78D0-285F-49C0-A571-EC86EFD11488}" type="presParOf" srcId="{959B4FA1-A136-40DC-8E54-3061340CF664}" destId="{6DB06FFD-6472-492D-ADDA-E7320ADFD955}" srcOrd="2" destOrd="0" presId="urn:microsoft.com/office/officeart/2005/8/layout/default"/>
    <dgm:cxn modelId="{1043D6EB-3F43-4B54-B21D-7AABF3011E9A}" type="presParOf" srcId="{959B4FA1-A136-40DC-8E54-3061340CF664}" destId="{1FE278E3-D36F-4D02-AC19-DA42E46DD7B0}" srcOrd="3" destOrd="0" presId="urn:microsoft.com/office/officeart/2005/8/layout/default"/>
    <dgm:cxn modelId="{3C3AADA9-48E4-44F9-91DE-98F30954BA98}" type="presParOf" srcId="{959B4FA1-A136-40DC-8E54-3061340CF664}" destId="{4991C3A2-9ACD-484D-877B-CE4FE02C6839}" srcOrd="4" destOrd="0" presId="urn:microsoft.com/office/officeart/2005/8/layout/default"/>
    <dgm:cxn modelId="{0BD2EFD3-A80F-47E0-9D73-B55FD9D8A652}" type="presParOf" srcId="{959B4FA1-A136-40DC-8E54-3061340CF664}" destId="{F3C6E6A1-CC84-40E9-B68C-395F2F42766A}" srcOrd="5" destOrd="0" presId="urn:microsoft.com/office/officeart/2005/8/layout/default"/>
    <dgm:cxn modelId="{F58B2EB7-0018-496C-A91F-41703D487B2B}" type="presParOf" srcId="{959B4FA1-A136-40DC-8E54-3061340CF664}" destId="{B4465819-FE9F-4327-9969-297CDE3F367D}" srcOrd="6" destOrd="0" presId="urn:microsoft.com/office/officeart/2005/8/layout/default"/>
    <dgm:cxn modelId="{69FCD4B1-6B2D-47C3-94E5-9491793B078A}" type="presParOf" srcId="{959B4FA1-A136-40DC-8E54-3061340CF664}" destId="{93C70A1D-9089-4BCA-91AB-773F463E99E1}" srcOrd="7" destOrd="0" presId="urn:microsoft.com/office/officeart/2005/8/layout/default"/>
    <dgm:cxn modelId="{3D4719DC-1627-4B46-9DC7-1B20DC4909CD}" type="presParOf" srcId="{959B4FA1-A136-40DC-8E54-3061340CF664}" destId="{A3D73DB0-D0E4-489B-9189-C3A68D7780D8}" srcOrd="8" destOrd="0" presId="urn:microsoft.com/office/officeart/2005/8/layout/default"/>
    <dgm:cxn modelId="{3D1246AA-4EF6-45A0-9EC9-EDDCD53A4E03}" type="presParOf" srcId="{959B4FA1-A136-40DC-8E54-3061340CF664}" destId="{C6DFB1C0-BA9E-48F0-84CD-DF1E2FCFA897}" srcOrd="9" destOrd="0" presId="urn:microsoft.com/office/officeart/2005/8/layout/default"/>
    <dgm:cxn modelId="{A3792963-A430-45E3-BF6D-E08F43955E55}" type="presParOf" srcId="{959B4FA1-A136-40DC-8E54-3061340CF664}" destId="{28AAE51E-D330-4818-B868-C4B57684BFA0}" srcOrd="10" destOrd="0" presId="urn:microsoft.com/office/officeart/2005/8/layout/default"/>
    <dgm:cxn modelId="{018CE8D7-DC1C-4C7A-921A-BEE5B9C2360C}" type="presParOf" srcId="{959B4FA1-A136-40DC-8E54-3061340CF664}" destId="{75D1E1EF-CF21-4669-BF80-8BF8908D770A}" srcOrd="11" destOrd="0" presId="urn:microsoft.com/office/officeart/2005/8/layout/default"/>
    <dgm:cxn modelId="{A29490E3-11D3-43A4-9F2F-535FBA8C4649}" type="presParOf" srcId="{959B4FA1-A136-40DC-8E54-3061340CF664}" destId="{E1F6BAE4-0A80-4910-9F8F-C23E0543FA3F}" srcOrd="12" destOrd="0" presId="urn:microsoft.com/office/officeart/2005/8/layout/default"/>
    <dgm:cxn modelId="{D573A8A3-7C4A-467D-A2BA-1C6982AD6321}" type="presParOf" srcId="{959B4FA1-A136-40DC-8E54-3061340CF664}" destId="{4266D57E-9670-4593-815F-05117D1611FE}" srcOrd="13" destOrd="0" presId="urn:microsoft.com/office/officeart/2005/8/layout/default"/>
    <dgm:cxn modelId="{019DFC1F-FB10-489B-8362-ABD62BE4E04F}" type="presParOf" srcId="{959B4FA1-A136-40DC-8E54-3061340CF664}" destId="{82400F9A-174C-444A-A426-D0324AD3F458}" srcOrd="14" destOrd="0" presId="urn:microsoft.com/office/officeart/2005/8/layout/default"/>
    <dgm:cxn modelId="{993800FA-A446-4545-A96D-2B12F9514467}" type="presParOf" srcId="{959B4FA1-A136-40DC-8E54-3061340CF664}" destId="{7F097C30-6201-40C6-94EE-2329DB7D18D7}" srcOrd="15" destOrd="0" presId="urn:microsoft.com/office/officeart/2005/8/layout/default"/>
    <dgm:cxn modelId="{FE727207-B976-4F91-ABD9-459A4F24A6ED}" type="presParOf" srcId="{959B4FA1-A136-40DC-8E54-3061340CF664}" destId="{57AE2A64-F3AB-412A-8414-F61EC86E3B97}"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DE0225-0DB1-4AF9-8787-5D17A4E81412}"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39D05891-90C8-45F1-98F7-356F0CC5D25C}">
      <dgm:prSet phldrT="[Text]"/>
      <dgm:spPr/>
      <dgm:t>
        <a:bodyPr/>
        <a:lstStyle/>
        <a:p>
          <a:r>
            <a:rPr lang="en-US" smtClean="0"/>
            <a:t>SQL Injection</a:t>
          </a:r>
          <a:endParaRPr lang="en-US" dirty="0"/>
        </a:p>
      </dgm:t>
    </dgm:pt>
    <dgm:pt modelId="{18F8A4A7-F18A-4A4D-ACA2-B2EE00222D28}" type="parTrans" cxnId="{660E60D9-06E5-4E48-B270-BEB6FA1ADE67}">
      <dgm:prSet/>
      <dgm:spPr/>
      <dgm:t>
        <a:bodyPr/>
        <a:lstStyle/>
        <a:p>
          <a:endParaRPr lang="en-US"/>
        </a:p>
      </dgm:t>
    </dgm:pt>
    <dgm:pt modelId="{DB707475-AC95-46B9-BD58-7E09DDC6B930}" type="sibTrans" cxnId="{660E60D9-06E5-4E48-B270-BEB6FA1ADE67}">
      <dgm:prSet/>
      <dgm:spPr/>
      <dgm:t>
        <a:bodyPr/>
        <a:lstStyle/>
        <a:p>
          <a:endParaRPr lang="en-US"/>
        </a:p>
      </dgm:t>
    </dgm:pt>
    <dgm:pt modelId="{73DD2389-BC54-46B6-98CB-B0801A4D0852}">
      <dgm:prSet phldrT="[Text]"/>
      <dgm:spPr/>
      <dgm:t>
        <a:bodyPr/>
        <a:lstStyle/>
        <a:p>
          <a:r>
            <a:rPr lang="en-US" dirty="0" err="1" smtClean="0"/>
            <a:t>XPath</a:t>
          </a:r>
          <a:r>
            <a:rPr lang="en-US" dirty="0" smtClean="0"/>
            <a:t> Injection</a:t>
          </a:r>
          <a:endParaRPr lang="en-US" dirty="0"/>
        </a:p>
      </dgm:t>
    </dgm:pt>
    <dgm:pt modelId="{332C9B07-12C2-4E39-9056-FF73968F16A4}" type="parTrans" cxnId="{61E72F90-C3FD-428F-8790-7E44712617A8}">
      <dgm:prSet/>
      <dgm:spPr/>
      <dgm:t>
        <a:bodyPr/>
        <a:lstStyle/>
        <a:p>
          <a:endParaRPr lang="en-US"/>
        </a:p>
      </dgm:t>
    </dgm:pt>
    <dgm:pt modelId="{C8BF3315-E3E1-417F-B07C-31FE5B390DEE}" type="sibTrans" cxnId="{61E72F90-C3FD-428F-8790-7E44712617A8}">
      <dgm:prSet/>
      <dgm:spPr/>
      <dgm:t>
        <a:bodyPr/>
        <a:lstStyle/>
        <a:p>
          <a:endParaRPr lang="en-US"/>
        </a:p>
      </dgm:t>
    </dgm:pt>
    <dgm:pt modelId="{C5FC1B18-8023-4627-A931-C45966A25D75}">
      <dgm:prSet phldrT="[Text]"/>
      <dgm:spPr/>
      <dgm:t>
        <a:bodyPr/>
        <a:lstStyle/>
        <a:p>
          <a:r>
            <a:rPr lang="en-US" dirty="0" smtClean="0"/>
            <a:t>XML Attribute Blowup</a:t>
          </a:r>
          <a:endParaRPr lang="en-US" dirty="0"/>
        </a:p>
      </dgm:t>
    </dgm:pt>
    <dgm:pt modelId="{D12B7B47-BA30-4D15-9DA4-7E45F3FC8F83}" type="parTrans" cxnId="{5430A30A-31ED-4E4D-B20F-B0B936C7F4CA}">
      <dgm:prSet/>
      <dgm:spPr/>
      <dgm:t>
        <a:bodyPr/>
        <a:lstStyle/>
        <a:p>
          <a:endParaRPr lang="en-US"/>
        </a:p>
      </dgm:t>
    </dgm:pt>
    <dgm:pt modelId="{EA13DCD3-A2F8-471A-9731-3B2037D18F3C}" type="sibTrans" cxnId="{5430A30A-31ED-4E4D-B20F-B0B936C7F4CA}">
      <dgm:prSet/>
      <dgm:spPr/>
      <dgm:t>
        <a:bodyPr/>
        <a:lstStyle/>
        <a:p>
          <a:endParaRPr lang="en-US"/>
        </a:p>
      </dgm:t>
    </dgm:pt>
    <dgm:pt modelId="{D1EC0A73-9BDB-4565-8477-EA4EC5867D99}">
      <dgm:prSet phldrT="[Text]"/>
      <dgm:spPr/>
      <dgm:t>
        <a:bodyPr/>
        <a:lstStyle/>
        <a:p>
          <a:r>
            <a:rPr lang="en-US" dirty="0" smtClean="0"/>
            <a:t>XML External Entities</a:t>
          </a:r>
          <a:endParaRPr lang="en-US" dirty="0"/>
        </a:p>
      </dgm:t>
    </dgm:pt>
    <dgm:pt modelId="{B0F78BCA-4F43-4231-B40B-6C17B8B2254B}" type="parTrans" cxnId="{BA81D4C2-E405-4464-9BAE-A58797D6FF17}">
      <dgm:prSet/>
      <dgm:spPr/>
      <dgm:t>
        <a:bodyPr/>
        <a:lstStyle/>
        <a:p>
          <a:endParaRPr lang="en-US"/>
        </a:p>
      </dgm:t>
    </dgm:pt>
    <dgm:pt modelId="{0FA9A023-90C9-4C65-A36E-D223A5A95D7F}" type="sibTrans" cxnId="{BA81D4C2-E405-4464-9BAE-A58797D6FF17}">
      <dgm:prSet/>
      <dgm:spPr/>
      <dgm:t>
        <a:bodyPr/>
        <a:lstStyle/>
        <a:p>
          <a:endParaRPr lang="en-US"/>
        </a:p>
      </dgm:t>
    </dgm:pt>
    <dgm:pt modelId="{737E0584-0ED3-423F-92A8-311789FBD908}">
      <dgm:prSet phldrT="[Text]"/>
      <dgm:spPr/>
      <dgm:t>
        <a:bodyPr/>
        <a:lstStyle/>
        <a:p>
          <a:r>
            <a:rPr lang="en-US" dirty="0" smtClean="0"/>
            <a:t>XML Injection</a:t>
          </a:r>
          <a:endParaRPr lang="en-US" dirty="0"/>
        </a:p>
      </dgm:t>
    </dgm:pt>
    <dgm:pt modelId="{08879183-4615-4438-9F28-13E3F7BB84FB}" type="parTrans" cxnId="{05C98D24-A8B2-4B88-BD57-B83CC4C10F68}">
      <dgm:prSet/>
      <dgm:spPr/>
      <dgm:t>
        <a:bodyPr/>
        <a:lstStyle/>
        <a:p>
          <a:endParaRPr lang="en-US"/>
        </a:p>
      </dgm:t>
    </dgm:pt>
    <dgm:pt modelId="{FD015428-498E-41B5-91D5-C8F97C02FBA2}" type="sibTrans" cxnId="{05C98D24-A8B2-4B88-BD57-B83CC4C10F68}">
      <dgm:prSet/>
      <dgm:spPr/>
      <dgm:t>
        <a:bodyPr/>
        <a:lstStyle/>
        <a:p>
          <a:endParaRPr lang="en-US"/>
        </a:p>
      </dgm:t>
    </dgm:pt>
    <dgm:pt modelId="{88A8D197-BF15-4F30-92A4-899DDC40A7C6}">
      <dgm:prSet phldrT="[Text]"/>
      <dgm:spPr/>
      <dgm:t>
        <a:bodyPr/>
        <a:lstStyle/>
        <a:p>
          <a:r>
            <a:rPr lang="en-US" dirty="0" smtClean="0"/>
            <a:t>XQuery Injection</a:t>
          </a:r>
          <a:endParaRPr lang="en-US" dirty="0"/>
        </a:p>
      </dgm:t>
    </dgm:pt>
    <dgm:pt modelId="{CF96FC2F-5929-4183-BC04-742CC16BEF14}" type="parTrans" cxnId="{853A930F-806C-4EA3-8212-34CB8F1A660B}">
      <dgm:prSet/>
      <dgm:spPr/>
      <dgm:t>
        <a:bodyPr/>
        <a:lstStyle/>
        <a:p>
          <a:endParaRPr lang="en-US"/>
        </a:p>
      </dgm:t>
    </dgm:pt>
    <dgm:pt modelId="{A8700B57-D0AD-4B31-B073-6417F6598478}" type="sibTrans" cxnId="{853A930F-806C-4EA3-8212-34CB8F1A660B}">
      <dgm:prSet/>
      <dgm:spPr/>
      <dgm:t>
        <a:bodyPr/>
        <a:lstStyle/>
        <a:p>
          <a:endParaRPr lang="en-US"/>
        </a:p>
      </dgm:t>
    </dgm:pt>
    <dgm:pt modelId="{4BF69499-7399-4A76-9811-FABC0B92C4B7}">
      <dgm:prSet phldrT="[Text]"/>
      <dgm:spPr/>
      <dgm:t>
        <a:bodyPr/>
        <a:lstStyle/>
        <a:p>
          <a:r>
            <a:rPr lang="en-US" dirty="0" smtClean="0"/>
            <a:t>XML Entity Expansion</a:t>
          </a:r>
          <a:endParaRPr lang="en-US" dirty="0"/>
        </a:p>
      </dgm:t>
    </dgm:pt>
    <dgm:pt modelId="{27B42A90-3626-436F-A79C-17DCB70A7E72}" type="parTrans" cxnId="{FC5C2860-52F4-4A69-BC4B-46158740115B}">
      <dgm:prSet/>
      <dgm:spPr/>
      <dgm:t>
        <a:bodyPr/>
        <a:lstStyle/>
        <a:p>
          <a:endParaRPr lang="en-US"/>
        </a:p>
      </dgm:t>
    </dgm:pt>
    <dgm:pt modelId="{580FBD3A-89DE-4D1A-B3A3-B188D398E137}" type="sibTrans" cxnId="{FC5C2860-52F4-4A69-BC4B-46158740115B}">
      <dgm:prSet/>
      <dgm:spPr/>
      <dgm:t>
        <a:bodyPr/>
        <a:lstStyle/>
        <a:p>
          <a:endParaRPr lang="en-US"/>
        </a:p>
      </dgm:t>
    </dgm:pt>
    <dgm:pt modelId="{401F8C73-D838-44E4-9D53-967614347C28}">
      <dgm:prSet/>
      <dgm:spPr/>
      <dgm:t>
        <a:bodyPr/>
        <a:lstStyle/>
        <a:p>
          <a:r>
            <a:rPr lang="en-US" smtClean="0"/>
            <a:t>URL Redirector Abuse</a:t>
          </a:r>
          <a:endParaRPr lang="en-US"/>
        </a:p>
      </dgm:t>
    </dgm:pt>
    <dgm:pt modelId="{EBCD4BDA-6B8B-4E85-B822-55C6C5317873}" type="parTrans" cxnId="{E69BC7A0-D278-4CE9-AC40-3D8F3876659B}">
      <dgm:prSet/>
      <dgm:spPr/>
    </dgm:pt>
    <dgm:pt modelId="{6EC55B42-28E9-49EF-9CF5-4A458BF41CAC}" type="sibTrans" cxnId="{E69BC7A0-D278-4CE9-AC40-3D8F3876659B}">
      <dgm:prSet/>
      <dgm:spPr/>
    </dgm:pt>
    <dgm:pt modelId="{959B4FA1-A136-40DC-8E54-3061340CF664}" type="pres">
      <dgm:prSet presAssocID="{7BDE0225-0DB1-4AF9-8787-5D17A4E81412}" presName="diagram" presStyleCnt="0">
        <dgm:presLayoutVars>
          <dgm:dir/>
          <dgm:resizeHandles val="exact"/>
        </dgm:presLayoutVars>
      </dgm:prSet>
      <dgm:spPr/>
      <dgm:t>
        <a:bodyPr/>
        <a:lstStyle/>
        <a:p>
          <a:endParaRPr lang="en-US"/>
        </a:p>
      </dgm:t>
    </dgm:pt>
    <dgm:pt modelId="{0EB37692-94BC-4C15-A2F0-DCA554177AEE}" type="pres">
      <dgm:prSet presAssocID="{39D05891-90C8-45F1-98F7-356F0CC5D25C}" presName="node" presStyleLbl="node1" presStyleIdx="0" presStyleCnt="8">
        <dgm:presLayoutVars>
          <dgm:bulletEnabled val="1"/>
        </dgm:presLayoutVars>
      </dgm:prSet>
      <dgm:spPr/>
      <dgm:t>
        <a:bodyPr/>
        <a:lstStyle/>
        <a:p>
          <a:endParaRPr lang="en-US"/>
        </a:p>
      </dgm:t>
    </dgm:pt>
    <dgm:pt modelId="{27A2F61B-8B53-4763-A94C-64E707FC80A3}" type="pres">
      <dgm:prSet presAssocID="{DB707475-AC95-46B9-BD58-7E09DDC6B930}" presName="sibTrans" presStyleCnt="0"/>
      <dgm:spPr/>
    </dgm:pt>
    <dgm:pt modelId="{DF7206C8-9DBB-42B1-9392-9DCE796FF98F}" type="pres">
      <dgm:prSet presAssocID="{401F8C73-D838-44E4-9D53-967614347C28}" presName="node" presStyleLbl="node1" presStyleIdx="1" presStyleCnt="8">
        <dgm:presLayoutVars>
          <dgm:bulletEnabled val="1"/>
        </dgm:presLayoutVars>
      </dgm:prSet>
      <dgm:spPr/>
      <dgm:t>
        <a:bodyPr/>
        <a:lstStyle/>
        <a:p>
          <a:endParaRPr lang="en-US"/>
        </a:p>
      </dgm:t>
    </dgm:pt>
    <dgm:pt modelId="{DC292926-12B9-414B-A26B-BC79C1EFB6BD}" type="pres">
      <dgm:prSet presAssocID="{6EC55B42-28E9-49EF-9CF5-4A458BF41CAC}" presName="sibTrans" presStyleCnt="0"/>
      <dgm:spPr/>
    </dgm:pt>
    <dgm:pt modelId="{B9A5DDE5-688E-4D71-A030-CF77907E2F21}" type="pres">
      <dgm:prSet presAssocID="{73DD2389-BC54-46B6-98CB-B0801A4D0852}" presName="node" presStyleLbl="node1" presStyleIdx="2" presStyleCnt="8">
        <dgm:presLayoutVars>
          <dgm:bulletEnabled val="1"/>
        </dgm:presLayoutVars>
      </dgm:prSet>
      <dgm:spPr/>
      <dgm:t>
        <a:bodyPr/>
        <a:lstStyle/>
        <a:p>
          <a:endParaRPr lang="en-US"/>
        </a:p>
      </dgm:t>
    </dgm:pt>
    <dgm:pt modelId="{56A6946A-774C-4262-BDEF-38E07573910A}" type="pres">
      <dgm:prSet presAssocID="{C8BF3315-E3E1-417F-B07C-31FE5B390DEE}" presName="sibTrans" presStyleCnt="0"/>
      <dgm:spPr/>
    </dgm:pt>
    <dgm:pt modelId="{2FFB7F93-30A8-4CEF-A23E-640B95607994}" type="pres">
      <dgm:prSet presAssocID="{C5FC1B18-8023-4627-A931-C45966A25D75}" presName="node" presStyleLbl="node1" presStyleIdx="3" presStyleCnt="8">
        <dgm:presLayoutVars>
          <dgm:bulletEnabled val="1"/>
        </dgm:presLayoutVars>
      </dgm:prSet>
      <dgm:spPr/>
      <dgm:t>
        <a:bodyPr/>
        <a:lstStyle/>
        <a:p>
          <a:endParaRPr lang="en-US"/>
        </a:p>
      </dgm:t>
    </dgm:pt>
    <dgm:pt modelId="{23B89B80-24EF-4B1D-B621-2CD4245949C7}" type="pres">
      <dgm:prSet presAssocID="{EA13DCD3-A2F8-471A-9731-3B2037D18F3C}" presName="sibTrans" presStyleCnt="0"/>
      <dgm:spPr/>
    </dgm:pt>
    <dgm:pt modelId="{CEFD09F7-C2CE-4C87-A782-761214DF4781}" type="pres">
      <dgm:prSet presAssocID="{D1EC0A73-9BDB-4565-8477-EA4EC5867D99}" presName="node" presStyleLbl="node1" presStyleIdx="4" presStyleCnt="8">
        <dgm:presLayoutVars>
          <dgm:bulletEnabled val="1"/>
        </dgm:presLayoutVars>
      </dgm:prSet>
      <dgm:spPr/>
      <dgm:t>
        <a:bodyPr/>
        <a:lstStyle/>
        <a:p>
          <a:endParaRPr lang="en-US"/>
        </a:p>
      </dgm:t>
    </dgm:pt>
    <dgm:pt modelId="{3FAAA208-6632-49FB-8B9F-EE700EBA1066}" type="pres">
      <dgm:prSet presAssocID="{0FA9A023-90C9-4C65-A36E-D223A5A95D7F}" presName="sibTrans" presStyleCnt="0"/>
      <dgm:spPr/>
    </dgm:pt>
    <dgm:pt modelId="{B8049D0F-5252-470F-BC25-8A2206B7EAF8}" type="pres">
      <dgm:prSet presAssocID="{4BF69499-7399-4A76-9811-FABC0B92C4B7}" presName="node" presStyleLbl="node1" presStyleIdx="5" presStyleCnt="8">
        <dgm:presLayoutVars>
          <dgm:bulletEnabled val="1"/>
        </dgm:presLayoutVars>
      </dgm:prSet>
      <dgm:spPr/>
      <dgm:t>
        <a:bodyPr/>
        <a:lstStyle/>
        <a:p>
          <a:endParaRPr lang="en-US"/>
        </a:p>
      </dgm:t>
    </dgm:pt>
    <dgm:pt modelId="{A4CEFB2B-4EDC-403C-ACAA-B9392A3FE166}" type="pres">
      <dgm:prSet presAssocID="{580FBD3A-89DE-4D1A-B3A3-B188D398E137}" presName="sibTrans" presStyleCnt="0"/>
      <dgm:spPr/>
    </dgm:pt>
    <dgm:pt modelId="{0B3C1861-5BB9-4AD8-AD65-1376CA8090C0}" type="pres">
      <dgm:prSet presAssocID="{737E0584-0ED3-423F-92A8-311789FBD908}" presName="node" presStyleLbl="node1" presStyleIdx="6" presStyleCnt="8">
        <dgm:presLayoutVars>
          <dgm:bulletEnabled val="1"/>
        </dgm:presLayoutVars>
      </dgm:prSet>
      <dgm:spPr/>
      <dgm:t>
        <a:bodyPr/>
        <a:lstStyle/>
        <a:p>
          <a:endParaRPr lang="en-US"/>
        </a:p>
      </dgm:t>
    </dgm:pt>
    <dgm:pt modelId="{99DEB6E6-A8FA-4415-A553-5EAE666A44AA}" type="pres">
      <dgm:prSet presAssocID="{FD015428-498E-41B5-91D5-C8F97C02FBA2}" presName="sibTrans" presStyleCnt="0"/>
      <dgm:spPr/>
    </dgm:pt>
    <dgm:pt modelId="{28C6F2E0-83ED-4379-A4AF-21FBD0DFC511}" type="pres">
      <dgm:prSet presAssocID="{88A8D197-BF15-4F30-92A4-899DDC40A7C6}" presName="node" presStyleLbl="node1" presStyleIdx="7" presStyleCnt="8">
        <dgm:presLayoutVars>
          <dgm:bulletEnabled val="1"/>
        </dgm:presLayoutVars>
      </dgm:prSet>
      <dgm:spPr/>
      <dgm:t>
        <a:bodyPr/>
        <a:lstStyle/>
        <a:p>
          <a:endParaRPr lang="en-US"/>
        </a:p>
      </dgm:t>
    </dgm:pt>
  </dgm:ptLst>
  <dgm:cxnLst>
    <dgm:cxn modelId="{660E60D9-06E5-4E48-B270-BEB6FA1ADE67}" srcId="{7BDE0225-0DB1-4AF9-8787-5D17A4E81412}" destId="{39D05891-90C8-45F1-98F7-356F0CC5D25C}" srcOrd="0" destOrd="0" parTransId="{18F8A4A7-F18A-4A4D-ACA2-B2EE00222D28}" sibTransId="{DB707475-AC95-46B9-BD58-7E09DDC6B930}"/>
    <dgm:cxn modelId="{E69BC7A0-D278-4CE9-AC40-3D8F3876659B}" srcId="{7BDE0225-0DB1-4AF9-8787-5D17A4E81412}" destId="{401F8C73-D838-44E4-9D53-967614347C28}" srcOrd="1" destOrd="0" parTransId="{EBCD4BDA-6B8B-4E85-B822-55C6C5317873}" sibTransId="{6EC55B42-28E9-49EF-9CF5-4A458BF41CAC}"/>
    <dgm:cxn modelId="{4C159764-DD80-4ED6-A982-8AF28B91185C}" type="presOf" srcId="{73DD2389-BC54-46B6-98CB-B0801A4D0852}" destId="{B9A5DDE5-688E-4D71-A030-CF77907E2F21}" srcOrd="0" destOrd="0" presId="urn:microsoft.com/office/officeart/2005/8/layout/default"/>
    <dgm:cxn modelId="{6BF6F5CD-2340-440F-9074-64EE1D319ADC}" type="presOf" srcId="{88A8D197-BF15-4F30-92A4-899DDC40A7C6}" destId="{28C6F2E0-83ED-4379-A4AF-21FBD0DFC511}" srcOrd="0" destOrd="0" presId="urn:microsoft.com/office/officeart/2005/8/layout/default"/>
    <dgm:cxn modelId="{5430A30A-31ED-4E4D-B20F-B0B936C7F4CA}" srcId="{7BDE0225-0DB1-4AF9-8787-5D17A4E81412}" destId="{C5FC1B18-8023-4627-A931-C45966A25D75}" srcOrd="3" destOrd="0" parTransId="{D12B7B47-BA30-4D15-9DA4-7E45F3FC8F83}" sibTransId="{EA13DCD3-A2F8-471A-9731-3B2037D18F3C}"/>
    <dgm:cxn modelId="{CFA5AA2B-A57E-497D-AD4B-1FBE2BAEA49A}" type="presOf" srcId="{4BF69499-7399-4A76-9811-FABC0B92C4B7}" destId="{B8049D0F-5252-470F-BC25-8A2206B7EAF8}" srcOrd="0" destOrd="0" presId="urn:microsoft.com/office/officeart/2005/8/layout/default"/>
    <dgm:cxn modelId="{54980810-C501-4748-843E-1407C8334F69}" type="presOf" srcId="{401F8C73-D838-44E4-9D53-967614347C28}" destId="{DF7206C8-9DBB-42B1-9392-9DCE796FF98F}" srcOrd="0" destOrd="0" presId="urn:microsoft.com/office/officeart/2005/8/layout/default"/>
    <dgm:cxn modelId="{61E72F90-C3FD-428F-8790-7E44712617A8}" srcId="{7BDE0225-0DB1-4AF9-8787-5D17A4E81412}" destId="{73DD2389-BC54-46B6-98CB-B0801A4D0852}" srcOrd="2" destOrd="0" parTransId="{332C9B07-12C2-4E39-9056-FF73968F16A4}" sibTransId="{C8BF3315-E3E1-417F-B07C-31FE5B390DEE}"/>
    <dgm:cxn modelId="{3E041787-DB1B-4AE3-A171-031228A66684}" type="presOf" srcId="{C5FC1B18-8023-4627-A931-C45966A25D75}" destId="{2FFB7F93-30A8-4CEF-A23E-640B95607994}" srcOrd="0" destOrd="0" presId="urn:microsoft.com/office/officeart/2005/8/layout/default"/>
    <dgm:cxn modelId="{853A930F-806C-4EA3-8212-34CB8F1A660B}" srcId="{7BDE0225-0DB1-4AF9-8787-5D17A4E81412}" destId="{88A8D197-BF15-4F30-92A4-899DDC40A7C6}" srcOrd="7" destOrd="0" parTransId="{CF96FC2F-5929-4183-BC04-742CC16BEF14}" sibTransId="{A8700B57-D0AD-4B31-B073-6417F6598478}"/>
    <dgm:cxn modelId="{8D6DB00A-2BEF-4DB5-A775-16862F8D75BC}" type="presOf" srcId="{7BDE0225-0DB1-4AF9-8787-5D17A4E81412}" destId="{959B4FA1-A136-40DC-8E54-3061340CF664}" srcOrd="0" destOrd="0" presId="urn:microsoft.com/office/officeart/2005/8/layout/default"/>
    <dgm:cxn modelId="{13ABD2DD-491A-466A-A306-A7048945970C}" type="presOf" srcId="{39D05891-90C8-45F1-98F7-356F0CC5D25C}" destId="{0EB37692-94BC-4C15-A2F0-DCA554177AEE}" srcOrd="0" destOrd="0" presId="urn:microsoft.com/office/officeart/2005/8/layout/default"/>
    <dgm:cxn modelId="{BA81D4C2-E405-4464-9BAE-A58797D6FF17}" srcId="{7BDE0225-0DB1-4AF9-8787-5D17A4E81412}" destId="{D1EC0A73-9BDB-4565-8477-EA4EC5867D99}" srcOrd="4" destOrd="0" parTransId="{B0F78BCA-4F43-4231-B40B-6C17B8B2254B}" sibTransId="{0FA9A023-90C9-4C65-A36E-D223A5A95D7F}"/>
    <dgm:cxn modelId="{633B4AF5-974B-411A-BA41-B46626B5F990}" type="presOf" srcId="{737E0584-0ED3-423F-92A8-311789FBD908}" destId="{0B3C1861-5BB9-4AD8-AD65-1376CA8090C0}" srcOrd="0" destOrd="0" presId="urn:microsoft.com/office/officeart/2005/8/layout/default"/>
    <dgm:cxn modelId="{05C98D24-A8B2-4B88-BD57-B83CC4C10F68}" srcId="{7BDE0225-0DB1-4AF9-8787-5D17A4E81412}" destId="{737E0584-0ED3-423F-92A8-311789FBD908}" srcOrd="6" destOrd="0" parTransId="{08879183-4615-4438-9F28-13E3F7BB84FB}" sibTransId="{FD015428-498E-41B5-91D5-C8F97C02FBA2}"/>
    <dgm:cxn modelId="{020AE9D4-5B13-411E-9A32-E3A95EF69310}" type="presOf" srcId="{D1EC0A73-9BDB-4565-8477-EA4EC5867D99}" destId="{CEFD09F7-C2CE-4C87-A782-761214DF4781}" srcOrd="0" destOrd="0" presId="urn:microsoft.com/office/officeart/2005/8/layout/default"/>
    <dgm:cxn modelId="{FC5C2860-52F4-4A69-BC4B-46158740115B}" srcId="{7BDE0225-0DB1-4AF9-8787-5D17A4E81412}" destId="{4BF69499-7399-4A76-9811-FABC0B92C4B7}" srcOrd="5" destOrd="0" parTransId="{27B42A90-3626-436F-A79C-17DCB70A7E72}" sibTransId="{580FBD3A-89DE-4D1A-B3A3-B188D398E137}"/>
    <dgm:cxn modelId="{61981273-7E44-4BD1-90FD-D8671E4B9CE4}" type="presParOf" srcId="{959B4FA1-A136-40DC-8E54-3061340CF664}" destId="{0EB37692-94BC-4C15-A2F0-DCA554177AEE}" srcOrd="0" destOrd="0" presId="urn:microsoft.com/office/officeart/2005/8/layout/default"/>
    <dgm:cxn modelId="{BFC55598-7E4D-4FFD-8C29-9EE4C8B162E6}" type="presParOf" srcId="{959B4FA1-A136-40DC-8E54-3061340CF664}" destId="{27A2F61B-8B53-4763-A94C-64E707FC80A3}" srcOrd="1" destOrd="0" presId="urn:microsoft.com/office/officeart/2005/8/layout/default"/>
    <dgm:cxn modelId="{99C0FF7D-E631-4910-A905-C2FE1767F263}" type="presParOf" srcId="{959B4FA1-A136-40DC-8E54-3061340CF664}" destId="{DF7206C8-9DBB-42B1-9392-9DCE796FF98F}" srcOrd="2" destOrd="0" presId="urn:microsoft.com/office/officeart/2005/8/layout/default"/>
    <dgm:cxn modelId="{0494DF23-ED10-47B8-B94A-2F49D5441F4E}" type="presParOf" srcId="{959B4FA1-A136-40DC-8E54-3061340CF664}" destId="{DC292926-12B9-414B-A26B-BC79C1EFB6BD}" srcOrd="3" destOrd="0" presId="urn:microsoft.com/office/officeart/2005/8/layout/default"/>
    <dgm:cxn modelId="{03B6EF39-B8E4-4DB9-8F3F-1240DFED191C}" type="presParOf" srcId="{959B4FA1-A136-40DC-8E54-3061340CF664}" destId="{B9A5DDE5-688E-4D71-A030-CF77907E2F21}" srcOrd="4" destOrd="0" presId="urn:microsoft.com/office/officeart/2005/8/layout/default"/>
    <dgm:cxn modelId="{74C78C9D-E5FC-4A4D-9D8C-6BE5FE4CFD45}" type="presParOf" srcId="{959B4FA1-A136-40DC-8E54-3061340CF664}" destId="{56A6946A-774C-4262-BDEF-38E07573910A}" srcOrd="5" destOrd="0" presId="urn:microsoft.com/office/officeart/2005/8/layout/default"/>
    <dgm:cxn modelId="{73DB1110-BCC4-4901-89B8-0CBABB4B429D}" type="presParOf" srcId="{959B4FA1-A136-40DC-8E54-3061340CF664}" destId="{2FFB7F93-30A8-4CEF-A23E-640B95607994}" srcOrd="6" destOrd="0" presId="urn:microsoft.com/office/officeart/2005/8/layout/default"/>
    <dgm:cxn modelId="{BA99E929-C1BB-4D37-9367-8A4F62BF97FB}" type="presParOf" srcId="{959B4FA1-A136-40DC-8E54-3061340CF664}" destId="{23B89B80-24EF-4B1D-B621-2CD4245949C7}" srcOrd="7" destOrd="0" presId="urn:microsoft.com/office/officeart/2005/8/layout/default"/>
    <dgm:cxn modelId="{653B1434-89EC-4BEF-95A1-AD563BB5123C}" type="presParOf" srcId="{959B4FA1-A136-40DC-8E54-3061340CF664}" destId="{CEFD09F7-C2CE-4C87-A782-761214DF4781}" srcOrd="8" destOrd="0" presId="urn:microsoft.com/office/officeart/2005/8/layout/default"/>
    <dgm:cxn modelId="{BFBB5715-F986-49D4-A35C-6EEBB02F33E5}" type="presParOf" srcId="{959B4FA1-A136-40DC-8E54-3061340CF664}" destId="{3FAAA208-6632-49FB-8B9F-EE700EBA1066}" srcOrd="9" destOrd="0" presId="urn:microsoft.com/office/officeart/2005/8/layout/default"/>
    <dgm:cxn modelId="{1F01D1C8-EF5B-4918-AB57-572B993AD3A8}" type="presParOf" srcId="{959B4FA1-A136-40DC-8E54-3061340CF664}" destId="{B8049D0F-5252-470F-BC25-8A2206B7EAF8}" srcOrd="10" destOrd="0" presId="urn:microsoft.com/office/officeart/2005/8/layout/default"/>
    <dgm:cxn modelId="{158E65A3-DC86-45D5-8C40-FE9758473275}" type="presParOf" srcId="{959B4FA1-A136-40DC-8E54-3061340CF664}" destId="{A4CEFB2B-4EDC-403C-ACAA-B9392A3FE166}" srcOrd="11" destOrd="0" presId="urn:microsoft.com/office/officeart/2005/8/layout/default"/>
    <dgm:cxn modelId="{63118ECA-F3AE-4347-85DE-F4A2AF4FA02E}" type="presParOf" srcId="{959B4FA1-A136-40DC-8E54-3061340CF664}" destId="{0B3C1861-5BB9-4AD8-AD65-1376CA8090C0}" srcOrd="12" destOrd="0" presId="urn:microsoft.com/office/officeart/2005/8/layout/default"/>
    <dgm:cxn modelId="{94E09D92-0296-48F1-A716-ACA5F35A2AF8}" type="presParOf" srcId="{959B4FA1-A136-40DC-8E54-3061340CF664}" destId="{99DEB6E6-A8FA-4415-A553-5EAE666A44AA}" srcOrd="13" destOrd="0" presId="urn:microsoft.com/office/officeart/2005/8/layout/default"/>
    <dgm:cxn modelId="{54ABC1A7-A99F-43E5-B28E-64407C889091}" type="presParOf" srcId="{959B4FA1-A136-40DC-8E54-3061340CF664}" destId="{28C6F2E0-83ED-4379-A4AF-21FBD0DFC51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3B89A4-22B9-41C4-83C0-8852E5F07C4F}"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CC97779C-A7A3-43E4-9AD0-80087F9DB5D8}">
      <dgm:prSet phldrT="[Text]"/>
      <dgm:spPr/>
      <dgm:t>
        <a:bodyPr/>
        <a:lstStyle/>
        <a:p>
          <a:r>
            <a:rPr lang="en-US" dirty="0" smtClean="0"/>
            <a:t>Mitigating Attack Risks</a:t>
          </a:r>
          <a:endParaRPr lang="en-US" dirty="0"/>
        </a:p>
      </dgm:t>
    </dgm:pt>
    <dgm:pt modelId="{BD3E6D6E-4A74-4FB2-9ACE-A4CA02A37FB4}" type="parTrans" cxnId="{3EA80598-2F28-483D-938A-774B80F1DACA}">
      <dgm:prSet/>
      <dgm:spPr/>
      <dgm:t>
        <a:bodyPr/>
        <a:lstStyle/>
        <a:p>
          <a:endParaRPr lang="en-US"/>
        </a:p>
      </dgm:t>
    </dgm:pt>
    <dgm:pt modelId="{C37FD2EB-4BB5-4136-8715-794303830E28}" type="sibTrans" cxnId="{3EA80598-2F28-483D-938A-774B80F1DACA}">
      <dgm:prSet/>
      <dgm:spPr/>
      <dgm:t>
        <a:bodyPr/>
        <a:lstStyle/>
        <a:p>
          <a:endParaRPr lang="en-US"/>
        </a:p>
      </dgm:t>
    </dgm:pt>
    <dgm:pt modelId="{F64CC4AF-E6B5-43B8-97B7-C3AB4722FBE3}">
      <dgm:prSet/>
      <dgm:spPr/>
      <dgm:t>
        <a:bodyPr/>
        <a:lstStyle/>
        <a:p>
          <a:r>
            <a:rPr lang="en-US" dirty="0" smtClean="0"/>
            <a:t>Implement a best </a:t>
          </a:r>
          <a:r>
            <a:rPr lang="en-US" smtClean="0"/>
            <a:t>practices </a:t>
          </a:r>
          <a:r>
            <a:rPr lang="en-US" smtClean="0"/>
            <a:t>approach.</a:t>
          </a:r>
          <a:endParaRPr lang="en-US" dirty="0"/>
        </a:p>
      </dgm:t>
    </dgm:pt>
    <dgm:pt modelId="{EF411556-3E2E-4B82-9638-E66CFA79BBF2}" type="parTrans" cxnId="{53556777-E62E-4918-A128-1F2EDC158660}">
      <dgm:prSet/>
      <dgm:spPr/>
      <dgm:t>
        <a:bodyPr/>
        <a:lstStyle/>
        <a:p>
          <a:endParaRPr lang="en-US"/>
        </a:p>
      </dgm:t>
    </dgm:pt>
    <dgm:pt modelId="{0E0E78FC-67E3-4FBE-AD99-26D35DCBC7B7}" type="sibTrans" cxnId="{53556777-E62E-4918-A128-1F2EDC158660}">
      <dgm:prSet/>
      <dgm:spPr/>
      <dgm:t>
        <a:bodyPr/>
        <a:lstStyle/>
        <a:p>
          <a:endParaRPr lang="en-US"/>
        </a:p>
      </dgm:t>
    </dgm:pt>
    <dgm:pt modelId="{54617C45-1EF1-4A7A-A045-C146673CD63D}">
      <dgm:prSet/>
      <dgm:spPr/>
      <dgm:t>
        <a:bodyPr/>
        <a:lstStyle/>
        <a:p>
          <a:r>
            <a:rPr lang="en-US" dirty="0" smtClean="0"/>
            <a:t>Know </a:t>
          </a:r>
          <a:r>
            <a:rPr lang="en-US" smtClean="0"/>
            <a:t>your </a:t>
          </a:r>
          <a:r>
            <a:rPr lang="en-US" smtClean="0"/>
            <a:t>infrastructure.</a:t>
          </a:r>
          <a:endParaRPr lang="en-US" dirty="0"/>
        </a:p>
      </dgm:t>
    </dgm:pt>
    <dgm:pt modelId="{E1D7F289-9F0A-4216-93A1-25F7A3BD5BE8}" type="parTrans" cxnId="{4D22B7EE-013C-4082-9E69-6AF78DA620DE}">
      <dgm:prSet/>
      <dgm:spPr/>
      <dgm:t>
        <a:bodyPr/>
        <a:lstStyle/>
        <a:p>
          <a:endParaRPr lang="en-US"/>
        </a:p>
      </dgm:t>
    </dgm:pt>
    <dgm:pt modelId="{94CA7AA5-61C2-422F-9326-8226CE9B6687}" type="sibTrans" cxnId="{4D22B7EE-013C-4082-9E69-6AF78DA620DE}">
      <dgm:prSet/>
      <dgm:spPr/>
      <dgm:t>
        <a:bodyPr/>
        <a:lstStyle/>
        <a:p>
          <a:endParaRPr lang="en-US"/>
        </a:p>
      </dgm:t>
    </dgm:pt>
    <dgm:pt modelId="{BE7777FE-48E9-4FA3-8F87-E7B3B0807ADC}">
      <dgm:prSet/>
      <dgm:spPr/>
      <dgm:t>
        <a:bodyPr/>
        <a:lstStyle/>
        <a:p>
          <a:r>
            <a:rPr lang="en-US" dirty="0" smtClean="0"/>
            <a:t>Be proactive in gaining  necessary support at </a:t>
          </a:r>
          <a:r>
            <a:rPr lang="en-US" smtClean="0"/>
            <a:t>all </a:t>
          </a:r>
          <a:r>
            <a:rPr lang="en-US" smtClean="0"/>
            <a:t>levels.    </a:t>
          </a:r>
          <a:endParaRPr lang="en-US" dirty="0"/>
        </a:p>
      </dgm:t>
    </dgm:pt>
    <dgm:pt modelId="{FA6023D6-E10B-4A47-BE8C-691F40A5BB3A}" type="parTrans" cxnId="{7B70D6A4-B42A-43CD-BCCF-52C5ED11545E}">
      <dgm:prSet/>
      <dgm:spPr/>
      <dgm:t>
        <a:bodyPr/>
        <a:lstStyle/>
        <a:p>
          <a:endParaRPr lang="en-US"/>
        </a:p>
      </dgm:t>
    </dgm:pt>
    <dgm:pt modelId="{1B81B722-395D-484A-8907-02A3501C6C40}" type="sibTrans" cxnId="{7B70D6A4-B42A-43CD-BCCF-52C5ED11545E}">
      <dgm:prSet/>
      <dgm:spPr/>
      <dgm:t>
        <a:bodyPr/>
        <a:lstStyle/>
        <a:p>
          <a:endParaRPr lang="en-US"/>
        </a:p>
      </dgm:t>
    </dgm:pt>
    <dgm:pt modelId="{C3CD8EB4-F9BC-4F2C-9915-F71D8C1FFD27}">
      <dgm:prSet/>
      <dgm:spPr/>
      <dgm:t>
        <a:bodyPr/>
        <a:lstStyle/>
        <a:p>
          <a:r>
            <a:rPr lang="en-US" dirty="0" smtClean="0"/>
            <a:t>Mitigating Weaknesses</a:t>
          </a:r>
          <a:endParaRPr lang="en-US" dirty="0"/>
        </a:p>
      </dgm:t>
    </dgm:pt>
    <dgm:pt modelId="{F4AEE61B-3309-4C78-8203-BC89EB4B8F3C}" type="parTrans" cxnId="{5C5E7642-5D7B-429B-9FD2-59A5FDA4112A}">
      <dgm:prSet/>
      <dgm:spPr/>
      <dgm:t>
        <a:bodyPr/>
        <a:lstStyle/>
        <a:p>
          <a:endParaRPr lang="en-US"/>
        </a:p>
      </dgm:t>
    </dgm:pt>
    <dgm:pt modelId="{A8DEBF79-9144-4971-86F7-0C4E41F0BC4A}" type="sibTrans" cxnId="{5C5E7642-5D7B-429B-9FD2-59A5FDA4112A}">
      <dgm:prSet/>
      <dgm:spPr/>
      <dgm:t>
        <a:bodyPr/>
        <a:lstStyle/>
        <a:p>
          <a:endParaRPr lang="en-US"/>
        </a:p>
      </dgm:t>
    </dgm:pt>
    <dgm:pt modelId="{1DE45E53-5D76-4439-82B4-1AEB0F782936}">
      <dgm:prSet/>
      <dgm:spPr/>
      <dgm:t>
        <a:bodyPr/>
        <a:lstStyle/>
        <a:p>
          <a:r>
            <a:rPr lang="en-US" dirty="0" smtClean="0"/>
            <a:t>Practice due diligence for </a:t>
          </a:r>
          <a:r>
            <a:rPr lang="en-US" smtClean="0"/>
            <a:t>mitigating </a:t>
          </a:r>
          <a:r>
            <a:rPr lang="en-US" smtClean="0"/>
            <a:t>weaknesses.</a:t>
          </a:r>
          <a:endParaRPr lang="en-US" dirty="0"/>
        </a:p>
      </dgm:t>
    </dgm:pt>
    <dgm:pt modelId="{D4BB591F-4910-4C2C-A196-C4B0C5940BB1}" type="parTrans" cxnId="{577585E6-AFC7-4529-9797-B37EDF7C2647}">
      <dgm:prSet/>
      <dgm:spPr/>
      <dgm:t>
        <a:bodyPr/>
        <a:lstStyle/>
        <a:p>
          <a:endParaRPr lang="en-US"/>
        </a:p>
      </dgm:t>
    </dgm:pt>
    <dgm:pt modelId="{4A31DFB2-9D97-4270-8817-377E1E00EA4C}" type="sibTrans" cxnId="{577585E6-AFC7-4529-9797-B37EDF7C2647}">
      <dgm:prSet/>
      <dgm:spPr/>
      <dgm:t>
        <a:bodyPr/>
        <a:lstStyle/>
        <a:p>
          <a:endParaRPr lang="en-US"/>
        </a:p>
      </dgm:t>
    </dgm:pt>
    <dgm:pt modelId="{830F31FD-8E80-42B5-A468-2B41CD057497}">
      <dgm:prSet/>
      <dgm:spPr/>
      <dgm:t>
        <a:bodyPr/>
        <a:lstStyle/>
        <a:p>
          <a:r>
            <a:rPr lang="en-US" dirty="0" smtClean="0"/>
            <a:t>Be security conscious as early </a:t>
          </a:r>
          <a:r>
            <a:rPr lang="en-US" smtClean="0"/>
            <a:t>as </a:t>
          </a:r>
          <a:r>
            <a:rPr lang="en-US" smtClean="0"/>
            <a:t>possible.</a:t>
          </a:r>
          <a:endParaRPr lang="en-US" dirty="0"/>
        </a:p>
      </dgm:t>
    </dgm:pt>
    <dgm:pt modelId="{7BBDB3D6-FED5-49A3-859A-3F2A23CF425F}" type="parTrans" cxnId="{45992728-093F-426F-9665-8001CB927F9A}">
      <dgm:prSet/>
      <dgm:spPr/>
      <dgm:t>
        <a:bodyPr/>
        <a:lstStyle/>
        <a:p>
          <a:endParaRPr lang="en-US"/>
        </a:p>
      </dgm:t>
    </dgm:pt>
    <dgm:pt modelId="{82B5AF22-E0FE-473C-8CE5-8D36AD725A09}" type="sibTrans" cxnId="{45992728-093F-426F-9665-8001CB927F9A}">
      <dgm:prSet/>
      <dgm:spPr/>
      <dgm:t>
        <a:bodyPr/>
        <a:lstStyle/>
        <a:p>
          <a:endParaRPr lang="en-US"/>
        </a:p>
      </dgm:t>
    </dgm:pt>
    <dgm:pt modelId="{A006441C-7DF3-46FB-BC74-6220163E0FA4}">
      <dgm:prSet/>
      <dgm:spPr/>
      <dgm:t>
        <a:bodyPr/>
        <a:lstStyle/>
        <a:p>
          <a:r>
            <a:rPr lang="en-US" dirty="0" smtClean="0"/>
            <a:t>Be aware </a:t>
          </a:r>
          <a:r>
            <a:rPr lang="en-US" smtClean="0"/>
            <a:t>of </a:t>
          </a:r>
          <a:r>
            <a:rPr lang="en-US" smtClean="0"/>
            <a:t>vulnerabilities.</a:t>
          </a:r>
          <a:endParaRPr lang="en-US" dirty="0"/>
        </a:p>
      </dgm:t>
    </dgm:pt>
    <dgm:pt modelId="{CD0F68DC-14BA-42A8-BB26-57F05954B1E2}" type="parTrans" cxnId="{137B62D9-BDDD-4590-9711-36A22898316E}">
      <dgm:prSet/>
      <dgm:spPr/>
      <dgm:t>
        <a:bodyPr/>
        <a:lstStyle/>
        <a:p>
          <a:endParaRPr lang="en-US"/>
        </a:p>
      </dgm:t>
    </dgm:pt>
    <dgm:pt modelId="{0717ABF8-B61B-45EB-B815-51EC793734E1}" type="sibTrans" cxnId="{137B62D9-BDDD-4590-9711-36A22898316E}">
      <dgm:prSet/>
      <dgm:spPr/>
      <dgm:t>
        <a:bodyPr/>
        <a:lstStyle/>
        <a:p>
          <a:endParaRPr lang="en-US"/>
        </a:p>
      </dgm:t>
    </dgm:pt>
    <dgm:pt modelId="{16E5F956-5979-465A-AD42-2423A5FB3CB1}">
      <dgm:prSet/>
      <dgm:spPr/>
      <dgm:t>
        <a:bodyPr/>
        <a:lstStyle/>
        <a:p>
          <a:r>
            <a:rPr lang="en-US" dirty="0" smtClean="0"/>
            <a:t>Be aware of </a:t>
          </a:r>
          <a:r>
            <a:rPr lang="en-US" smtClean="0"/>
            <a:t>WASC’s </a:t>
          </a:r>
          <a:r>
            <a:rPr lang="en-US" smtClean="0"/>
            <a:t>threats </a:t>
          </a:r>
          <a:r>
            <a:rPr lang="en-US" dirty="0" smtClean="0"/>
            <a:t>to Web </a:t>
          </a:r>
          <a:r>
            <a:rPr lang="en-US" smtClean="0"/>
            <a:t>Application </a:t>
          </a:r>
          <a:r>
            <a:rPr lang="en-US" smtClean="0"/>
            <a:t>security.</a:t>
          </a:r>
          <a:endParaRPr lang="en-US" dirty="0"/>
        </a:p>
      </dgm:t>
    </dgm:pt>
    <dgm:pt modelId="{B5FAF9E0-B9D1-4F8F-BC27-144E95865954}" type="parTrans" cxnId="{590041E1-DDBD-483A-A553-F188B49E828D}">
      <dgm:prSet/>
      <dgm:spPr/>
      <dgm:t>
        <a:bodyPr/>
        <a:lstStyle/>
        <a:p>
          <a:endParaRPr lang="en-US"/>
        </a:p>
      </dgm:t>
    </dgm:pt>
    <dgm:pt modelId="{CD2A6530-B5A9-4740-8483-EDC6586D44ED}" type="sibTrans" cxnId="{590041E1-DDBD-483A-A553-F188B49E828D}">
      <dgm:prSet/>
      <dgm:spPr/>
      <dgm:t>
        <a:bodyPr/>
        <a:lstStyle/>
        <a:p>
          <a:endParaRPr lang="en-US"/>
        </a:p>
      </dgm:t>
    </dgm:pt>
    <dgm:pt modelId="{EA5FB0A3-9A06-4BB1-AB1E-2C9B5D4A8275}">
      <dgm:prSet/>
      <dgm:spPr/>
      <dgm:t>
        <a:bodyPr/>
        <a:lstStyle/>
        <a:p>
          <a:r>
            <a:rPr lang="en-US" dirty="0" smtClean="0"/>
            <a:t>Validate </a:t>
          </a:r>
          <a:r>
            <a:rPr lang="en-US" smtClean="0"/>
            <a:t>user </a:t>
          </a:r>
          <a:r>
            <a:rPr lang="en-US" smtClean="0"/>
            <a:t>input.</a:t>
          </a:r>
          <a:endParaRPr lang="en-US" dirty="0"/>
        </a:p>
      </dgm:t>
    </dgm:pt>
    <dgm:pt modelId="{D65B45F6-0E05-4449-8AF7-5C5D337006DA}" type="parTrans" cxnId="{3710E52E-2894-4EB5-8E68-0D3823E37CC2}">
      <dgm:prSet/>
      <dgm:spPr/>
      <dgm:t>
        <a:bodyPr/>
        <a:lstStyle/>
        <a:p>
          <a:endParaRPr lang="en-US"/>
        </a:p>
      </dgm:t>
    </dgm:pt>
    <dgm:pt modelId="{5509384F-635E-4DFD-99D0-C0C955C9B6D0}" type="sibTrans" cxnId="{3710E52E-2894-4EB5-8E68-0D3823E37CC2}">
      <dgm:prSet/>
      <dgm:spPr/>
      <dgm:t>
        <a:bodyPr/>
        <a:lstStyle/>
        <a:p>
          <a:endParaRPr lang="en-US"/>
        </a:p>
      </dgm:t>
    </dgm:pt>
    <dgm:pt modelId="{88AAC4A3-9AD3-48D9-A0B9-F15FC0722D01}" type="pres">
      <dgm:prSet presAssocID="{503B89A4-22B9-41C4-83C0-8852E5F07C4F}" presName="vert0" presStyleCnt="0">
        <dgm:presLayoutVars>
          <dgm:dir/>
          <dgm:animOne val="branch"/>
          <dgm:animLvl val="lvl"/>
        </dgm:presLayoutVars>
      </dgm:prSet>
      <dgm:spPr/>
      <dgm:t>
        <a:bodyPr/>
        <a:lstStyle/>
        <a:p>
          <a:endParaRPr lang="en-US"/>
        </a:p>
      </dgm:t>
    </dgm:pt>
    <dgm:pt modelId="{7299EDF9-4454-47D2-91D5-56857570222D}" type="pres">
      <dgm:prSet presAssocID="{CC97779C-A7A3-43E4-9AD0-80087F9DB5D8}" presName="thickLine" presStyleLbl="alignNode1" presStyleIdx="0" presStyleCnt="2"/>
      <dgm:spPr/>
    </dgm:pt>
    <dgm:pt modelId="{E33BFFAD-EE77-4832-B423-AD2044C8E97D}" type="pres">
      <dgm:prSet presAssocID="{CC97779C-A7A3-43E4-9AD0-80087F9DB5D8}" presName="horz1" presStyleCnt="0"/>
      <dgm:spPr/>
    </dgm:pt>
    <dgm:pt modelId="{82094FA6-51B4-4F65-ACA3-C570AB297E42}" type="pres">
      <dgm:prSet presAssocID="{CC97779C-A7A3-43E4-9AD0-80087F9DB5D8}" presName="tx1" presStyleLbl="revTx" presStyleIdx="0" presStyleCnt="10"/>
      <dgm:spPr/>
      <dgm:t>
        <a:bodyPr/>
        <a:lstStyle/>
        <a:p>
          <a:endParaRPr lang="en-US"/>
        </a:p>
      </dgm:t>
    </dgm:pt>
    <dgm:pt modelId="{8E45D601-6C9B-460D-82B9-79F055712B8B}" type="pres">
      <dgm:prSet presAssocID="{CC97779C-A7A3-43E4-9AD0-80087F9DB5D8}" presName="vert1" presStyleCnt="0"/>
      <dgm:spPr/>
    </dgm:pt>
    <dgm:pt modelId="{3C72FEFF-C1E0-454B-AC03-5A1AA92BEAE5}" type="pres">
      <dgm:prSet presAssocID="{F64CC4AF-E6B5-43B8-97B7-C3AB4722FBE3}" presName="vertSpace2a" presStyleCnt="0"/>
      <dgm:spPr/>
    </dgm:pt>
    <dgm:pt modelId="{C656ED13-1632-42C1-9CBF-1FC5FBF1C64B}" type="pres">
      <dgm:prSet presAssocID="{F64CC4AF-E6B5-43B8-97B7-C3AB4722FBE3}" presName="horz2" presStyleCnt="0"/>
      <dgm:spPr/>
    </dgm:pt>
    <dgm:pt modelId="{BD09495B-5A32-41F5-8040-E9BCE5E7DEE8}" type="pres">
      <dgm:prSet presAssocID="{F64CC4AF-E6B5-43B8-97B7-C3AB4722FBE3}" presName="horzSpace2" presStyleCnt="0"/>
      <dgm:spPr/>
    </dgm:pt>
    <dgm:pt modelId="{81DBDC5A-EAAC-40D5-BAAE-7406DABE271E}" type="pres">
      <dgm:prSet presAssocID="{F64CC4AF-E6B5-43B8-97B7-C3AB4722FBE3}" presName="tx2" presStyleLbl="revTx" presStyleIdx="1" presStyleCnt="10"/>
      <dgm:spPr/>
      <dgm:t>
        <a:bodyPr/>
        <a:lstStyle/>
        <a:p>
          <a:endParaRPr lang="en-US"/>
        </a:p>
      </dgm:t>
    </dgm:pt>
    <dgm:pt modelId="{30B98B8E-04AD-49A4-9EAB-A0E606C27D08}" type="pres">
      <dgm:prSet presAssocID="{F64CC4AF-E6B5-43B8-97B7-C3AB4722FBE3}" presName="vert2" presStyleCnt="0"/>
      <dgm:spPr/>
    </dgm:pt>
    <dgm:pt modelId="{ABA4418B-541D-4A6A-9FAA-9DDC24DA7C2A}" type="pres">
      <dgm:prSet presAssocID="{F64CC4AF-E6B5-43B8-97B7-C3AB4722FBE3}" presName="thinLine2b" presStyleLbl="callout" presStyleIdx="0" presStyleCnt="8"/>
      <dgm:spPr/>
    </dgm:pt>
    <dgm:pt modelId="{82B749DD-AD18-45ED-8C89-064211594E8D}" type="pres">
      <dgm:prSet presAssocID="{F64CC4AF-E6B5-43B8-97B7-C3AB4722FBE3}" presName="vertSpace2b" presStyleCnt="0"/>
      <dgm:spPr/>
    </dgm:pt>
    <dgm:pt modelId="{F3C0A3FD-015C-4900-A31D-261DA91AEC12}" type="pres">
      <dgm:prSet presAssocID="{830F31FD-8E80-42B5-A468-2B41CD057497}" presName="horz2" presStyleCnt="0"/>
      <dgm:spPr/>
    </dgm:pt>
    <dgm:pt modelId="{3487390F-C341-4C0A-A0E2-E6C5C282C1E6}" type="pres">
      <dgm:prSet presAssocID="{830F31FD-8E80-42B5-A468-2B41CD057497}" presName="horzSpace2" presStyleCnt="0"/>
      <dgm:spPr/>
    </dgm:pt>
    <dgm:pt modelId="{C315E04E-58D9-4086-8D30-40884562F148}" type="pres">
      <dgm:prSet presAssocID="{830F31FD-8E80-42B5-A468-2B41CD057497}" presName="tx2" presStyleLbl="revTx" presStyleIdx="2" presStyleCnt="10"/>
      <dgm:spPr/>
      <dgm:t>
        <a:bodyPr/>
        <a:lstStyle/>
        <a:p>
          <a:endParaRPr lang="en-US"/>
        </a:p>
      </dgm:t>
    </dgm:pt>
    <dgm:pt modelId="{BCC569D0-39D4-4492-A66C-A800D5DE9953}" type="pres">
      <dgm:prSet presAssocID="{830F31FD-8E80-42B5-A468-2B41CD057497}" presName="vert2" presStyleCnt="0"/>
      <dgm:spPr/>
    </dgm:pt>
    <dgm:pt modelId="{96E7BB21-486A-4338-BA3F-E2F06D5C4584}" type="pres">
      <dgm:prSet presAssocID="{830F31FD-8E80-42B5-A468-2B41CD057497}" presName="thinLine2b" presStyleLbl="callout" presStyleIdx="1" presStyleCnt="8"/>
      <dgm:spPr/>
    </dgm:pt>
    <dgm:pt modelId="{6730D22E-C16B-45EF-9F96-F440590956B4}" type="pres">
      <dgm:prSet presAssocID="{830F31FD-8E80-42B5-A468-2B41CD057497}" presName="vertSpace2b" presStyleCnt="0"/>
      <dgm:spPr/>
    </dgm:pt>
    <dgm:pt modelId="{2B1175C2-53FE-4184-8339-273139492626}" type="pres">
      <dgm:prSet presAssocID="{54617C45-1EF1-4A7A-A045-C146673CD63D}" presName="horz2" presStyleCnt="0"/>
      <dgm:spPr/>
    </dgm:pt>
    <dgm:pt modelId="{6FC39436-B531-4B14-9969-775CCBF6E586}" type="pres">
      <dgm:prSet presAssocID="{54617C45-1EF1-4A7A-A045-C146673CD63D}" presName="horzSpace2" presStyleCnt="0"/>
      <dgm:spPr/>
    </dgm:pt>
    <dgm:pt modelId="{F03F76A3-4A3E-4401-9D7C-97F05F1CB170}" type="pres">
      <dgm:prSet presAssocID="{54617C45-1EF1-4A7A-A045-C146673CD63D}" presName="tx2" presStyleLbl="revTx" presStyleIdx="3" presStyleCnt="10"/>
      <dgm:spPr/>
      <dgm:t>
        <a:bodyPr/>
        <a:lstStyle/>
        <a:p>
          <a:endParaRPr lang="en-US"/>
        </a:p>
      </dgm:t>
    </dgm:pt>
    <dgm:pt modelId="{7004219B-41CF-4CC2-8C3B-951839D934D6}" type="pres">
      <dgm:prSet presAssocID="{54617C45-1EF1-4A7A-A045-C146673CD63D}" presName="vert2" presStyleCnt="0"/>
      <dgm:spPr/>
    </dgm:pt>
    <dgm:pt modelId="{307CF0F4-43FA-44DB-88A5-C7AA854332FB}" type="pres">
      <dgm:prSet presAssocID="{54617C45-1EF1-4A7A-A045-C146673CD63D}" presName="thinLine2b" presStyleLbl="callout" presStyleIdx="2" presStyleCnt="8"/>
      <dgm:spPr/>
    </dgm:pt>
    <dgm:pt modelId="{94594D08-F609-4C81-98EF-524475380290}" type="pres">
      <dgm:prSet presAssocID="{54617C45-1EF1-4A7A-A045-C146673CD63D}" presName="vertSpace2b" presStyleCnt="0"/>
      <dgm:spPr/>
    </dgm:pt>
    <dgm:pt modelId="{45ECD6A0-F75D-479F-86EB-391E590CFBB5}" type="pres">
      <dgm:prSet presAssocID="{BE7777FE-48E9-4FA3-8F87-E7B3B0807ADC}" presName="horz2" presStyleCnt="0"/>
      <dgm:spPr/>
    </dgm:pt>
    <dgm:pt modelId="{BA131C4B-99B6-4C6F-9E11-EE7836C05EE8}" type="pres">
      <dgm:prSet presAssocID="{BE7777FE-48E9-4FA3-8F87-E7B3B0807ADC}" presName="horzSpace2" presStyleCnt="0"/>
      <dgm:spPr/>
    </dgm:pt>
    <dgm:pt modelId="{B4109C1A-6AB2-4F4D-AC87-00A2D190F0FC}" type="pres">
      <dgm:prSet presAssocID="{BE7777FE-48E9-4FA3-8F87-E7B3B0807ADC}" presName="tx2" presStyleLbl="revTx" presStyleIdx="4" presStyleCnt="10"/>
      <dgm:spPr/>
      <dgm:t>
        <a:bodyPr/>
        <a:lstStyle/>
        <a:p>
          <a:endParaRPr lang="en-US"/>
        </a:p>
      </dgm:t>
    </dgm:pt>
    <dgm:pt modelId="{09C77DF9-6E56-4879-A9C0-AF68F6D4D61B}" type="pres">
      <dgm:prSet presAssocID="{BE7777FE-48E9-4FA3-8F87-E7B3B0807ADC}" presName="vert2" presStyleCnt="0"/>
      <dgm:spPr/>
    </dgm:pt>
    <dgm:pt modelId="{F23C3305-C767-41C7-9B55-31ADBA9F5155}" type="pres">
      <dgm:prSet presAssocID="{BE7777FE-48E9-4FA3-8F87-E7B3B0807ADC}" presName="thinLine2b" presStyleLbl="callout" presStyleIdx="3" presStyleCnt="8"/>
      <dgm:spPr/>
    </dgm:pt>
    <dgm:pt modelId="{177038B6-348F-406C-A63C-6D4A6D437BE4}" type="pres">
      <dgm:prSet presAssocID="{BE7777FE-48E9-4FA3-8F87-E7B3B0807ADC}" presName="vertSpace2b" presStyleCnt="0"/>
      <dgm:spPr/>
    </dgm:pt>
    <dgm:pt modelId="{37882C8D-7397-418E-B93B-6DBEA6EEDE02}" type="pres">
      <dgm:prSet presAssocID="{C3CD8EB4-F9BC-4F2C-9915-F71D8C1FFD27}" presName="thickLine" presStyleLbl="alignNode1" presStyleIdx="1" presStyleCnt="2"/>
      <dgm:spPr/>
    </dgm:pt>
    <dgm:pt modelId="{A97C6D50-29D7-4533-8E80-39B7EB636311}" type="pres">
      <dgm:prSet presAssocID="{C3CD8EB4-F9BC-4F2C-9915-F71D8C1FFD27}" presName="horz1" presStyleCnt="0"/>
      <dgm:spPr/>
    </dgm:pt>
    <dgm:pt modelId="{4F06DFF7-D79D-428D-879D-C880D090AA89}" type="pres">
      <dgm:prSet presAssocID="{C3CD8EB4-F9BC-4F2C-9915-F71D8C1FFD27}" presName="tx1" presStyleLbl="revTx" presStyleIdx="5" presStyleCnt="10"/>
      <dgm:spPr/>
      <dgm:t>
        <a:bodyPr/>
        <a:lstStyle/>
        <a:p>
          <a:endParaRPr lang="en-US"/>
        </a:p>
      </dgm:t>
    </dgm:pt>
    <dgm:pt modelId="{F87B4CD7-078E-4924-82AD-4C2F99EDCFE3}" type="pres">
      <dgm:prSet presAssocID="{C3CD8EB4-F9BC-4F2C-9915-F71D8C1FFD27}" presName="vert1" presStyleCnt="0"/>
      <dgm:spPr/>
    </dgm:pt>
    <dgm:pt modelId="{8B2081D0-DAD5-4C3B-93A0-23E99C093DD4}" type="pres">
      <dgm:prSet presAssocID="{1DE45E53-5D76-4439-82B4-1AEB0F782936}" presName="vertSpace2a" presStyleCnt="0"/>
      <dgm:spPr/>
    </dgm:pt>
    <dgm:pt modelId="{B981ABF8-AE00-4B84-9551-B70B6BDC04DC}" type="pres">
      <dgm:prSet presAssocID="{1DE45E53-5D76-4439-82B4-1AEB0F782936}" presName="horz2" presStyleCnt="0"/>
      <dgm:spPr/>
    </dgm:pt>
    <dgm:pt modelId="{805036EA-FAC1-4358-941A-4AEF8CA1D386}" type="pres">
      <dgm:prSet presAssocID="{1DE45E53-5D76-4439-82B4-1AEB0F782936}" presName="horzSpace2" presStyleCnt="0"/>
      <dgm:spPr/>
    </dgm:pt>
    <dgm:pt modelId="{031047D7-CDF3-456C-A9EF-6F5EAEC988CE}" type="pres">
      <dgm:prSet presAssocID="{1DE45E53-5D76-4439-82B4-1AEB0F782936}" presName="tx2" presStyleLbl="revTx" presStyleIdx="6" presStyleCnt="10"/>
      <dgm:spPr/>
      <dgm:t>
        <a:bodyPr/>
        <a:lstStyle/>
        <a:p>
          <a:endParaRPr lang="en-US"/>
        </a:p>
      </dgm:t>
    </dgm:pt>
    <dgm:pt modelId="{FB3586D6-85DC-4631-A136-661E000D3B51}" type="pres">
      <dgm:prSet presAssocID="{1DE45E53-5D76-4439-82B4-1AEB0F782936}" presName="vert2" presStyleCnt="0"/>
      <dgm:spPr/>
    </dgm:pt>
    <dgm:pt modelId="{7E41B4A2-ED3A-49DE-A8C6-6FE9DC9AF0C5}" type="pres">
      <dgm:prSet presAssocID="{1DE45E53-5D76-4439-82B4-1AEB0F782936}" presName="thinLine2b" presStyleLbl="callout" presStyleIdx="4" presStyleCnt="8"/>
      <dgm:spPr/>
    </dgm:pt>
    <dgm:pt modelId="{6CAEA63F-2A8E-4248-A0B7-F6CA8886E705}" type="pres">
      <dgm:prSet presAssocID="{1DE45E53-5D76-4439-82B4-1AEB0F782936}" presName="vertSpace2b" presStyleCnt="0"/>
      <dgm:spPr/>
    </dgm:pt>
    <dgm:pt modelId="{D01D956C-0A84-4235-9648-858387E8CD48}" type="pres">
      <dgm:prSet presAssocID="{A006441C-7DF3-46FB-BC74-6220163E0FA4}" presName="horz2" presStyleCnt="0"/>
      <dgm:spPr/>
    </dgm:pt>
    <dgm:pt modelId="{5808DE5E-B095-4229-A844-0B5D01F1D179}" type="pres">
      <dgm:prSet presAssocID="{A006441C-7DF3-46FB-BC74-6220163E0FA4}" presName="horzSpace2" presStyleCnt="0"/>
      <dgm:spPr/>
    </dgm:pt>
    <dgm:pt modelId="{0A512393-CECF-453C-99E4-1BE08BD5319F}" type="pres">
      <dgm:prSet presAssocID="{A006441C-7DF3-46FB-BC74-6220163E0FA4}" presName="tx2" presStyleLbl="revTx" presStyleIdx="7" presStyleCnt="10"/>
      <dgm:spPr/>
      <dgm:t>
        <a:bodyPr/>
        <a:lstStyle/>
        <a:p>
          <a:endParaRPr lang="en-US"/>
        </a:p>
      </dgm:t>
    </dgm:pt>
    <dgm:pt modelId="{2CE5CF31-CA9F-4B5C-A97B-4A62BB70E652}" type="pres">
      <dgm:prSet presAssocID="{A006441C-7DF3-46FB-BC74-6220163E0FA4}" presName="vert2" presStyleCnt="0"/>
      <dgm:spPr/>
    </dgm:pt>
    <dgm:pt modelId="{1F67187E-85EB-402E-BE36-92263D8D8B61}" type="pres">
      <dgm:prSet presAssocID="{A006441C-7DF3-46FB-BC74-6220163E0FA4}" presName="thinLine2b" presStyleLbl="callout" presStyleIdx="5" presStyleCnt="8"/>
      <dgm:spPr/>
    </dgm:pt>
    <dgm:pt modelId="{B29A6151-8FA4-47F3-BAFA-626A856EECCF}" type="pres">
      <dgm:prSet presAssocID="{A006441C-7DF3-46FB-BC74-6220163E0FA4}" presName="vertSpace2b" presStyleCnt="0"/>
      <dgm:spPr/>
    </dgm:pt>
    <dgm:pt modelId="{65739EEA-FDF5-4A80-A85C-2FB342F02903}" type="pres">
      <dgm:prSet presAssocID="{16E5F956-5979-465A-AD42-2423A5FB3CB1}" presName="horz2" presStyleCnt="0"/>
      <dgm:spPr/>
    </dgm:pt>
    <dgm:pt modelId="{A457CAB7-49AB-45FF-B7E2-A74E95522C57}" type="pres">
      <dgm:prSet presAssocID="{16E5F956-5979-465A-AD42-2423A5FB3CB1}" presName="horzSpace2" presStyleCnt="0"/>
      <dgm:spPr/>
    </dgm:pt>
    <dgm:pt modelId="{91BB3106-9C38-4A98-8017-6685B8338E97}" type="pres">
      <dgm:prSet presAssocID="{16E5F956-5979-465A-AD42-2423A5FB3CB1}" presName="tx2" presStyleLbl="revTx" presStyleIdx="8" presStyleCnt="10"/>
      <dgm:spPr/>
      <dgm:t>
        <a:bodyPr/>
        <a:lstStyle/>
        <a:p>
          <a:endParaRPr lang="en-US"/>
        </a:p>
      </dgm:t>
    </dgm:pt>
    <dgm:pt modelId="{8819FF7D-73F2-4889-978A-9EF8FDBB8113}" type="pres">
      <dgm:prSet presAssocID="{16E5F956-5979-465A-AD42-2423A5FB3CB1}" presName="vert2" presStyleCnt="0"/>
      <dgm:spPr/>
    </dgm:pt>
    <dgm:pt modelId="{A8FD3A70-77CD-48F4-BCA2-1A0B5F08BC0F}" type="pres">
      <dgm:prSet presAssocID="{16E5F956-5979-465A-AD42-2423A5FB3CB1}" presName="thinLine2b" presStyleLbl="callout" presStyleIdx="6" presStyleCnt="8"/>
      <dgm:spPr/>
    </dgm:pt>
    <dgm:pt modelId="{775A1E4D-AC23-4959-BE4F-2FF6F39D3830}" type="pres">
      <dgm:prSet presAssocID="{16E5F956-5979-465A-AD42-2423A5FB3CB1}" presName="vertSpace2b" presStyleCnt="0"/>
      <dgm:spPr/>
    </dgm:pt>
    <dgm:pt modelId="{49E17A43-53AB-4EBB-A7C5-C7A235B72FD9}" type="pres">
      <dgm:prSet presAssocID="{EA5FB0A3-9A06-4BB1-AB1E-2C9B5D4A8275}" presName="horz2" presStyleCnt="0"/>
      <dgm:spPr/>
    </dgm:pt>
    <dgm:pt modelId="{CF6E974C-2B9A-4DB2-9780-5A4116C97E6D}" type="pres">
      <dgm:prSet presAssocID="{EA5FB0A3-9A06-4BB1-AB1E-2C9B5D4A8275}" presName="horzSpace2" presStyleCnt="0"/>
      <dgm:spPr/>
    </dgm:pt>
    <dgm:pt modelId="{3106CE1F-2DAD-4F00-BE40-7F308DD4AA01}" type="pres">
      <dgm:prSet presAssocID="{EA5FB0A3-9A06-4BB1-AB1E-2C9B5D4A8275}" presName="tx2" presStyleLbl="revTx" presStyleIdx="9" presStyleCnt="10"/>
      <dgm:spPr/>
      <dgm:t>
        <a:bodyPr/>
        <a:lstStyle/>
        <a:p>
          <a:endParaRPr lang="en-US"/>
        </a:p>
      </dgm:t>
    </dgm:pt>
    <dgm:pt modelId="{703367B6-7E2E-407A-9CDB-79447944C98D}" type="pres">
      <dgm:prSet presAssocID="{EA5FB0A3-9A06-4BB1-AB1E-2C9B5D4A8275}" presName="vert2" presStyleCnt="0"/>
      <dgm:spPr/>
    </dgm:pt>
    <dgm:pt modelId="{E924088A-2192-4316-90A4-F4BAD65C5AED}" type="pres">
      <dgm:prSet presAssocID="{EA5FB0A3-9A06-4BB1-AB1E-2C9B5D4A8275}" presName="thinLine2b" presStyleLbl="callout" presStyleIdx="7" presStyleCnt="8"/>
      <dgm:spPr/>
    </dgm:pt>
    <dgm:pt modelId="{746803BF-3606-48FF-99D6-35D2D8AA727C}" type="pres">
      <dgm:prSet presAssocID="{EA5FB0A3-9A06-4BB1-AB1E-2C9B5D4A8275}" presName="vertSpace2b" presStyleCnt="0"/>
      <dgm:spPr/>
    </dgm:pt>
  </dgm:ptLst>
  <dgm:cxnLst>
    <dgm:cxn modelId="{137B62D9-BDDD-4590-9711-36A22898316E}" srcId="{C3CD8EB4-F9BC-4F2C-9915-F71D8C1FFD27}" destId="{A006441C-7DF3-46FB-BC74-6220163E0FA4}" srcOrd="1" destOrd="0" parTransId="{CD0F68DC-14BA-42A8-BB26-57F05954B1E2}" sibTransId="{0717ABF8-B61B-45EB-B815-51EC793734E1}"/>
    <dgm:cxn modelId="{E8A0A151-4456-491B-861D-D203CC03D8CA}" type="presOf" srcId="{CC97779C-A7A3-43E4-9AD0-80087F9DB5D8}" destId="{82094FA6-51B4-4F65-ACA3-C570AB297E42}" srcOrd="0" destOrd="0" presId="urn:microsoft.com/office/officeart/2008/layout/LinedList"/>
    <dgm:cxn modelId="{345D4CB8-D9FB-4884-92FA-174675F8AE2D}" type="presOf" srcId="{A006441C-7DF3-46FB-BC74-6220163E0FA4}" destId="{0A512393-CECF-453C-99E4-1BE08BD5319F}" srcOrd="0" destOrd="0" presId="urn:microsoft.com/office/officeart/2008/layout/LinedList"/>
    <dgm:cxn modelId="{7D62C844-E7A5-43AD-B698-CBDB603896A0}" type="presOf" srcId="{503B89A4-22B9-41C4-83C0-8852E5F07C4F}" destId="{88AAC4A3-9AD3-48D9-A0B9-F15FC0722D01}" srcOrd="0" destOrd="0" presId="urn:microsoft.com/office/officeart/2008/layout/LinedList"/>
    <dgm:cxn modelId="{590041E1-DDBD-483A-A553-F188B49E828D}" srcId="{C3CD8EB4-F9BC-4F2C-9915-F71D8C1FFD27}" destId="{16E5F956-5979-465A-AD42-2423A5FB3CB1}" srcOrd="2" destOrd="0" parTransId="{B5FAF9E0-B9D1-4F8F-BC27-144E95865954}" sibTransId="{CD2A6530-B5A9-4740-8483-EDC6586D44ED}"/>
    <dgm:cxn modelId="{4D22B7EE-013C-4082-9E69-6AF78DA620DE}" srcId="{CC97779C-A7A3-43E4-9AD0-80087F9DB5D8}" destId="{54617C45-1EF1-4A7A-A045-C146673CD63D}" srcOrd="2" destOrd="0" parTransId="{E1D7F289-9F0A-4216-93A1-25F7A3BD5BE8}" sibTransId="{94CA7AA5-61C2-422F-9326-8226CE9B6687}"/>
    <dgm:cxn modelId="{5D2CB4DF-F51A-4724-A724-6A70C39F374D}" type="presOf" srcId="{1DE45E53-5D76-4439-82B4-1AEB0F782936}" destId="{031047D7-CDF3-456C-A9EF-6F5EAEC988CE}" srcOrd="0" destOrd="0" presId="urn:microsoft.com/office/officeart/2008/layout/LinedList"/>
    <dgm:cxn modelId="{45992728-093F-426F-9665-8001CB927F9A}" srcId="{CC97779C-A7A3-43E4-9AD0-80087F9DB5D8}" destId="{830F31FD-8E80-42B5-A468-2B41CD057497}" srcOrd="1" destOrd="0" parTransId="{7BBDB3D6-FED5-49A3-859A-3F2A23CF425F}" sibTransId="{82B5AF22-E0FE-473C-8CE5-8D36AD725A09}"/>
    <dgm:cxn modelId="{5C5E7642-5D7B-429B-9FD2-59A5FDA4112A}" srcId="{503B89A4-22B9-41C4-83C0-8852E5F07C4F}" destId="{C3CD8EB4-F9BC-4F2C-9915-F71D8C1FFD27}" srcOrd="1" destOrd="0" parTransId="{F4AEE61B-3309-4C78-8203-BC89EB4B8F3C}" sibTransId="{A8DEBF79-9144-4971-86F7-0C4E41F0BC4A}"/>
    <dgm:cxn modelId="{F8630F37-DB9A-4898-8D7A-F4D4F2C58612}" type="presOf" srcId="{C3CD8EB4-F9BC-4F2C-9915-F71D8C1FFD27}" destId="{4F06DFF7-D79D-428D-879D-C880D090AA89}" srcOrd="0" destOrd="0" presId="urn:microsoft.com/office/officeart/2008/layout/LinedList"/>
    <dgm:cxn modelId="{3EA80598-2F28-483D-938A-774B80F1DACA}" srcId="{503B89A4-22B9-41C4-83C0-8852E5F07C4F}" destId="{CC97779C-A7A3-43E4-9AD0-80087F9DB5D8}" srcOrd="0" destOrd="0" parTransId="{BD3E6D6E-4A74-4FB2-9ACE-A4CA02A37FB4}" sibTransId="{C37FD2EB-4BB5-4136-8715-794303830E28}"/>
    <dgm:cxn modelId="{7B70D6A4-B42A-43CD-BCCF-52C5ED11545E}" srcId="{CC97779C-A7A3-43E4-9AD0-80087F9DB5D8}" destId="{BE7777FE-48E9-4FA3-8F87-E7B3B0807ADC}" srcOrd="3" destOrd="0" parTransId="{FA6023D6-E10B-4A47-BE8C-691F40A5BB3A}" sibTransId="{1B81B722-395D-484A-8907-02A3501C6C40}"/>
    <dgm:cxn modelId="{EE090C41-6C9E-474B-8442-58DBB6515012}" type="presOf" srcId="{EA5FB0A3-9A06-4BB1-AB1E-2C9B5D4A8275}" destId="{3106CE1F-2DAD-4F00-BE40-7F308DD4AA01}" srcOrd="0" destOrd="0" presId="urn:microsoft.com/office/officeart/2008/layout/LinedList"/>
    <dgm:cxn modelId="{62EE410C-B009-46C3-BA3C-28F91BA6C033}" type="presOf" srcId="{BE7777FE-48E9-4FA3-8F87-E7B3B0807ADC}" destId="{B4109C1A-6AB2-4F4D-AC87-00A2D190F0FC}" srcOrd="0" destOrd="0" presId="urn:microsoft.com/office/officeart/2008/layout/LinedList"/>
    <dgm:cxn modelId="{3710E52E-2894-4EB5-8E68-0D3823E37CC2}" srcId="{C3CD8EB4-F9BC-4F2C-9915-F71D8C1FFD27}" destId="{EA5FB0A3-9A06-4BB1-AB1E-2C9B5D4A8275}" srcOrd="3" destOrd="0" parTransId="{D65B45F6-0E05-4449-8AF7-5C5D337006DA}" sibTransId="{5509384F-635E-4DFD-99D0-C0C955C9B6D0}"/>
    <dgm:cxn modelId="{AB6D0FB4-34A9-4D54-B332-614A76A6FA40}" type="presOf" srcId="{830F31FD-8E80-42B5-A468-2B41CD057497}" destId="{C315E04E-58D9-4086-8D30-40884562F148}" srcOrd="0" destOrd="0" presId="urn:microsoft.com/office/officeart/2008/layout/LinedList"/>
    <dgm:cxn modelId="{40F4BF00-C1B3-46E2-886A-733A51E504AA}" type="presOf" srcId="{F64CC4AF-E6B5-43B8-97B7-C3AB4722FBE3}" destId="{81DBDC5A-EAAC-40D5-BAAE-7406DABE271E}" srcOrd="0" destOrd="0" presId="urn:microsoft.com/office/officeart/2008/layout/LinedList"/>
    <dgm:cxn modelId="{8C10D42C-F3D9-4EC2-BA6C-13D6A73BEC31}" type="presOf" srcId="{16E5F956-5979-465A-AD42-2423A5FB3CB1}" destId="{91BB3106-9C38-4A98-8017-6685B8338E97}" srcOrd="0" destOrd="0" presId="urn:microsoft.com/office/officeart/2008/layout/LinedList"/>
    <dgm:cxn modelId="{53556777-E62E-4918-A128-1F2EDC158660}" srcId="{CC97779C-A7A3-43E4-9AD0-80087F9DB5D8}" destId="{F64CC4AF-E6B5-43B8-97B7-C3AB4722FBE3}" srcOrd="0" destOrd="0" parTransId="{EF411556-3E2E-4B82-9638-E66CFA79BBF2}" sibTransId="{0E0E78FC-67E3-4FBE-AD99-26D35DCBC7B7}"/>
    <dgm:cxn modelId="{F4490658-C43B-4F80-ACB8-477FDF9193B5}" type="presOf" srcId="{54617C45-1EF1-4A7A-A045-C146673CD63D}" destId="{F03F76A3-4A3E-4401-9D7C-97F05F1CB170}" srcOrd="0" destOrd="0" presId="urn:microsoft.com/office/officeart/2008/layout/LinedList"/>
    <dgm:cxn modelId="{577585E6-AFC7-4529-9797-B37EDF7C2647}" srcId="{C3CD8EB4-F9BC-4F2C-9915-F71D8C1FFD27}" destId="{1DE45E53-5D76-4439-82B4-1AEB0F782936}" srcOrd="0" destOrd="0" parTransId="{D4BB591F-4910-4C2C-A196-C4B0C5940BB1}" sibTransId="{4A31DFB2-9D97-4270-8817-377E1E00EA4C}"/>
    <dgm:cxn modelId="{D973C0B8-B180-4D44-9E4E-58623D96A47A}" type="presParOf" srcId="{88AAC4A3-9AD3-48D9-A0B9-F15FC0722D01}" destId="{7299EDF9-4454-47D2-91D5-56857570222D}" srcOrd="0" destOrd="0" presId="urn:microsoft.com/office/officeart/2008/layout/LinedList"/>
    <dgm:cxn modelId="{FD6DED2D-0889-49E3-97B7-CAD9C70036B1}" type="presParOf" srcId="{88AAC4A3-9AD3-48D9-A0B9-F15FC0722D01}" destId="{E33BFFAD-EE77-4832-B423-AD2044C8E97D}" srcOrd="1" destOrd="0" presId="urn:microsoft.com/office/officeart/2008/layout/LinedList"/>
    <dgm:cxn modelId="{F1CD4583-2812-49E0-A6EA-85DD2BD0EB40}" type="presParOf" srcId="{E33BFFAD-EE77-4832-B423-AD2044C8E97D}" destId="{82094FA6-51B4-4F65-ACA3-C570AB297E42}" srcOrd="0" destOrd="0" presId="urn:microsoft.com/office/officeart/2008/layout/LinedList"/>
    <dgm:cxn modelId="{9378C391-31C2-485C-82A2-A9941C0434A1}" type="presParOf" srcId="{E33BFFAD-EE77-4832-B423-AD2044C8E97D}" destId="{8E45D601-6C9B-460D-82B9-79F055712B8B}" srcOrd="1" destOrd="0" presId="urn:microsoft.com/office/officeart/2008/layout/LinedList"/>
    <dgm:cxn modelId="{499DB30D-70FD-423E-A0A8-1BEA75517B45}" type="presParOf" srcId="{8E45D601-6C9B-460D-82B9-79F055712B8B}" destId="{3C72FEFF-C1E0-454B-AC03-5A1AA92BEAE5}" srcOrd="0" destOrd="0" presId="urn:microsoft.com/office/officeart/2008/layout/LinedList"/>
    <dgm:cxn modelId="{FD0931E7-6AF0-4DD9-A1EC-897102E18F23}" type="presParOf" srcId="{8E45D601-6C9B-460D-82B9-79F055712B8B}" destId="{C656ED13-1632-42C1-9CBF-1FC5FBF1C64B}" srcOrd="1" destOrd="0" presId="urn:microsoft.com/office/officeart/2008/layout/LinedList"/>
    <dgm:cxn modelId="{E73F3F59-4994-4126-B36C-759B3E0A50E3}" type="presParOf" srcId="{C656ED13-1632-42C1-9CBF-1FC5FBF1C64B}" destId="{BD09495B-5A32-41F5-8040-E9BCE5E7DEE8}" srcOrd="0" destOrd="0" presId="urn:microsoft.com/office/officeart/2008/layout/LinedList"/>
    <dgm:cxn modelId="{2984E6C7-F7E5-4329-B919-7B50EE118149}" type="presParOf" srcId="{C656ED13-1632-42C1-9CBF-1FC5FBF1C64B}" destId="{81DBDC5A-EAAC-40D5-BAAE-7406DABE271E}" srcOrd="1" destOrd="0" presId="urn:microsoft.com/office/officeart/2008/layout/LinedList"/>
    <dgm:cxn modelId="{3E75BCE9-0D0B-41F7-B68B-4B2C58AEC672}" type="presParOf" srcId="{C656ED13-1632-42C1-9CBF-1FC5FBF1C64B}" destId="{30B98B8E-04AD-49A4-9EAB-A0E606C27D08}" srcOrd="2" destOrd="0" presId="urn:microsoft.com/office/officeart/2008/layout/LinedList"/>
    <dgm:cxn modelId="{5E84DD5C-5AB3-413F-964F-F0C490CB3D9D}" type="presParOf" srcId="{8E45D601-6C9B-460D-82B9-79F055712B8B}" destId="{ABA4418B-541D-4A6A-9FAA-9DDC24DA7C2A}" srcOrd="2" destOrd="0" presId="urn:microsoft.com/office/officeart/2008/layout/LinedList"/>
    <dgm:cxn modelId="{61EE5372-0E58-4DD4-B0FB-1870188BB588}" type="presParOf" srcId="{8E45D601-6C9B-460D-82B9-79F055712B8B}" destId="{82B749DD-AD18-45ED-8C89-064211594E8D}" srcOrd="3" destOrd="0" presId="urn:microsoft.com/office/officeart/2008/layout/LinedList"/>
    <dgm:cxn modelId="{AA51192E-C62B-4361-8468-F3CB2C46C93E}" type="presParOf" srcId="{8E45D601-6C9B-460D-82B9-79F055712B8B}" destId="{F3C0A3FD-015C-4900-A31D-261DA91AEC12}" srcOrd="4" destOrd="0" presId="urn:microsoft.com/office/officeart/2008/layout/LinedList"/>
    <dgm:cxn modelId="{332DF46A-6179-4902-B887-55EB0D62CA7B}" type="presParOf" srcId="{F3C0A3FD-015C-4900-A31D-261DA91AEC12}" destId="{3487390F-C341-4C0A-A0E2-E6C5C282C1E6}" srcOrd="0" destOrd="0" presId="urn:microsoft.com/office/officeart/2008/layout/LinedList"/>
    <dgm:cxn modelId="{AEF4EED5-1A4D-466A-B54F-21EBE59F7ACE}" type="presParOf" srcId="{F3C0A3FD-015C-4900-A31D-261DA91AEC12}" destId="{C315E04E-58D9-4086-8D30-40884562F148}" srcOrd="1" destOrd="0" presId="urn:microsoft.com/office/officeart/2008/layout/LinedList"/>
    <dgm:cxn modelId="{BF2095AE-5D30-4986-B877-7A4145B20788}" type="presParOf" srcId="{F3C0A3FD-015C-4900-A31D-261DA91AEC12}" destId="{BCC569D0-39D4-4492-A66C-A800D5DE9953}" srcOrd="2" destOrd="0" presId="urn:microsoft.com/office/officeart/2008/layout/LinedList"/>
    <dgm:cxn modelId="{AF4BF325-7D24-4D7E-866D-2F49E4AF9159}" type="presParOf" srcId="{8E45D601-6C9B-460D-82B9-79F055712B8B}" destId="{96E7BB21-486A-4338-BA3F-E2F06D5C4584}" srcOrd="5" destOrd="0" presId="urn:microsoft.com/office/officeart/2008/layout/LinedList"/>
    <dgm:cxn modelId="{EC8A77A4-0F74-4C00-B8B9-A490E6A5F15B}" type="presParOf" srcId="{8E45D601-6C9B-460D-82B9-79F055712B8B}" destId="{6730D22E-C16B-45EF-9F96-F440590956B4}" srcOrd="6" destOrd="0" presId="urn:microsoft.com/office/officeart/2008/layout/LinedList"/>
    <dgm:cxn modelId="{F3B50C49-BE43-412F-AD6B-BDBF4DD75DA6}" type="presParOf" srcId="{8E45D601-6C9B-460D-82B9-79F055712B8B}" destId="{2B1175C2-53FE-4184-8339-273139492626}" srcOrd="7" destOrd="0" presId="urn:microsoft.com/office/officeart/2008/layout/LinedList"/>
    <dgm:cxn modelId="{785C0F67-6D7F-4E1C-8E00-E5BD1F4F2422}" type="presParOf" srcId="{2B1175C2-53FE-4184-8339-273139492626}" destId="{6FC39436-B531-4B14-9969-775CCBF6E586}" srcOrd="0" destOrd="0" presId="urn:microsoft.com/office/officeart/2008/layout/LinedList"/>
    <dgm:cxn modelId="{8163415F-8CB0-474B-8C1F-0674C9827D7C}" type="presParOf" srcId="{2B1175C2-53FE-4184-8339-273139492626}" destId="{F03F76A3-4A3E-4401-9D7C-97F05F1CB170}" srcOrd="1" destOrd="0" presId="urn:microsoft.com/office/officeart/2008/layout/LinedList"/>
    <dgm:cxn modelId="{28433E12-DDCB-4E84-AA81-D610D3AC4231}" type="presParOf" srcId="{2B1175C2-53FE-4184-8339-273139492626}" destId="{7004219B-41CF-4CC2-8C3B-951839D934D6}" srcOrd="2" destOrd="0" presId="urn:microsoft.com/office/officeart/2008/layout/LinedList"/>
    <dgm:cxn modelId="{3B33C3D7-B67F-4E13-B195-01728BD6EAA7}" type="presParOf" srcId="{8E45D601-6C9B-460D-82B9-79F055712B8B}" destId="{307CF0F4-43FA-44DB-88A5-C7AA854332FB}" srcOrd="8" destOrd="0" presId="urn:microsoft.com/office/officeart/2008/layout/LinedList"/>
    <dgm:cxn modelId="{0042039C-EB1E-44D6-8B35-BD678E58A929}" type="presParOf" srcId="{8E45D601-6C9B-460D-82B9-79F055712B8B}" destId="{94594D08-F609-4C81-98EF-524475380290}" srcOrd="9" destOrd="0" presId="urn:microsoft.com/office/officeart/2008/layout/LinedList"/>
    <dgm:cxn modelId="{2BB54BCA-E0E1-4AE0-B97F-B70C6E55D46E}" type="presParOf" srcId="{8E45D601-6C9B-460D-82B9-79F055712B8B}" destId="{45ECD6A0-F75D-479F-86EB-391E590CFBB5}" srcOrd="10" destOrd="0" presId="urn:microsoft.com/office/officeart/2008/layout/LinedList"/>
    <dgm:cxn modelId="{7AC347CB-2DB3-4E5E-B7B3-031D244CA235}" type="presParOf" srcId="{45ECD6A0-F75D-479F-86EB-391E590CFBB5}" destId="{BA131C4B-99B6-4C6F-9E11-EE7836C05EE8}" srcOrd="0" destOrd="0" presId="urn:microsoft.com/office/officeart/2008/layout/LinedList"/>
    <dgm:cxn modelId="{FCA54A61-FFBD-4283-B440-2DB12D08C807}" type="presParOf" srcId="{45ECD6A0-F75D-479F-86EB-391E590CFBB5}" destId="{B4109C1A-6AB2-4F4D-AC87-00A2D190F0FC}" srcOrd="1" destOrd="0" presId="urn:microsoft.com/office/officeart/2008/layout/LinedList"/>
    <dgm:cxn modelId="{461482E9-5C8F-4AC7-B9E8-4618C3EC66A7}" type="presParOf" srcId="{45ECD6A0-F75D-479F-86EB-391E590CFBB5}" destId="{09C77DF9-6E56-4879-A9C0-AF68F6D4D61B}" srcOrd="2" destOrd="0" presId="urn:microsoft.com/office/officeart/2008/layout/LinedList"/>
    <dgm:cxn modelId="{4428EE47-B577-48A8-B76D-13F16618E682}" type="presParOf" srcId="{8E45D601-6C9B-460D-82B9-79F055712B8B}" destId="{F23C3305-C767-41C7-9B55-31ADBA9F5155}" srcOrd="11" destOrd="0" presId="urn:microsoft.com/office/officeart/2008/layout/LinedList"/>
    <dgm:cxn modelId="{8D2E9A64-C1ED-4505-B8C5-18C364C46734}" type="presParOf" srcId="{8E45D601-6C9B-460D-82B9-79F055712B8B}" destId="{177038B6-348F-406C-A63C-6D4A6D437BE4}" srcOrd="12" destOrd="0" presId="urn:microsoft.com/office/officeart/2008/layout/LinedList"/>
    <dgm:cxn modelId="{78995C26-8F6B-4B11-BFB6-4D522D021658}" type="presParOf" srcId="{88AAC4A3-9AD3-48D9-A0B9-F15FC0722D01}" destId="{37882C8D-7397-418E-B93B-6DBEA6EEDE02}" srcOrd="2" destOrd="0" presId="urn:microsoft.com/office/officeart/2008/layout/LinedList"/>
    <dgm:cxn modelId="{CFD9EEF6-663D-4BB4-AB5D-78B321A71446}" type="presParOf" srcId="{88AAC4A3-9AD3-48D9-A0B9-F15FC0722D01}" destId="{A97C6D50-29D7-4533-8E80-39B7EB636311}" srcOrd="3" destOrd="0" presId="urn:microsoft.com/office/officeart/2008/layout/LinedList"/>
    <dgm:cxn modelId="{53E3CFDE-F6F6-499D-ACB9-605F0E3E6D73}" type="presParOf" srcId="{A97C6D50-29D7-4533-8E80-39B7EB636311}" destId="{4F06DFF7-D79D-428D-879D-C880D090AA89}" srcOrd="0" destOrd="0" presId="urn:microsoft.com/office/officeart/2008/layout/LinedList"/>
    <dgm:cxn modelId="{C2F7D599-6FED-4638-8A43-46BC78869EFE}" type="presParOf" srcId="{A97C6D50-29D7-4533-8E80-39B7EB636311}" destId="{F87B4CD7-078E-4924-82AD-4C2F99EDCFE3}" srcOrd="1" destOrd="0" presId="urn:microsoft.com/office/officeart/2008/layout/LinedList"/>
    <dgm:cxn modelId="{1EE30377-C41F-4883-BE1D-447222BF28EA}" type="presParOf" srcId="{F87B4CD7-078E-4924-82AD-4C2F99EDCFE3}" destId="{8B2081D0-DAD5-4C3B-93A0-23E99C093DD4}" srcOrd="0" destOrd="0" presId="urn:microsoft.com/office/officeart/2008/layout/LinedList"/>
    <dgm:cxn modelId="{FBA66BBA-488A-4CA6-8C86-0BB67E506CF6}" type="presParOf" srcId="{F87B4CD7-078E-4924-82AD-4C2F99EDCFE3}" destId="{B981ABF8-AE00-4B84-9551-B70B6BDC04DC}" srcOrd="1" destOrd="0" presId="urn:microsoft.com/office/officeart/2008/layout/LinedList"/>
    <dgm:cxn modelId="{7E14E663-2D4D-4EAD-A93F-61087842420F}" type="presParOf" srcId="{B981ABF8-AE00-4B84-9551-B70B6BDC04DC}" destId="{805036EA-FAC1-4358-941A-4AEF8CA1D386}" srcOrd="0" destOrd="0" presId="urn:microsoft.com/office/officeart/2008/layout/LinedList"/>
    <dgm:cxn modelId="{35C755E1-B857-468C-91C8-21C7AFFF08F5}" type="presParOf" srcId="{B981ABF8-AE00-4B84-9551-B70B6BDC04DC}" destId="{031047D7-CDF3-456C-A9EF-6F5EAEC988CE}" srcOrd="1" destOrd="0" presId="urn:microsoft.com/office/officeart/2008/layout/LinedList"/>
    <dgm:cxn modelId="{D9D672C9-8872-4BDA-95D5-032EA9DA0296}" type="presParOf" srcId="{B981ABF8-AE00-4B84-9551-B70B6BDC04DC}" destId="{FB3586D6-85DC-4631-A136-661E000D3B51}" srcOrd="2" destOrd="0" presId="urn:microsoft.com/office/officeart/2008/layout/LinedList"/>
    <dgm:cxn modelId="{CD5D2AB7-3E15-4F5D-98E8-D2D7A7782580}" type="presParOf" srcId="{F87B4CD7-078E-4924-82AD-4C2F99EDCFE3}" destId="{7E41B4A2-ED3A-49DE-A8C6-6FE9DC9AF0C5}" srcOrd="2" destOrd="0" presId="urn:microsoft.com/office/officeart/2008/layout/LinedList"/>
    <dgm:cxn modelId="{9ADC419D-0E66-4665-A0B5-F13FBD5A21BB}" type="presParOf" srcId="{F87B4CD7-078E-4924-82AD-4C2F99EDCFE3}" destId="{6CAEA63F-2A8E-4248-A0B7-F6CA8886E705}" srcOrd="3" destOrd="0" presId="urn:microsoft.com/office/officeart/2008/layout/LinedList"/>
    <dgm:cxn modelId="{2FE78120-A17A-49A7-8743-4FF1BA029F73}" type="presParOf" srcId="{F87B4CD7-078E-4924-82AD-4C2F99EDCFE3}" destId="{D01D956C-0A84-4235-9648-858387E8CD48}" srcOrd="4" destOrd="0" presId="urn:microsoft.com/office/officeart/2008/layout/LinedList"/>
    <dgm:cxn modelId="{49F36132-BCB6-4F80-9559-801E0D1392B9}" type="presParOf" srcId="{D01D956C-0A84-4235-9648-858387E8CD48}" destId="{5808DE5E-B095-4229-A844-0B5D01F1D179}" srcOrd="0" destOrd="0" presId="urn:microsoft.com/office/officeart/2008/layout/LinedList"/>
    <dgm:cxn modelId="{1E59A50C-4203-4CD0-9E41-29392F8A9A76}" type="presParOf" srcId="{D01D956C-0A84-4235-9648-858387E8CD48}" destId="{0A512393-CECF-453C-99E4-1BE08BD5319F}" srcOrd="1" destOrd="0" presId="urn:microsoft.com/office/officeart/2008/layout/LinedList"/>
    <dgm:cxn modelId="{15CBC72F-7E84-48CA-995C-9876ECC55FBC}" type="presParOf" srcId="{D01D956C-0A84-4235-9648-858387E8CD48}" destId="{2CE5CF31-CA9F-4B5C-A97B-4A62BB70E652}" srcOrd="2" destOrd="0" presId="urn:microsoft.com/office/officeart/2008/layout/LinedList"/>
    <dgm:cxn modelId="{9FEBB817-DA83-4EA1-8AC1-C65208C6396C}" type="presParOf" srcId="{F87B4CD7-078E-4924-82AD-4C2F99EDCFE3}" destId="{1F67187E-85EB-402E-BE36-92263D8D8B61}" srcOrd="5" destOrd="0" presId="urn:microsoft.com/office/officeart/2008/layout/LinedList"/>
    <dgm:cxn modelId="{18A6F52E-3314-4C02-A115-8283ACFD5263}" type="presParOf" srcId="{F87B4CD7-078E-4924-82AD-4C2F99EDCFE3}" destId="{B29A6151-8FA4-47F3-BAFA-626A856EECCF}" srcOrd="6" destOrd="0" presId="urn:microsoft.com/office/officeart/2008/layout/LinedList"/>
    <dgm:cxn modelId="{2016EF69-7346-4955-A476-4DE6585B1ACE}" type="presParOf" srcId="{F87B4CD7-078E-4924-82AD-4C2F99EDCFE3}" destId="{65739EEA-FDF5-4A80-A85C-2FB342F02903}" srcOrd="7" destOrd="0" presId="urn:microsoft.com/office/officeart/2008/layout/LinedList"/>
    <dgm:cxn modelId="{E8E4A3B2-567F-4290-BFF1-F0C45277FFA9}" type="presParOf" srcId="{65739EEA-FDF5-4A80-A85C-2FB342F02903}" destId="{A457CAB7-49AB-45FF-B7E2-A74E95522C57}" srcOrd="0" destOrd="0" presId="urn:microsoft.com/office/officeart/2008/layout/LinedList"/>
    <dgm:cxn modelId="{EE961881-E84B-4946-A65E-9E922940BB4D}" type="presParOf" srcId="{65739EEA-FDF5-4A80-A85C-2FB342F02903}" destId="{91BB3106-9C38-4A98-8017-6685B8338E97}" srcOrd="1" destOrd="0" presId="urn:microsoft.com/office/officeart/2008/layout/LinedList"/>
    <dgm:cxn modelId="{19F2FAE8-F698-48DE-AFFF-6527C1DBD2BF}" type="presParOf" srcId="{65739EEA-FDF5-4A80-A85C-2FB342F02903}" destId="{8819FF7D-73F2-4889-978A-9EF8FDBB8113}" srcOrd="2" destOrd="0" presId="urn:microsoft.com/office/officeart/2008/layout/LinedList"/>
    <dgm:cxn modelId="{235D31F0-748E-47F0-867F-38647A917DDB}" type="presParOf" srcId="{F87B4CD7-078E-4924-82AD-4C2F99EDCFE3}" destId="{A8FD3A70-77CD-48F4-BCA2-1A0B5F08BC0F}" srcOrd="8" destOrd="0" presId="urn:microsoft.com/office/officeart/2008/layout/LinedList"/>
    <dgm:cxn modelId="{C828D80C-5F0B-4A61-9215-F72D0F26B1E5}" type="presParOf" srcId="{F87B4CD7-078E-4924-82AD-4C2F99EDCFE3}" destId="{775A1E4D-AC23-4959-BE4F-2FF6F39D3830}" srcOrd="9" destOrd="0" presId="urn:microsoft.com/office/officeart/2008/layout/LinedList"/>
    <dgm:cxn modelId="{485E8D0A-4293-4CBD-B62B-B7515105A490}" type="presParOf" srcId="{F87B4CD7-078E-4924-82AD-4C2F99EDCFE3}" destId="{49E17A43-53AB-4EBB-A7C5-C7A235B72FD9}" srcOrd="10" destOrd="0" presId="urn:microsoft.com/office/officeart/2008/layout/LinedList"/>
    <dgm:cxn modelId="{102FAA7B-3B30-42FE-8D16-EB00046A688B}" type="presParOf" srcId="{49E17A43-53AB-4EBB-A7C5-C7A235B72FD9}" destId="{CF6E974C-2B9A-4DB2-9780-5A4116C97E6D}" srcOrd="0" destOrd="0" presId="urn:microsoft.com/office/officeart/2008/layout/LinedList"/>
    <dgm:cxn modelId="{064E843D-CC8B-4BFA-B9D0-62EEA4EEBB18}" type="presParOf" srcId="{49E17A43-53AB-4EBB-A7C5-C7A235B72FD9}" destId="{3106CE1F-2DAD-4F00-BE40-7F308DD4AA01}" srcOrd="1" destOrd="0" presId="urn:microsoft.com/office/officeart/2008/layout/LinedList"/>
    <dgm:cxn modelId="{2341C814-1703-462E-8BC1-92A6D8A28477}" type="presParOf" srcId="{49E17A43-53AB-4EBB-A7C5-C7A235B72FD9}" destId="{703367B6-7E2E-407A-9CDB-79447944C98D}" srcOrd="2" destOrd="0" presId="urn:microsoft.com/office/officeart/2008/layout/LinedList"/>
    <dgm:cxn modelId="{C6CF6AE4-ACCD-4EB8-9333-6A311E328621}" type="presParOf" srcId="{F87B4CD7-078E-4924-82AD-4C2F99EDCFE3}" destId="{E924088A-2192-4316-90A4-F4BAD65C5AED}" srcOrd="11" destOrd="0" presId="urn:microsoft.com/office/officeart/2008/layout/LinedList"/>
    <dgm:cxn modelId="{F20AE44A-EA4B-4EAB-98BB-73B20C715315}" type="presParOf" srcId="{F87B4CD7-078E-4924-82AD-4C2F99EDCFE3}" destId="{746803BF-3606-48FF-99D6-35D2D8AA727C}"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E0FF0-2650-476A-BE8D-F7355828FC6D}">
      <dsp:nvSpPr>
        <dsp:cNvPr id="0" name=""/>
        <dsp:cNvSpPr/>
      </dsp:nvSpPr>
      <dsp:spPr>
        <a:xfrm>
          <a:off x="758621" y="3682"/>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Abuse of Functionality</a:t>
          </a:r>
          <a:endParaRPr lang="en-US" sz="2600" kern="1200" dirty="0"/>
        </a:p>
      </dsp:txBody>
      <dsp:txXfrm>
        <a:off x="758621" y="3682"/>
        <a:ext cx="2119439" cy="1271663"/>
      </dsp:txXfrm>
    </dsp:sp>
    <dsp:sp modelId="{2214EE39-0F34-4040-9B45-321EEA305B05}">
      <dsp:nvSpPr>
        <dsp:cNvPr id="0" name=""/>
        <dsp:cNvSpPr/>
      </dsp:nvSpPr>
      <dsp:spPr>
        <a:xfrm>
          <a:off x="3090005" y="3682"/>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Brute-Force Attack</a:t>
          </a:r>
          <a:endParaRPr lang="en-US" sz="2600" kern="1200" dirty="0"/>
        </a:p>
      </dsp:txBody>
      <dsp:txXfrm>
        <a:off x="3090005" y="3682"/>
        <a:ext cx="2119439" cy="1271663"/>
      </dsp:txXfrm>
    </dsp:sp>
    <dsp:sp modelId="{E21C59A8-9EEA-41F7-A077-710E1FA207FF}">
      <dsp:nvSpPr>
        <dsp:cNvPr id="0" name=""/>
        <dsp:cNvSpPr/>
      </dsp:nvSpPr>
      <dsp:spPr>
        <a:xfrm>
          <a:off x="5421388" y="3682"/>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Buffer Overflow</a:t>
          </a:r>
          <a:endParaRPr lang="en-US" sz="2600" kern="1200" dirty="0"/>
        </a:p>
      </dsp:txBody>
      <dsp:txXfrm>
        <a:off x="5421388" y="3682"/>
        <a:ext cx="2119439" cy="1271663"/>
      </dsp:txXfrm>
    </dsp:sp>
    <dsp:sp modelId="{2041B669-B4B9-4ECC-8934-5D84864056A5}">
      <dsp:nvSpPr>
        <dsp:cNvPr id="0" name=""/>
        <dsp:cNvSpPr/>
      </dsp:nvSpPr>
      <dsp:spPr>
        <a:xfrm>
          <a:off x="758621" y="1487290"/>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Content Spoofing</a:t>
          </a:r>
          <a:endParaRPr lang="en-US" sz="2600" kern="1200" dirty="0"/>
        </a:p>
      </dsp:txBody>
      <dsp:txXfrm>
        <a:off x="758621" y="1487290"/>
        <a:ext cx="2119439" cy="1271663"/>
      </dsp:txXfrm>
    </dsp:sp>
    <dsp:sp modelId="{56680619-E786-4253-8904-9CBCB70A6B48}">
      <dsp:nvSpPr>
        <dsp:cNvPr id="0" name=""/>
        <dsp:cNvSpPr/>
      </dsp:nvSpPr>
      <dsp:spPr>
        <a:xfrm>
          <a:off x="3090005" y="1487290"/>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t>Credential</a:t>
          </a:r>
          <a:r>
            <a:rPr lang="en-US" sz="2600" kern="1200" smtClean="0"/>
            <a:t>/</a:t>
          </a:r>
          <a:br>
            <a:rPr lang="en-US" sz="2600" kern="1200" smtClean="0"/>
          </a:br>
          <a:r>
            <a:rPr lang="en-US" sz="2600" kern="1200" smtClean="0"/>
            <a:t>Session </a:t>
          </a:r>
          <a:r>
            <a:rPr lang="en-US" sz="2600" kern="1200" dirty="0" smtClean="0"/>
            <a:t>Prediction</a:t>
          </a:r>
          <a:endParaRPr lang="en-US" sz="2600" kern="1200" dirty="0"/>
        </a:p>
      </dsp:txBody>
      <dsp:txXfrm>
        <a:off x="3090005" y="1487290"/>
        <a:ext cx="2119439" cy="1271663"/>
      </dsp:txXfrm>
    </dsp:sp>
    <dsp:sp modelId="{418E0A0D-D968-461B-827D-5F85FE37E2E2}">
      <dsp:nvSpPr>
        <dsp:cNvPr id="0" name=""/>
        <dsp:cNvSpPr/>
      </dsp:nvSpPr>
      <dsp:spPr>
        <a:xfrm>
          <a:off x="5421388" y="1487290"/>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Cross-Site Scripting (XSS)</a:t>
          </a:r>
          <a:endParaRPr lang="en-US" sz="2600" kern="1200" dirty="0"/>
        </a:p>
      </dsp:txBody>
      <dsp:txXfrm>
        <a:off x="5421388" y="1487290"/>
        <a:ext cx="2119439" cy="1271663"/>
      </dsp:txXfrm>
    </dsp:sp>
    <dsp:sp modelId="{ECE8343F-7261-4843-BF8C-F5AA3B979303}">
      <dsp:nvSpPr>
        <dsp:cNvPr id="0" name=""/>
        <dsp:cNvSpPr/>
      </dsp:nvSpPr>
      <dsp:spPr>
        <a:xfrm>
          <a:off x="1924313" y="2970898"/>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Cross-Site Forgery</a:t>
          </a:r>
          <a:endParaRPr lang="en-US" sz="2600" kern="1200" dirty="0"/>
        </a:p>
      </dsp:txBody>
      <dsp:txXfrm>
        <a:off x="1924313" y="2970898"/>
        <a:ext cx="2119439" cy="1271663"/>
      </dsp:txXfrm>
    </dsp:sp>
    <dsp:sp modelId="{C864A07E-D243-48FE-AAA6-F516C086D502}">
      <dsp:nvSpPr>
        <dsp:cNvPr id="0" name=""/>
        <dsp:cNvSpPr/>
      </dsp:nvSpPr>
      <dsp:spPr>
        <a:xfrm>
          <a:off x="4255696" y="2970898"/>
          <a:ext cx="2119439" cy="127166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Denial of Service (</a:t>
          </a:r>
          <a:r>
            <a:rPr lang="en-US" sz="2600" kern="1200" dirty="0" err="1" smtClean="0"/>
            <a:t>DoS</a:t>
          </a:r>
          <a:r>
            <a:rPr lang="en-US" sz="2600" kern="1200" dirty="0" smtClean="0"/>
            <a:t>)</a:t>
          </a:r>
          <a:endParaRPr lang="en-US" sz="2600" kern="1200" dirty="0"/>
        </a:p>
      </dsp:txBody>
      <dsp:txXfrm>
        <a:off x="4255696" y="2970898"/>
        <a:ext cx="2119439" cy="1271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38CC8-B0A8-4640-80B5-9C8503FDB0A4}">
      <dsp:nvSpPr>
        <dsp:cNvPr id="0" name=""/>
        <dsp:cNvSpPr/>
      </dsp:nvSpPr>
      <dsp:spPr>
        <a:xfrm>
          <a:off x="868848" y="1136"/>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Fingerprinting</a:t>
          </a:r>
          <a:endParaRPr lang="en-US" sz="2400" kern="1200" dirty="0"/>
        </a:p>
      </dsp:txBody>
      <dsp:txXfrm>
        <a:off x="868848" y="1136"/>
        <a:ext cx="2050547" cy="1230328"/>
      </dsp:txXfrm>
    </dsp:sp>
    <dsp:sp modelId="{467F2C6C-B634-4DB2-92E5-777219E60287}">
      <dsp:nvSpPr>
        <dsp:cNvPr id="0" name=""/>
        <dsp:cNvSpPr/>
      </dsp:nvSpPr>
      <dsp:spPr>
        <a:xfrm>
          <a:off x="3124451" y="1136"/>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Format String</a:t>
          </a:r>
          <a:endParaRPr lang="en-US" sz="2400" kern="1200"/>
        </a:p>
      </dsp:txBody>
      <dsp:txXfrm>
        <a:off x="3124451" y="1136"/>
        <a:ext cx="2050547" cy="1230328"/>
      </dsp:txXfrm>
    </dsp:sp>
    <dsp:sp modelId="{E0E47207-A053-46A0-9B58-5B0DF247A22A}">
      <dsp:nvSpPr>
        <dsp:cNvPr id="0" name=""/>
        <dsp:cNvSpPr/>
      </dsp:nvSpPr>
      <dsp:spPr>
        <a:xfrm>
          <a:off x="5380053" y="1136"/>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HTTP Response Smuggling</a:t>
          </a:r>
          <a:endParaRPr lang="en-US" sz="2400" kern="1200"/>
        </a:p>
      </dsp:txBody>
      <dsp:txXfrm>
        <a:off x="5380053" y="1136"/>
        <a:ext cx="2050547" cy="1230328"/>
      </dsp:txXfrm>
    </dsp:sp>
    <dsp:sp modelId="{96ED4CC2-C71B-459E-AC76-258B3BA2459E}">
      <dsp:nvSpPr>
        <dsp:cNvPr id="0" name=""/>
        <dsp:cNvSpPr/>
      </dsp:nvSpPr>
      <dsp:spPr>
        <a:xfrm>
          <a:off x="868848" y="1436520"/>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HTTP Response Splitting </a:t>
          </a:r>
          <a:endParaRPr lang="en-US" sz="2400" kern="1200" dirty="0"/>
        </a:p>
      </dsp:txBody>
      <dsp:txXfrm>
        <a:off x="868848" y="1436520"/>
        <a:ext cx="2050547" cy="1230328"/>
      </dsp:txXfrm>
    </dsp:sp>
    <dsp:sp modelId="{75472BF3-24BF-40E8-A693-A387CE946407}">
      <dsp:nvSpPr>
        <dsp:cNvPr id="0" name=""/>
        <dsp:cNvSpPr/>
      </dsp:nvSpPr>
      <dsp:spPr>
        <a:xfrm>
          <a:off x="3124451" y="1436520"/>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HTTP Request Smuggling</a:t>
          </a:r>
          <a:endParaRPr lang="en-US" sz="2400" kern="1200" dirty="0"/>
        </a:p>
      </dsp:txBody>
      <dsp:txXfrm>
        <a:off x="3124451" y="1436520"/>
        <a:ext cx="2050547" cy="1230328"/>
      </dsp:txXfrm>
    </dsp:sp>
    <dsp:sp modelId="{E2DCB723-7508-4FDD-AB3C-C3414256CAF2}">
      <dsp:nvSpPr>
        <dsp:cNvPr id="0" name=""/>
        <dsp:cNvSpPr/>
      </dsp:nvSpPr>
      <dsp:spPr>
        <a:xfrm>
          <a:off x="5380053" y="1436520"/>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HTTP Request Splitting</a:t>
          </a:r>
          <a:endParaRPr lang="en-US" sz="2400" kern="1200" dirty="0"/>
        </a:p>
      </dsp:txBody>
      <dsp:txXfrm>
        <a:off x="5380053" y="1436520"/>
        <a:ext cx="2050547" cy="1230328"/>
      </dsp:txXfrm>
    </dsp:sp>
    <dsp:sp modelId="{634A9FEF-9353-4AAD-9685-3941A0E644D3}">
      <dsp:nvSpPr>
        <dsp:cNvPr id="0" name=""/>
        <dsp:cNvSpPr/>
      </dsp:nvSpPr>
      <dsp:spPr>
        <a:xfrm>
          <a:off x="868848" y="2871903"/>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Integer Overflow</a:t>
          </a:r>
          <a:endParaRPr lang="en-US" sz="2400" kern="1200" dirty="0"/>
        </a:p>
      </dsp:txBody>
      <dsp:txXfrm>
        <a:off x="868848" y="2871903"/>
        <a:ext cx="2050547" cy="1230328"/>
      </dsp:txXfrm>
    </dsp:sp>
    <dsp:sp modelId="{557D4F76-F715-4CD0-855E-CD3E39683E6C}">
      <dsp:nvSpPr>
        <dsp:cNvPr id="0" name=""/>
        <dsp:cNvSpPr/>
      </dsp:nvSpPr>
      <dsp:spPr>
        <a:xfrm>
          <a:off x="3124451" y="2871903"/>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LDAP Injection</a:t>
          </a:r>
          <a:endParaRPr lang="en-US" sz="2400" kern="1200" dirty="0"/>
        </a:p>
      </dsp:txBody>
      <dsp:txXfrm>
        <a:off x="3124451" y="2871903"/>
        <a:ext cx="2050547" cy="1230328"/>
      </dsp:txXfrm>
    </dsp:sp>
    <dsp:sp modelId="{EC749CD2-D717-4A79-BCAA-EAF921572838}">
      <dsp:nvSpPr>
        <dsp:cNvPr id="0" name=""/>
        <dsp:cNvSpPr/>
      </dsp:nvSpPr>
      <dsp:spPr>
        <a:xfrm>
          <a:off x="5380053" y="2871903"/>
          <a:ext cx="2050547" cy="1230328"/>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Mail Command Injection</a:t>
          </a:r>
          <a:endParaRPr lang="en-US" sz="2400" kern="1200" dirty="0"/>
        </a:p>
      </dsp:txBody>
      <dsp:txXfrm>
        <a:off x="5380053" y="2871903"/>
        <a:ext cx="2050547" cy="1230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E0FF0-2650-476A-BE8D-F7355828FC6D}">
      <dsp:nvSpPr>
        <dsp:cNvPr id="0" name=""/>
        <dsp:cNvSpPr/>
      </dsp:nvSpPr>
      <dsp:spPr>
        <a:xfrm>
          <a:off x="124410" y="851"/>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Null Byte Injection</a:t>
          </a:r>
          <a:endParaRPr lang="en-US" sz="2200" kern="1200" dirty="0"/>
        </a:p>
      </dsp:txBody>
      <dsp:txXfrm>
        <a:off x="124410" y="851"/>
        <a:ext cx="1872239" cy="1123343"/>
      </dsp:txXfrm>
    </dsp:sp>
    <dsp:sp modelId="{6DB06FFD-6472-492D-ADDA-E7320ADFD955}">
      <dsp:nvSpPr>
        <dsp:cNvPr id="0" name=""/>
        <dsp:cNvSpPr/>
      </dsp:nvSpPr>
      <dsp:spPr>
        <a:xfrm>
          <a:off x="2183873" y="851"/>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OS Commanding</a:t>
          </a:r>
          <a:endParaRPr lang="en-US" sz="2200" kern="1200" dirty="0"/>
        </a:p>
      </dsp:txBody>
      <dsp:txXfrm>
        <a:off x="2183873" y="851"/>
        <a:ext cx="1872239" cy="1123343"/>
      </dsp:txXfrm>
    </dsp:sp>
    <dsp:sp modelId="{4991C3A2-9ACD-484D-877B-CE4FE02C6839}">
      <dsp:nvSpPr>
        <dsp:cNvPr id="0" name=""/>
        <dsp:cNvSpPr/>
      </dsp:nvSpPr>
      <dsp:spPr>
        <a:xfrm>
          <a:off x="4243336" y="851"/>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Path Traversal</a:t>
          </a:r>
          <a:endParaRPr lang="en-US" sz="2200" kern="1200" dirty="0"/>
        </a:p>
      </dsp:txBody>
      <dsp:txXfrm>
        <a:off x="4243336" y="851"/>
        <a:ext cx="1872239" cy="1123343"/>
      </dsp:txXfrm>
    </dsp:sp>
    <dsp:sp modelId="{B4465819-FE9F-4327-9969-297CDE3F367D}">
      <dsp:nvSpPr>
        <dsp:cNvPr id="0" name=""/>
        <dsp:cNvSpPr/>
      </dsp:nvSpPr>
      <dsp:spPr>
        <a:xfrm>
          <a:off x="6302800" y="851"/>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Predictable Resource Location</a:t>
          </a:r>
          <a:endParaRPr lang="en-US" sz="2200" kern="1200" dirty="0"/>
        </a:p>
      </dsp:txBody>
      <dsp:txXfrm>
        <a:off x="6302800" y="851"/>
        <a:ext cx="1872239" cy="1123343"/>
      </dsp:txXfrm>
    </dsp:sp>
    <dsp:sp modelId="{A3D73DB0-D0E4-489B-9189-C3A68D7780D8}">
      <dsp:nvSpPr>
        <dsp:cNvPr id="0" name=""/>
        <dsp:cNvSpPr/>
      </dsp:nvSpPr>
      <dsp:spPr>
        <a:xfrm>
          <a:off x="124410" y="1311419"/>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Remote File Inclusion (RFI)</a:t>
          </a:r>
          <a:endParaRPr lang="en-US" sz="2200" kern="1200" dirty="0"/>
        </a:p>
      </dsp:txBody>
      <dsp:txXfrm>
        <a:off x="124410" y="1311419"/>
        <a:ext cx="1872239" cy="1123343"/>
      </dsp:txXfrm>
    </dsp:sp>
    <dsp:sp modelId="{28AAE51E-D330-4818-B868-C4B57684BFA0}">
      <dsp:nvSpPr>
        <dsp:cNvPr id="0" name=""/>
        <dsp:cNvSpPr/>
      </dsp:nvSpPr>
      <dsp:spPr>
        <a:xfrm>
          <a:off x="2183873" y="1311419"/>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Routing Detour</a:t>
          </a:r>
          <a:endParaRPr lang="en-US" sz="2200" kern="1200" dirty="0"/>
        </a:p>
      </dsp:txBody>
      <dsp:txXfrm>
        <a:off x="2183873" y="1311419"/>
        <a:ext cx="1872239" cy="1123343"/>
      </dsp:txXfrm>
    </dsp:sp>
    <dsp:sp modelId="{E1F6BAE4-0A80-4910-9F8F-C23E0543FA3F}">
      <dsp:nvSpPr>
        <dsp:cNvPr id="0" name=""/>
        <dsp:cNvSpPr/>
      </dsp:nvSpPr>
      <dsp:spPr>
        <a:xfrm>
          <a:off x="4243336" y="1311419"/>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Session Fixation</a:t>
          </a:r>
          <a:endParaRPr lang="en-US" sz="2200" kern="1200" dirty="0"/>
        </a:p>
      </dsp:txBody>
      <dsp:txXfrm>
        <a:off x="4243336" y="1311419"/>
        <a:ext cx="1872239" cy="1123343"/>
      </dsp:txXfrm>
    </dsp:sp>
    <dsp:sp modelId="{82400F9A-174C-444A-A426-D0324AD3F458}">
      <dsp:nvSpPr>
        <dsp:cNvPr id="0" name=""/>
        <dsp:cNvSpPr/>
      </dsp:nvSpPr>
      <dsp:spPr>
        <a:xfrm>
          <a:off x="6302800" y="1311419"/>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SOAP Abuse Array</a:t>
          </a:r>
          <a:endParaRPr lang="en-US" sz="2200" kern="1200" dirty="0"/>
        </a:p>
      </dsp:txBody>
      <dsp:txXfrm>
        <a:off x="6302800" y="1311419"/>
        <a:ext cx="1872239" cy="1123343"/>
      </dsp:txXfrm>
    </dsp:sp>
    <dsp:sp modelId="{57AE2A64-F3AB-412A-8414-F61EC86E3B97}">
      <dsp:nvSpPr>
        <dsp:cNvPr id="0" name=""/>
        <dsp:cNvSpPr/>
      </dsp:nvSpPr>
      <dsp:spPr>
        <a:xfrm>
          <a:off x="3213605" y="2621986"/>
          <a:ext cx="1872239" cy="112334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Server-side include (SSI) Injection</a:t>
          </a:r>
          <a:endParaRPr lang="en-US" sz="2200" kern="1200" dirty="0"/>
        </a:p>
      </dsp:txBody>
      <dsp:txXfrm>
        <a:off x="3213605" y="2621986"/>
        <a:ext cx="1872239" cy="1123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37692-94BC-4C15-A2F0-DCA554177AEE}">
      <dsp:nvSpPr>
        <dsp:cNvPr id="0" name=""/>
        <dsp:cNvSpPr/>
      </dsp:nvSpPr>
      <dsp:spPr>
        <a:xfrm>
          <a:off x="2431" y="619257"/>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SQL Injection</a:t>
          </a:r>
          <a:endParaRPr lang="en-US" sz="2400" kern="1200" dirty="0"/>
        </a:p>
      </dsp:txBody>
      <dsp:txXfrm>
        <a:off x="2431" y="619257"/>
        <a:ext cx="1928973" cy="1157384"/>
      </dsp:txXfrm>
    </dsp:sp>
    <dsp:sp modelId="{DF7206C8-9DBB-42B1-9392-9DCE796FF98F}">
      <dsp:nvSpPr>
        <dsp:cNvPr id="0" name=""/>
        <dsp:cNvSpPr/>
      </dsp:nvSpPr>
      <dsp:spPr>
        <a:xfrm>
          <a:off x="2124302" y="619257"/>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mtClean="0"/>
            <a:t>URL Redirector Abuse</a:t>
          </a:r>
          <a:endParaRPr lang="en-US" sz="2400" kern="1200"/>
        </a:p>
      </dsp:txBody>
      <dsp:txXfrm>
        <a:off x="2124302" y="619257"/>
        <a:ext cx="1928973" cy="1157384"/>
      </dsp:txXfrm>
    </dsp:sp>
    <dsp:sp modelId="{B9A5DDE5-688E-4D71-A030-CF77907E2F21}">
      <dsp:nvSpPr>
        <dsp:cNvPr id="0" name=""/>
        <dsp:cNvSpPr/>
      </dsp:nvSpPr>
      <dsp:spPr>
        <a:xfrm>
          <a:off x="4246173" y="619257"/>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XPath</a:t>
          </a:r>
          <a:r>
            <a:rPr lang="en-US" sz="2400" kern="1200" dirty="0" smtClean="0"/>
            <a:t> Injection</a:t>
          </a:r>
          <a:endParaRPr lang="en-US" sz="2400" kern="1200" dirty="0"/>
        </a:p>
      </dsp:txBody>
      <dsp:txXfrm>
        <a:off x="4246173" y="619257"/>
        <a:ext cx="1928973" cy="1157384"/>
      </dsp:txXfrm>
    </dsp:sp>
    <dsp:sp modelId="{2FFB7F93-30A8-4CEF-A23E-640B95607994}">
      <dsp:nvSpPr>
        <dsp:cNvPr id="0" name=""/>
        <dsp:cNvSpPr/>
      </dsp:nvSpPr>
      <dsp:spPr>
        <a:xfrm>
          <a:off x="6368044" y="619257"/>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XML Attribute Blowup</a:t>
          </a:r>
          <a:endParaRPr lang="en-US" sz="2400" kern="1200" dirty="0"/>
        </a:p>
      </dsp:txBody>
      <dsp:txXfrm>
        <a:off x="6368044" y="619257"/>
        <a:ext cx="1928973" cy="1157384"/>
      </dsp:txXfrm>
    </dsp:sp>
    <dsp:sp modelId="{CEFD09F7-C2CE-4C87-A782-761214DF4781}">
      <dsp:nvSpPr>
        <dsp:cNvPr id="0" name=""/>
        <dsp:cNvSpPr/>
      </dsp:nvSpPr>
      <dsp:spPr>
        <a:xfrm>
          <a:off x="2431" y="1969539"/>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XML External Entities</a:t>
          </a:r>
          <a:endParaRPr lang="en-US" sz="2400" kern="1200" dirty="0"/>
        </a:p>
      </dsp:txBody>
      <dsp:txXfrm>
        <a:off x="2431" y="1969539"/>
        <a:ext cx="1928973" cy="1157384"/>
      </dsp:txXfrm>
    </dsp:sp>
    <dsp:sp modelId="{B8049D0F-5252-470F-BC25-8A2206B7EAF8}">
      <dsp:nvSpPr>
        <dsp:cNvPr id="0" name=""/>
        <dsp:cNvSpPr/>
      </dsp:nvSpPr>
      <dsp:spPr>
        <a:xfrm>
          <a:off x="2124302" y="1969539"/>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XML Entity Expansion</a:t>
          </a:r>
          <a:endParaRPr lang="en-US" sz="2400" kern="1200" dirty="0"/>
        </a:p>
      </dsp:txBody>
      <dsp:txXfrm>
        <a:off x="2124302" y="1969539"/>
        <a:ext cx="1928973" cy="1157384"/>
      </dsp:txXfrm>
    </dsp:sp>
    <dsp:sp modelId="{0B3C1861-5BB9-4AD8-AD65-1376CA8090C0}">
      <dsp:nvSpPr>
        <dsp:cNvPr id="0" name=""/>
        <dsp:cNvSpPr/>
      </dsp:nvSpPr>
      <dsp:spPr>
        <a:xfrm>
          <a:off x="4246173" y="1969539"/>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XML Injection</a:t>
          </a:r>
          <a:endParaRPr lang="en-US" sz="2400" kern="1200" dirty="0"/>
        </a:p>
      </dsp:txBody>
      <dsp:txXfrm>
        <a:off x="4246173" y="1969539"/>
        <a:ext cx="1928973" cy="1157384"/>
      </dsp:txXfrm>
    </dsp:sp>
    <dsp:sp modelId="{28C6F2E0-83ED-4379-A4AF-21FBD0DFC511}">
      <dsp:nvSpPr>
        <dsp:cNvPr id="0" name=""/>
        <dsp:cNvSpPr/>
      </dsp:nvSpPr>
      <dsp:spPr>
        <a:xfrm>
          <a:off x="6368044" y="1969539"/>
          <a:ext cx="1928973" cy="115738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XQuery Injection</a:t>
          </a:r>
          <a:endParaRPr lang="en-US" sz="2400" kern="1200" dirty="0"/>
        </a:p>
      </dsp:txBody>
      <dsp:txXfrm>
        <a:off x="6368044" y="1969539"/>
        <a:ext cx="1928973" cy="1157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9EDF9-4454-47D2-91D5-56857570222D}">
      <dsp:nvSpPr>
        <dsp:cNvPr id="0" name=""/>
        <dsp:cNvSpPr/>
      </dsp:nvSpPr>
      <dsp:spPr>
        <a:xfrm>
          <a:off x="0" y="0"/>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094FA6-51B4-4F65-ACA3-C570AB297E42}">
      <dsp:nvSpPr>
        <dsp:cNvPr id="0" name=""/>
        <dsp:cNvSpPr/>
      </dsp:nvSpPr>
      <dsp:spPr>
        <a:xfrm>
          <a:off x="0" y="0"/>
          <a:ext cx="1659890" cy="23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Mitigating Attack Risks</a:t>
          </a:r>
          <a:endParaRPr lang="en-US" sz="2000" kern="1200" dirty="0"/>
        </a:p>
      </dsp:txBody>
      <dsp:txXfrm>
        <a:off x="0" y="0"/>
        <a:ext cx="1659890" cy="2301875"/>
      </dsp:txXfrm>
    </dsp:sp>
    <dsp:sp modelId="{81DBDC5A-EAAC-40D5-BAAE-7406DABE271E}">
      <dsp:nvSpPr>
        <dsp:cNvPr id="0" name=""/>
        <dsp:cNvSpPr/>
      </dsp:nvSpPr>
      <dsp:spPr>
        <a:xfrm>
          <a:off x="1784381" y="27059"/>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Implement a best </a:t>
          </a:r>
          <a:r>
            <a:rPr lang="en-US" sz="1900" kern="1200" smtClean="0"/>
            <a:t>practices </a:t>
          </a:r>
          <a:r>
            <a:rPr lang="en-US" sz="1900" kern="1200" smtClean="0"/>
            <a:t>approach.</a:t>
          </a:r>
          <a:endParaRPr lang="en-US" sz="1900" kern="1200" dirty="0"/>
        </a:p>
      </dsp:txBody>
      <dsp:txXfrm>
        <a:off x="1784381" y="27059"/>
        <a:ext cx="6515068" cy="541187"/>
      </dsp:txXfrm>
    </dsp:sp>
    <dsp:sp modelId="{ABA4418B-541D-4A6A-9FAA-9DDC24DA7C2A}">
      <dsp:nvSpPr>
        <dsp:cNvPr id="0" name=""/>
        <dsp:cNvSpPr/>
      </dsp:nvSpPr>
      <dsp:spPr>
        <a:xfrm>
          <a:off x="1659890" y="568247"/>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15E04E-58D9-4086-8D30-40884562F148}">
      <dsp:nvSpPr>
        <dsp:cNvPr id="0" name=""/>
        <dsp:cNvSpPr/>
      </dsp:nvSpPr>
      <dsp:spPr>
        <a:xfrm>
          <a:off x="1784381" y="595306"/>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Be security conscious as early </a:t>
          </a:r>
          <a:r>
            <a:rPr lang="en-US" sz="1900" kern="1200" smtClean="0"/>
            <a:t>as </a:t>
          </a:r>
          <a:r>
            <a:rPr lang="en-US" sz="1900" kern="1200" smtClean="0"/>
            <a:t>possible.</a:t>
          </a:r>
          <a:endParaRPr lang="en-US" sz="1900" kern="1200" dirty="0"/>
        </a:p>
      </dsp:txBody>
      <dsp:txXfrm>
        <a:off x="1784381" y="595306"/>
        <a:ext cx="6515068" cy="541187"/>
      </dsp:txXfrm>
    </dsp:sp>
    <dsp:sp modelId="{96E7BB21-486A-4338-BA3F-E2F06D5C4584}">
      <dsp:nvSpPr>
        <dsp:cNvPr id="0" name=""/>
        <dsp:cNvSpPr/>
      </dsp:nvSpPr>
      <dsp:spPr>
        <a:xfrm>
          <a:off x="1659890" y="1136494"/>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3F76A3-4A3E-4401-9D7C-97F05F1CB170}">
      <dsp:nvSpPr>
        <dsp:cNvPr id="0" name=""/>
        <dsp:cNvSpPr/>
      </dsp:nvSpPr>
      <dsp:spPr>
        <a:xfrm>
          <a:off x="1784381" y="1163553"/>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Know </a:t>
          </a:r>
          <a:r>
            <a:rPr lang="en-US" sz="1900" kern="1200" smtClean="0"/>
            <a:t>your </a:t>
          </a:r>
          <a:r>
            <a:rPr lang="en-US" sz="1900" kern="1200" smtClean="0"/>
            <a:t>infrastructure.</a:t>
          </a:r>
          <a:endParaRPr lang="en-US" sz="1900" kern="1200" dirty="0"/>
        </a:p>
      </dsp:txBody>
      <dsp:txXfrm>
        <a:off x="1784381" y="1163553"/>
        <a:ext cx="6515068" cy="541187"/>
      </dsp:txXfrm>
    </dsp:sp>
    <dsp:sp modelId="{307CF0F4-43FA-44DB-88A5-C7AA854332FB}">
      <dsp:nvSpPr>
        <dsp:cNvPr id="0" name=""/>
        <dsp:cNvSpPr/>
      </dsp:nvSpPr>
      <dsp:spPr>
        <a:xfrm>
          <a:off x="1659890" y="1704741"/>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109C1A-6AB2-4F4D-AC87-00A2D190F0FC}">
      <dsp:nvSpPr>
        <dsp:cNvPr id="0" name=""/>
        <dsp:cNvSpPr/>
      </dsp:nvSpPr>
      <dsp:spPr>
        <a:xfrm>
          <a:off x="1784381" y="1731801"/>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Be proactive in gaining  necessary support at </a:t>
          </a:r>
          <a:r>
            <a:rPr lang="en-US" sz="1900" kern="1200" smtClean="0"/>
            <a:t>all </a:t>
          </a:r>
          <a:r>
            <a:rPr lang="en-US" sz="1900" kern="1200" smtClean="0"/>
            <a:t>levels.    </a:t>
          </a:r>
          <a:endParaRPr lang="en-US" sz="1900" kern="1200" dirty="0"/>
        </a:p>
      </dsp:txBody>
      <dsp:txXfrm>
        <a:off x="1784381" y="1731801"/>
        <a:ext cx="6515068" cy="541187"/>
      </dsp:txXfrm>
    </dsp:sp>
    <dsp:sp modelId="{F23C3305-C767-41C7-9B55-31ADBA9F5155}">
      <dsp:nvSpPr>
        <dsp:cNvPr id="0" name=""/>
        <dsp:cNvSpPr/>
      </dsp:nvSpPr>
      <dsp:spPr>
        <a:xfrm>
          <a:off x="1659890" y="227298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882C8D-7397-418E-B93B-6DBEA6EEDE02}">
      <dsp:nvSpPr>
        <dsp:cNvPr id="0" name=""/>
        <dsp:cNvSpPr/>
      </dsp:nvSpPr>
      <dsp:spPr>
        <a:xfrm>
          <a:off x="0" y="2301875"/>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06DFF7-D79D-428D-879D-C880D090AA89}">
      <dsp:nvSpPr>
        <dsp:cNvPr id="0" name=""/>
        <dsp:cNvSpPr/>
      </dsp:nvSpPr>
      <dsp:spPr>
        <a:xfrm>
          <a:off x="0" y="2301875"/>
          <a:ext cx="1659890" cy="23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Mitigating Weaknesses</a:t>
          </a:r>
          <a:endParaRPr lang="en-US" sz="2000" kern="1200" dirty="0"/>
        </a:p>
      </dsp:txBody>
      <dsp:txXfrm>
        <a:off x="0" y="2301875"/>
        <a:ext cx="1659890" cy="2301875"/>
      </dsp:txXfrm>
    </dsp:sp>
    <dsp:sp modelId="{031047D7-CDF3-456C-A9EF-6F5EAEC988CE}">
      <dsp:nvSpPr>
        <dsp:cNvPr id="0" name=""/>
        <dsp:cNvSpPr/>
      </dsp:nvSpPr>
      <dsp:spPr>
        <a:xfrm>
          <a:off x="1784381" y="2328934"/>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Practice due diligence for </a:t>
          </a:r>
          <a:r>
            <a:rPr lang="en-US" sz="1900" kern="1200" smtClean="0"/>
            <a:t>mitigating </a:t>
          </a:r>
          <a:r>
            <a:rPr lang="en-US" sz="1900" kern="1200" smtClean="0"/>
            <a:t>weaknesses.</a:t>
          </a:r>
          <a:endParaRPr lang="en-US" sz="1900" kern="1200" dirty="0"/>
        </a:p>
      </dsp:txBody>
      <dsp:txXfrm>
        <a:off x="1784381" y="2328934"/>
        <a:ext cx="6515068" cy="541187"/>
      </dsp:txXfrm>
    </dsp:sp>
    <dsp:sp modelId="{7E41B4A2-ED3A-49DE-A8C6-6FE9DC9AF0C5}">
      <dsp:nvSpPr>
        <dsp:cNvPr id="0" name=""/>
        <dsp:cNvSpPr/>
      </dsp:nvSpPr>
      <dsp:spPr>
        <a:xfrm>
          <a:off x="1659889" y="2870122"/>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12393-CECF-453C-99E4-1BE08BD5319F}">
      <dsp:nvSpPr>
        <dsp:cNvPr id="0" name=""/>
        <dsp:cNvSpPr/>
      </dsp:nvSpPr>
      <dsp:spPr>
        <a:xfrm>
          <a:off x="1784381" y="2897181"/>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Be aware </a:t>
          </a:r>
          <a:r>
            <a:rPr lang="en-US" sz="1900" kern="1200" smtClean="0"/>
            <a:t>of </a:t>
          </a:r>
          <a:r>
            <a:rPr lang="en-US" sz="1900" kern="1200" smtClean="0"/>
            <a:t>vulnerabilities.</a:t>
          </a:r>
          <a:endParaRPr lang="en-US" sz="1900" kern="1200" dirty="0"/>
        </a:p>
      </dsp:txBody>
      <dsp:txXfrm>
        <a:off x="1784381" y="2897181"/>
        <a:ext cx="6515068" cy="541187"/>
      </dsp:txXfrm>
    </dsp:sp>
    <dsp:sp modelId="{1F67187E-85EB-402E-BE36-92263D8D8B61}">
      <dsp:nvSpPr>
        <dsp:cNvPr id="0" name=""/>
        <dsp:cNvSpPr/>
      </dsp:nvSpPr>
      <dsp:spPr>
        <a:xfrm>
          <a:off x="1659889" y="3438369"/>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B3106-9C38-4A98-8017-6685B8338E97}">
      <dsp:nvSpPr>
        <dsp:cNvPr id="0" name=""/>
        <dsp:cNvSpPr/>
      </dsp:nvSpPr>
      <dsp:spPr>
        <a:xfrm>
          <a:off x="1784381" y="3465428"/>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Be aware of </a:t>
          </a:r>
          <a:r>
            <a:rPr lang="en-US" sz="1900" kern="1200" smtClean="0"/>
            <a:t>WASC’s </a:t>
          </a:r>
          <a:r>
            <a:rPr lang="en-US" sz="1900" kern="1200" smtClean="0"/>
            <a:t>threats </a:t>
          </a:r>
          <a:r>
            <a:rPr lang="en-US" sz="1900" kern="1200" dirty="0" smtClean="0"/>
            <a:t>to Web </a:t>
          </a:r>
          <a:r>
            <a:rPr lang="en-US" sz="1900" kern="1200" smtClean="0"/>
            <a:t>Application </a:t>
          </a:r>
          <a:r>
            <a:rPr lang="en-US" sz="1900" kern="1200" smtClean="0"/>
            <a:t>security.</a:t>
          </a:r>
          <a:endParaRPr lang="en-US" sz="1900" kern="1200" dirty="0"/>
        </a:p>
      </dsp:txBody>
      <dsp:txXfrm>
        <a:off x="1784381" y="3465428"/>
        <a:ext cx="6515068" cy="541187"/>
      </dsp:txXfrm>
    </dsp:sp>
    <dsp:sp modelId="{A8FD3A70-77CD-48F4-BCA2-1A0B5F08BC0F}">
      <dsp:nvSpPr>
        <dsp:cNvPr id="0" name=""/>
        <dsp:cNvSpPr/>
      </dsp:nvSpPr>
      <dsp:spPr>
        <a:xfrm>
          <a:off x="1659889" y="4006616"/>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06CE1F-2DAD-4F00-BE40-7F308DD4AA01}">
      <dsp:nvSpPr>
        <dsp:cNvPr id="0" name=""/>
        <dsp:cNvSpPr/>
      </dsp:nvSpPr>
      <dsp:spPr>
        <a:xfrm>
          <a:off x="1784381" y="4033676"/>
          <a:ext cx="6515068" cy="54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Validate </a:t>
          </a:r>
          <a:r>
            <a:rPr lang="en-US" sz="1900" kern="1200" smtClean="0"/>
            <a:t>user </a:t>
          </a:r>
          <a:r>
            <a:rPr lang="en-US" sz="1900" kern="1200" smtClean="0"/>
            <a:t>input.</a:t>
          </a:r>
          <a:endParaRPr lang="en-US" sz="1900" kern="1200" dirty="0"/>
        </a:p>
      </dsp:txBody>
      <dsp:txXfrm>
        <a:off x="1784381" y="4033676"/>
        <a:ext cx="6515068" cy="541187"/>
      </dsp:txXfrm>
    </dsp:sp>
    <dsp:sp modelId="{E924088A-2192-4316-90A4-F4BAD65C5AED}">
      <dsp:nvSpPr>
        <dsp:cNvPr id="0" name=""/>
        <dsp:cNvSpPr/>
      </dsp:nvSpPr>
      <dsp:spPr>
        <a:xfrm>
          <a:off x="1659889" y="4574864"/>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6C5A1D8D-A737-4834-8F2E-13FEC65009FB}" type="datetime1">
              <a:rPr lang="en-US"/>
              <a:pPr>
                <a:defRPr/>
              </a:pPr>
              <a:t>8/17/2014</a:t>
            </a:fld>
            <a:endParaRPr lang="en-US" dirty="0"/>
          </a:p>
        </p:txBody>
      </p:sp>
      <p:sp>
        <p:nvSpPr>
          <p:cNvPr id="50180" name="Rectangle 4"/>
          <p:cNvSpPr>
            <a:spLocks noGrp="1" noChangeArrowheads="1"/>
          </p:cNvSpPr>
          <p:nvPr>
            <p:ph type="ftr" sz="quarter" idx="2"/>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6CA925E0-3F72-4D95-B95F-229C59AD460F}" type="slidenum">
              <a:rPr lang="en-US"/>
              <a:pPr>
                <a:defRPr/>
              </a:pPr>
              <a:t>‹#›</a:t>
            </a:fld>
            <a:endParaRPr lang="en-US" dirty="0"/>
          </a:p>
        </p:txBody>
      </p:sp>
    </p:spTree>
    <p:extLst>
      <p:ext uri="{BB962C8B-B14F-4D97-AF65-F5344CB8AC3E}">
        <p14:creationId xmlns:p14="http://schemas.microsoft.com/office/powerpoint/2010/main" val="7020548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488F2612-36CB-4464-8F4B-10C0A86DEFB9}" type="datetime1">
              <a:rPr lang="en-US"/>
              <a:pPr>
                <a:defRPr/>
              </a:pPr>
              <a:t>8/17/2014</a:t>
            </a:fld>
            <a:endParaRPr lang="en-US" dirty="0"/>
          </a:p>
        </p:txBody>
      </p:sp>
      <p:sp>
        <p:nvSpPr>
          <p:cNvPr id="5124" name="Rectangle 4"/>
          <p:cNvSpPr>
            <a:spLocks noGrp="1" noRot="1" noChangeAspect="1" noChangeArrowheads="1" noTextEdit="1"/>
          </p:cNvSpPr>
          <p:nvPr>
            <p:ph type="sldImg" idx="2"/>
          </p:nvPr>
        </p:nvSpPr>
        <p:spPr bwMode="auto">
          <a:xfrm>
            <a:off x="2927350" y="531813"/>
            <a:ext cx="3538538" cy="26543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250730" y="3362095"/>
            <a:ext cx="6891778" cy="3183233"/>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95B16FEB-D8FF-4857-8C4C-2B6EABADFBEC}" type="slidenum">
              <a:rPr lang="en-US"/>
              <a:pPr>
                <a:defRPr/>
              </a:pPr>
              <a:t>‹#›</a:t>
            </a:fld>
            <a:endParaRPr lang="en-US" dirty="0"/>
          </a:p>
        </p:txBody>
      </p:sp>
    </p:spTree>
    <p:extLst>
      <p:ext uri="{BB962C8B-B14F-4D97-AF65-F5344CB8AC3E}">
        <p14:creationId xmlns:p14="http://schemas.microsoft.com/office/powerpoint/2010/main" val="1899836004"/>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p>
            <a:pPr defTabSz="941182"/>
            <a:fld id="{821F6B8C-4B8F-4298-A64D-0B874709C3EA}" type="slidenum">
              <a:rPr lang="en-US" smtClean="0"/>
              <a:pPr defTabSz="941182"/>
              <a:t>1</a:t>
            </a:fld>
            <a:endParaRPr lang="en-US" smtClean="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pPr eaLnBrk="1" hangingPunct="1"/>
            <a:endParaRPr lang="en-US" smtClean="0"/>
          </a:p>
        </p:txBody>
      </p:sp>
      <p:sp>
        <p:nvSpPr>
          <p:cNvPr id="8196" name="Footer Placeholder 1"/>
          <p:cNvSpPr>
            <a:spLocks noGrp="1"/>
          </p:cNvSpPr>
          <p:nvPr>
            <p:ph type="ftr" sz="quarter" idx="4"/>
          </p:nvPr>
        </p:nvSpPr>
        <p:spPr>
          <a:noFill/>
        </p:spPr>
        <p:txBody>
          <a:bodyPr/>
          <a:lstStyle/>
          <a:p>
            <a:pPr defTabSz="941182"/>
            <a:endParaRPr lang="en-US" smtClean="0"/>
          </a:p>
        </p:txBody>
      </p:sp>
    </p:spTree>
    <p:extLst>
      <p:ext uri="{BB962C8B-B14F-4D97-AF65-F5344CB8AC3E}">
        <p14:creationId xmlns:p14="http://schemas.microsoft.com/office/powerpoint/2010/main" val="358294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p:spPr>
        <p:txBody>
          <a:bodyPr/>
          <a:lstStyle/>
          <a:p>
            <a:endParaRPr lang="en-US" smtClean="0">
              <a:latin typeface="Arial" charset="0"/>
            </a:endParaRPr>
          </a:p>
        </p:txBody>
      </p:sp>
      <p:sp>
        <p:nvSpPr>
          <p:cNvPr id="10243" name="Slide Number Placeholder 3"/>
          <p:cNvSpPr>
            <a:spLocks noGrp="1"/>
          </p:cNvSpPr>
          <p:nvPr>
            <p:ph type="sldNum" sz="quarter" idx="5"/>
          </p:nvPr>
        </p:nvSpPr>
        <p:spPr>
          <a:noFill/>
        </p:spPr>
        <p:txBody>
          <a:bodyPr/>
          <a:lstStyle/>
          <a:p>
            <a:pPr defTabSz="941182"/>
            <a:fld id="{DBAD62A8-8F47-4934-8097-D70C8867F3D9}" type="slidenum">
              <a:rPr lang="en-US" smtClean="0">
                <a:latin typeface="Arial" charset="0"/>
              </a:rPr>
              <a:pPr defTabSz="941182"/>
              <a:t>2</a:t>
            </a:fld>
            <a:endParaRPr lang="en-US" smtClean="0">
              <a:latin typeface="Arial" charset="0"/>
            </a:endParaRPr>
          </a:p>
        </p:txBody>
      </p:sp>
      <p:sp>
        <p:nvSpPr>
          <p:cNvPr id="10244" name="Footer Placeholder 1"/>
          <p:cNvSpPr>
            <a:spLocks noGrp="1"/>
          </p:cNvSpPr>
          <p:nvPr>
            <p:ph type="ftr" sz="quarter" idx="4"/>
          </p:nvPr>
        </p:nvSpPr>
        <p:spPr>
          <a:noFill/>
        </p:spPr>
        <p:txBody>
          <a:bodyPr/>
          <a:lstStyle/>
          <a:p>
            <a:pPr defTabSz="941182"/>
            <a:endParaRPr lang="en-US" smtClean="0"/>
          </a:p>
        </p:txBody>
      </p:sp>
    </p:spTree>
    <p:extLst>
      <p:ext uri="{BB962C8B-B14F-4D97-AF65-F5344CB8AC3E}">
        <p14:creationId xmlns:p14="http://schemas.microsoft.com/office/powerpoint/2010/main" val="10501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smtClean="0"/>
          </a:p>
        </p:txBody>
      </p:sp>
      <p:sp>
        <p:nvSpPr>
          <p:cNvPr id="27651" name="Date Placeholder 3"/>
          <p:cNvSpPr>
            <a:spLocks noGrp="1"/>
          </p:cNvSpPr>
          <p:nvPr>
            <p:ph type="dt" sz="quarter" idx="1"/>
          </p:nvPr>
        </p:nvSpPr>
        <p:spPr>
          <a:noFill/>
        </p:spPr>
        <p:txBody>
          <a:bodyPr/>
          <a:lstStyle/>
          <a:p>
            <a:pPr defTabSz="941182"/>
            <a:fld id="{08CCF395-DE12-41ED-B19D-70F8F3C58299}" type="datetime1">
              <a:rPr lang="en-US" smtClean="0"/>
              <a:pPr defTabSz="941182"/>
              <a:t>8/17/2014</a:t>
            </a:fld>
            <a:endParaRPr lang="en-US" smtClean="0"/>
          </a:p>
        </p:txBody>
      </p:sp>
      <p:sp>
        <p:nvSpPr>
          <p:cNvPr id="27652" name="Footer Placeholder 4"/>
          <p:cNvSpPr>
            <a:spLocks noGrp="1"/>
          </p:cNvSpPr>
          <p:nvPr>
            <p:ph type="ftr" sz="quarter" idx="4"/>
          </p:nvPr>
        </p:nvSpPr>
        <p:spPr>
          <a:noFill/>
        </p:spPr>
        <p:txBody>
          <a:bodyPr/>
          <a:lstStyle/>
          <a:p>
            <a:pPr defTabSz="941182"/>
            <a:endParaRPr lang="en-US" smtClean="0"/>
          </a:p>
        </p:txBody>
      </p:sp>
      <p:sp>
        <p:nvSpPr>
          <p:cNvPr id="27653" name="Slide Number Placeholder 5"/>
          <p:cNvSpPr>
            <a:spLocks noGrp="1"/>
          </p:cNvSpPr>
          <p:nvPr>
            <p:ph type="sldNum" sz="quarter" idx="5"/>
          </p:nvPr>
        </p:nvSpPr>
        <p:spPr>
          <a:noFill/>
        </p:spPr>
        <p:txBody>
          <a:bodyPr/>
          <a:lstStyle/>
          <a:p>
            <a:pPr defTabSz="941182"/>
            <a:fld id="{85CF7AE1-B680-4C75-BC8C-5F5E70E8883B}" type="slidenum">
              <a:rPr lang="en-US" smtClean="0"/>
              <a:pPr defTabSz="941182"/>
              <a:t>12</a:t>
            </a:fld>
            <a:endParaRPr lang="en-US" smtClean="0"/>
          </a:p>
        </p:txBody>
      </p:sp>
    </p:spTree>
    <p:extLst>
      <p:ext uri="{BB962C8B-B14F-4D97-AF65-F5344CB8AC3E}">
        <p14:creationId xmlns:p14="http://schemas.microsoft.com/office/powerpoint/2010/main" val="284012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smtClean="0"/>
          </a:p>
        </p:txBody>
      </p:sp>
      <p:sp>
        <p:nvSpPr>
          <p:cNvPr id="27651" name="Date Placeholder 3"/>
          <p:cNvSpPr>
            <a:spLocks noGrp="1"/>
          </p:cNvSpPr>
          <p:nvPr>
            <p:ph type="dt" sz="quarter" idx="1"/>
          </p:nvPr>
        </p:nvSpPr>
        <p:spPr>
          <a:noFill/>
        </p:spPr>
        <p:txBody>
          <a:bodyPr/>
          <a:lstStyle/>
          <a:p>
            <a:pPr defTabSz="941182"/>
            <a:fld id="{08CCF395-DE12-41ED-B19D-70F8F3C58299}" type="datetime1">
              <a:rPr lang="en-US" smtClean="0"/>
              <a:pPr defTabSz="941182"/>
              <a:t>8/17/2014</a:t>
            </a:fld>
            <a:endParaRPr lang="en-US" smtClean="0"/>
          </a:p>
        </p:txBody>
      </p:sp>
      <p:sp>
        <p:nvSpPr>
          <p:cNvPr id="27652" name="Footer Placeholder 4"/>
          <p:cNvSpPr>
            <a:spLocks noGrp="1"/>
          </p:cNvSpPr>
          <p:nvPr>
            <p:ph type="ftr" sz="quarter" idx="4"/>
          </p:nvPr>
        </p:nvSpPr>
        <p:spPr>
          <a:noFill/>
        </p:spPr>
        <p:txBody>
          <a:bodyPr/>
          <a:lstStyle/>
          <a:p>
            <a:pPr defTabSz="941182"/>
            <a:endParaRPr lang="en-US" smtClean="0"/>
          </a:p>
        </p:txBody>
      </p:sp>
      <p:sp>
        <p:nvSpPr>
          <p:cNvPr id="27653" name="Slide Number Placeholder 5"/>
          <p:cNvSpPr>
            <a:spLocks noGrp="1"/>
          </p:cNvSpPr>
          <p:nvPr>
            <p:ph type="sldNum" sz="quarter" idx="5"/>
          </p:nvPr>
        </p:nvSpPr>
        <p:spPr>
          <a:noFill/>
        </p:spPr>
        <p:txBody>
          <a:bodyPr/>
          <a:lstStyle/>
          <a:p>
            <a:pPr defTabSz="941182"/>
            <a:fld id="{85CF7AE1-B680-4C75-BC8C-5F5E70E8883B}" type="slidenum">
              <a:rPr lang="en-US" smtClean="0"/>
              <a:pPr defTabSz="941182"/>
              <a:t>13</a:t>
            </a:fld>
            <a:endParaRPr lang="en-US" smtClean="0"/>
          </a:p>
        </p:txBody>
      </p:sp>
    </p:spTree>
    <p:extLst>
      <p:ext uri="{BB962C8B-B14F-4D97-AF65-F5344CB8AC3E}">
        <p14:creationId xmlns:p14="http://schemas.microsoft.com/office/powerpoint/2010/main" val="149245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smtClean="0"/>
          </a:p>
        </p:txBody>
      </p:sp>
      <p:sp>
        <p:nvSpPr>
          <p:cNvPr id="27651" name="Date Placeholder 3"/>
          <p:cNvSpPr>
            <a:spLocks noGrp="1"/>
          </p:cNvSpPr>
          <p:nvPr>
            <p:ph type="dt" sz="quarter" idx="1"/>
          </p:nvPr>
        </p:nvSpPr>
        <p:spPr>
          <a:noFill/>
        </p:spPr>
        <p:txBody>
          <a:bodyPr/>
          <a:lstStyle/>
          <a:p>
            <a:pPr defTabSz="941182"/>
            <a:fld id="{08CCF395-DE12-41ED-B19D-70F8F3C58299}" type="datetime1">
              <a:rPr lang="en-US" smtClean="0"/>
              <a:pPr defTabSz="941182"/>
              <a:t>8/17/2014</a:t>
            </a:fld>
            <a:endParaRPr lang="en-US" smtClean="0"/>
          </a:p>
        </p:txBody>
      </p:sp>
      <p:sp>
        <p:nvSpPr>
          <p:cNvPr id="27652" name="Footer Placeholder 4"/>
          <p:cNvSpPr>
            <a:spLocks noGrp="1"/>
          </p:cNvSpPr>
          <p:nvPr>
            <p:ph type="ftr" sz="quarter" idx="4"/>
          </p:nvPr>
        </p:nvSpPr>
        <p:spPr>
          <a:noFill/>
        </p:spPr>
        <p:txBody>
          <a:bodyPr/>
          <a:lstStyle/>
          <a:p>
            <a:pPr defTabSz="941182"/>
            <a:endParaRPr lang="en-US" smtClean="0"/>
          </a:p>
        </p:txBody>
      </p:sp>
      <p:sp>
        <p:nvSpPr>
          <p:cNvPr id="27653" name="Slide Number Placeholder 5"/>
          <p:cNvSpPr>
            <a:spLocks noGrp="1"/>
          </p:cNvSpPr>
          <p:nvPr>
            <p:ph type="sldNum" sz="quarter" idx="5"/>
          </p:nvPr>
        </p:nvSpPr>
        <p:spPr>
          <a:noFill/>
        </p:spPr>
        <p:txBody>
          <a:bodyPr/>
          <a:lstStyle/>
          <a:p>
            <a:pPr defTabSz="941182"/>
            <a:fld id="{85CF7AE1-B680-4C75-BC8C-5F5E70E8883B}" type="slidenum">
              <a:rPr lang="en-US" smtClean="0"/>
              <a:pPr defTabSz="941182"/>
              <a:t>15</a:t>
            </a:fld>
            <a:endParaRPr lang="en-US" smtClean="0"/>
          </a:p>
        </p:txBody>
      </p:sp>
    </p:spTree>
    <p:extLst>
      <p:ext uri="{BB962C8B-B14F-4D97-AF65-F5344CB8AC3E}">
        <p14:creationId xmlns:p14="http://schemas.microsoft.com/office/powerpoint/2010/main" val="295794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smtClean="0"/>
          </a:p>
        </p:txBody>
      </p:sp>
      <p:sp>
        <p:nvSpPr>
          <p:cNvPr id="27651" name="Date Placeholder 3"/>
          <p:cNvSpPr>
            <a:spLocks noGrp="1"/>
          </p:cNvSpPr>
          <p:nvPr>
            <p:ph type="dt" sz="quarter" idx="1"/>
          </p:nvPr>
        </p:nvSpPr>
        <p:spPr>
          <a:noFill/>
        </p:spPr>
        <p:txBody>
          <a:bodyPr/>
          <a:lstStyle/>
          <a:p>
            <a:pPr defTabSz="941182"/>
            <a:fld id="{08CCF395-DE12-41ED-B19D-70F8F3C58299}" type="datetime1">
              <a:rPr lang="en-US" smtClean="0"/>
              <a:pPr defTabSz="941182"/>
              <a:t>8/17/2014</a:t>
            </a:fld>
            <a:endParaRPr lang="en-US" smtClean="0"/>
          </a:p>
        </p:txBody>
      </p:sp>
      <p:sp>
        <p:nvSpPr>
          <p:cNvPr id="27652" name="Footer Placeholder 4"/>
          <p:cNvSpPr>
            <a:spLocks noGrp="1"/>
          </p:cNvSpPr>
          <p:nvPr>
            <p:ph type="ftr" sz="quarter" idx="4"/>
          </p:nvPr>
        </p:nvSpPr>
        <p:spPr>
          <a:noFill/>
        </p:spPr>
        <p:txBody>
          <a:bodyPr/>
          <a:lstStyle/>
          <a:p>
            <a:pPr defTabSz="941182"/>
            <a:endParaRPr lang="en-US" smtClean="0"/>
          </a:p>
        </p:txBody>
      </p:sp>
      <p:sp>
        <p:nvSpPr>
          <p:cNvPr id="27653" name="Slide Number Placeholder 5"/>
          <p:cNvSpPr>
            <a:spLocks noGrp="1"/>
          </p:cNvSpPr>
          <p:nvPr>
            <p:ph type="sldNum" sz="quarter" idx="5"/>
          </p:nvPr>
        </p:nvSpPr>
        <p:spPr>
          <a:noFill/>
        </p:spPr>
        <p:txBody>
          <a:bodyPr/>
          <a:lstStyle/>
          <a:p>
            <a:pPr defTabSz="941182"/>
            <a:fld id="{85CF7AE1-B680-4C75-BC8C-5F5E70E8883B}" type="slidenum">
              <a:rPr lang="en-US" smtClean="0"/>
              <a:pPr defTabSz="941182"/>
              <a:t>16</a:t>
            </a:fld>
            <a:endParaRPr lang="en-US" smtClean="0"/>
          </a:p>
        </p:txBody>
      </p:sp>
    </p:spTree>
    <p:extLst>
      <p:ext uri="{BB962C8B-B14F-4D97-AF65-F5344CB8AC3E}">
        <p14:creationId xmlns:p14="http://schemas.microsoft.com/office/powerpoint/2010/main" val="2931305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i="1" dirty="0">
                <a:latin typeface="Times New Roman" pitchFamily="18" charset="0"/>
              </a:rPr>
              <a:t>If your educational institution included the Jones &amp; Bartlett labs as part of the course curriculum, use this script to introduce the lab:</a:t>
            </a:r>
            <a:endParaRPr lang="en-US" dirty="0">
              <a:latin typeface="Times New Roman" pitchFamily="18" charset="0"/>
            </a:endParaRPr>
          </a:p>
          <a:p>
            <a:endParaRPr lang="en-US" dirty="0">
              <a:latin typeface="Times New Roman" pitchFamily="18" charset="0"/>
            </a:endParaRPr>
          </a:p>
          <a:p>
            <a:pPr defTabSz="923544">
              <a:defRPr/>
            </a:pPr>
            <a:r>
              <a:rPr lang="en-US"/>
              <a:t>“In this lesson, you took an in-depth look at security weaknesses of Web applications. You </a:t>
            </a:r>
            <a:r>
              <a:rPr lang="en-US" smtClean="0"/>
              <a:t>also learned </a:t>
            </a:r>
            <a:r>
              <a:rPr lang="en-US"/>
              <a:t>about resources that provide information about Web application vulnerabilities, such as </a:t>
            </a:r>
            <a:r>
              <a:rPr lang="en-US" smtClean="0"/>
              <a:t>WASC.</a:t>
            </a:r>
            <a:endParaRPr lang="en-US"/>
          </a:p>
          <a:p>
            <a:endParaRPr lang="en-US" dirty="0"/>
          </a:p>
          <a:p>
            <a:r>
              <a:rPr lang="en-US" sz="1200" kern="1200" smtClean="0">
                <a:solidFill>
                  <a:schemeClr val="tx1"/>
                </a:solidFill>
                <a:effectLst/>
                <a:latin typeface="Times New Roman" pitchFamily="18" charset="0"/>
                <a:ea typeface="+mn-ea"/>
                <a:cs typeface="+mn-cs"/>
              </a:rPr>
              <a:t>In the lab for this lesson, you will explore the Open Web Application Security Project (OWASP) Web site and review its Web application test methodology. You will study the standards and guides published by this project and summarize your findings. Finally, you will draft a Web Application Test Plan based on the information you gained in your OWASP research.”</a:t>
            </a:r>
            <a:endParaRPr lang="en-US" sz="1200" kern="120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409634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a:srcRect/>
          <a:stretch>
            <a:fillRect/>
          </a:stretch>
        </p:blipFill>
        <p:spPr bwMode="auto">
          <a:xfrm>
            <a:off x="3175" y="0"/>
            <a:ext cx="9137650" cy="6858000"/>
          </a:xfrm>
          <a:prstGeom prst="rect">
            <a:avLst/>
          </a:prstGeom>
          <a:noFill/>
          <a:ln w="9525">
            <a:noFill/>
            <a:miter lim="800000"/>
            <a:headEnd/>
            <a:tailEnd/>
          </a:ln>
        </p:spPr>
      </p:pic>
      <p:sp>
        <p:nvSpPr>
          <p:cNvPr id="4" name="TextBox 4"/>
          <p:cNvSpPr txBox="1"/>
          <p:nvPr userDrawn="1"/>
        </p:nvSpPr>
        <p:spPr>
          <a:xfrm>
            <a:off x="4225925" y="6346825"/>
            <a:ext cx="3095625" cy="41592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smtClean="0">
                <a:solidFill>
                  <a:schemeClr val="accent5"/>
                </a:solidFill>
              </a:rPr>
              <a:t>© 2015 Jones and Bartlett Learning, LLC, an Ascend Learning Company </a:t>
            </a:r>
          </a:p>
          <a:p>
            <a:pPr>
              <a:defRPr/>
            </a:pPr>
            <a:r>
              <a:rPr lang="en-US" sz="700" dirty="0" smtClean="0">
                <a:solidFill>
                  <a:schemeClr val="accent5"/>
                </a:solidFill>
              </a:rPr>
              <a:t>www.jblearning.com</a:t>
            </a:r>
          </a:p>
          <a:p>
            <a:pPr>
              <a:defRPr/>
            </a:pPr>
            <a:r>
              <a:rPr lang="en-US" sz="700" dirty="0" smtClean="0">
                <a:solidFill>
                  <a:schemeClr val="accent5"/>
                </a:solidFill>
              </a:rPr>
              <a:t>All rights reserved.</a:t>
            </a:r>
            <a:endParaRPr lang="en-US" sz="700" dirty="0">
              <a:solidFill>
                <a:schemeClr val="accent5"/>
              </a:solidFill>
            </a:endParaRPr>
          </a:p>
        </p:txBody>
      </p:sp>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p:nvPicPr>
        <p:blipFill>
          <a:blip r:embed="rId4"/>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FCC5A76C-FCD9-4E75-A488-7CFCAFFDC79C}"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p:nvSpPr>
        <p:spPr bwMode="auto">
          <a:xfrm>
            <a:off x="95250" y="6478588"/>
            <a:ext cx="424815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rPr>
              <a:t>Security Strategies in Web Applications and Social Networking</a:t>
            </a:r>
          </a:p>
        </p:txBody>
      </p:sp>
      <p:sp>
        <p:nvSpPr>
          <p:cNvPr id="9" name="TextBox 4"/>
          <p:cNvSpPr txBox="1"/>
          <p:nvPr/>
        </p:nvSpPr>
        <p:spPr>
          <a:xfrm>
            <a:off x="4343400" y="6396038"/>
            <a:ext cx="3095625" cy="41592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smtClean="0">
                <a:solidFill>
                  <a:schemeClr val="accent5"/>
                </a:solidFill>
              </a:rPr>
              <a:t>© 2015 Jones and Bartlett Learning, LLC, an Ascend Learning Company </a:t>
            </a:r>
          </a:p>
          <a:p>
            <a:pPr>
              <a:defRPr/>
            </a:pPr>
            <a:r>
              <a:rPr lang="en-US" sz="700" dirty="0" smtClean="0">
                <a:solidFill>
                  <a:schemeClr val="accent5"/>
                </a:solidFill>
              </a:rPr>
              <a:t>www.jblearning.com</a:t>
            </a:r>
          </a:p>
          <a:p>
            <a:pPr>
              <a:defRPr/>
            </a:pPr>
            <a:r>
              <a:rPr lang="en-US" sz="700" dirty="0" smtClean="0">
                <a:solidFill>
                  <a:schemeClr val="accent5"/>
                </a:solidFill>
              </a:rPr>
              <a:t>All rights reserved.</a:t>
            </a:r>
            <a:endParaRPr lang="en-US" sz="70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2" r:id="rId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p:cNvSpPr>
            <a:spLocks noGrp="1" noChangeArrowheads="1"/>
          </p:cNvSpPr>
          <p:nvPr>
            <p:ph type="subTitle" idx="1"/>
          </p:nvPr>
        </p:nvSpPr>
        <p:spPr>
          <a:xfrm>
            <a:off x="401638" y="1843088"/>
            <a:ext cx="8348662" cy="4160837"/>
          </a:xfrm>
        </p:spPr>
        <p:txBody>
          <a:bodyPr/>
          <a:lstStyle/>
          <a:p>
            <a:pPr algn="ctr"/>
            <a:r>
              <a:rPr lang="en-US" sz="4000" b="1" smtClean="0"/>
              <a:t>Security Strategies in Web Applications and Social Networking</a:t>
            </a:r>
          </a:p>
          <a:p>
            <a:pPr algn="ctr"/>
            <a:endParaRPr lang="en-US" smtClean="0"/>
          </a:p>
          <a:p>
            <a:pPr algn="ctr"/>
            <a:r>
              <a:rPr lang="en-US" b="1" smtClean="0"/>
              <a:t>Lesson 7</a:t>
            </a:r>
          </a:p>
          <a:p>
            <a:pPr algn="ctr"/>
            <a:r>
              <a:rPr lang="en-US" b="1" smtClean="0"/>
              <a:t>Introducing the Web Application</a:t>
            </a:r>
            <a:br>
              <a:rPr lang="en-US" b="1" smtClean="0"/>
            </a:br>
            <a:r>
              <a:rPr lang="en-US" b="1" smtClean="0"/>
              <a:t>Security Consortium (WASC)</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539750" y="304800"/>
            <a:ext cx="8299450" cy="476250"/>
          </a:xfrm>
        </p:spPr>
        <p:txBody>
          <a:bodyPr/>
          <a:lstStyle/>
          <a:p>
            <a:r>
              <a:rPr lang="en-US" sz="4000" smtClean="0">
                <a:solidFill>
                  <a:schemeClr val="tx2"/>
                </a:solidFill>
              </a:rPr>
              <a:t>Routing Detour Attack</a:t>
            </a:r>
          </a:p>
        </p:txBody>
      </p:sp>
      <p:pic>
        <p:nvPicPr>
          <p:cNvPr id="31746" name="Content Placeholder 4"/>
          <p:cNvPicPr>
            <a:picLocks noGrp="1" noChangeAspect="1"/>
          </p:cNvPicPr>
          <p:nvPr>
            <p:ph idx="1"/>
          </p:nvPr>
        </p:nvPicPr>
        <p:blipFill>
          <a:blip r:embed="rId2"/>
          <a:srcRect/>
          <a:stretch>
            <a:fillRect/>
          </a:stretch>
        </p:blipFill>
        <p:spPr>
          <a:xfrm>
            <a:off x="1068388" y="1295400"/>
            <a:ext cx="7242175" cy="46482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Content Placeholder 2"/>
          <p:cNvPicPr>
            <a:picLocks noGrp="1" noChangeAspect="1"/>
          </p:cNvPicPr>
          <p:nvPr>
            <p:ph idx="1"/>
          </p:nvPr>
        </p:nvPicPr>
        <p:blipFill>
          <a:blip r:embed="rId2"/>
          <a:srcRect/>
          <a:stretch>
            <a:fillRect/>
          </a:stretch>
        </p:blipFill>
        <p:spPr>
          <a:xfrm>
            <a:off x="1679575" y="1295400"/>
            <a:ext cx="6019800" cy="4648200"/>
          </a:xfrm>
        </p:spPr>
      </p:pic>
      <p:sp>
        <p:nvSpPr>
          <p:cNvPr id="32770" name="Title 1"/>
          <p:cNvSpPr>
            <a:spLocks noGrp="1"/>
          </p:cNvSpPr>
          <p:nvPr>
            <p:ph type="title"/>
          </p:nvPr>
        </p:nvSpPr>
        <p:spPr>
          <a:xfrm>
            <a:off x="539750" y="304800"/>
            <a:ext cx="8299450" cy="476250"/>
          </a:xfrm>
        </p:spPr>
        <p:txBody>
          <a:bodyPr/>
          <a:lstStyle/>
          <a:p>
            <a:r>
              <a:rPr lang="en-US" sz="4000" smtClean="0">
                <a:solidFill>
                  <a:schemeClr val="tx2"/>
                </a:solidFill>
              </a:rPr>
              <a:t>Session Fixation Attack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539750" y="301625"/>
            <a:ext cx="8299450" cy="990600"/>
          </a:xfrm>
        </p:spPr>
        <p:txBody>
          <a:bodyPr/>
          <a:lstStyle/>
          <a:p>
            <a:r>
              <a:rPr lang="en-US" sz="4000" smtClean="0"/>
              <a:t>Fifteen </a:t>
            </a:r>
            <a:r>
              <a:rPr lang="en-US" sz="4000" dirty="0" smtClean="0"/>
              <a:t>Web Site Attacks</a:t>
            </a:r>
            <a:endParaRPr lang="en-US" sz="1200" dirty="0" smtClean="0">
              <a:ea typeface="ＭＳ Ｐゴシック"/>
              <a:cs typeface="ＭＳ Ｐゴシック"/>
            </a:endParaRPr>
          </a:p>
        </p:txBody>
      </p:sp>
      <p:sp>
        <p:nvSpPr>
          <p:cNvPr id="26626"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a:buClr>
                <a:srgbClr val="ED6E2E"/>
              </a:buClr>
            </a:pPr>
            <a:endParaRPr lang="en-US" sz="3200" dirty="0"/>
          </a:p>
        </p:txBody>
      </p:sp>
      <p:sp>
        <p:nvSpPr>
          <p:cNvPr id="2" name="Rectangle 1"/>
          <p:cNvSpPr/>
          <p:nvPr/>
        </p:nvSpPr>
        <p:spPr>
          <a:xfrm>
            <a:off x="457200" y="1396999"/>
            <a:ext cx="8263890" cy="4535171"/>
          </a:xfrm>
          <a:prstGeom prst="rect">
            <a:avLst/>
          </a:prstGeom>
        </p:spPr>
        <p:txBody>
          <a:bodyPr/>
          <a:lstStyle/>
          <a:p>
            <a:pPr marL="233363" lvl="0" indent="-233363" eaLnBrk="0" hangingPunct="0">
              <a:spcBef>
                <a:spcPct val="20000"/>
              </a:spcBef>
              <a:buClr>
                <a:srgbClr val="ED6E2E"/>
              </a:buClr>
              <a:buFont typeface="Wingdings" pitchFamily="2" charset="2"/>
              <a:buChar char="§"/>
            </a:pPr>
            <a:r>
              <a:rPr lang="en-US" sz="2600" dirty="0">
                <a:latin typeface="+mn-lt"/>
              </a:rPr>
              <a:t>Application Misconfiguration</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Directory Indexing</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Improper File System Permissions</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Improper Input Handling</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Improper Output Handling</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Information Leakage</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dirty="0">
                <a:latin typeface="+mn-lt"/>
              </a:rPr>
              <a:t>Insecure Indexing</a:t>
            </a:r>
            <a:endParaRPr lang="en-US" sz="2600" dirty="0">
              <a:latin typeface="+mn-lt"/>
            </a:endParaRPr>
          </a:p>
          <a:p>
            <a:pPr marL="233363" lvl="0" indent="-233363" eaLnBrk="0" hangingPunct="0">
              <a:spcBef>
                <a:spcPct val="20000"/>
              </a:spcBef>
              <a:buClr>
                <a:srgbClr val="ED6E2E"/>
              </a:buClr>
              <a:buFont typeface="Wingdings" pitchFamily="2" charset="2"/>
              <a:buChar char="§"/>
            </a:pPr>
            <a:r>
              <a:rPr lang="en-US" sz="2600">
                <a:latin typeface="+mn-lt"/>
              </a:rPr>
              <a:t>Insufficient </a:t>
            </a:r>
            <a:r>
              <a:rPr lang="en-US" sz="2600" smtClean="0">
                <a:latin typeface="+mn-lt"/>
              </a:rPr>
              <a:t>Anti-Automation</a:t>
            </a:r>
          </a:p>
          <a:p>
            <a:pPr marL="233363" lvl="0" indent="-233363" eaLnBrk="0" hangingPunct="0">
              <a:spcBef>
                <a:spcPct val="20000"/>
              </a:spcBef>
              <a:buClr>
                <a:srgbClr val="ED6E2E"/>
              </a:buClr>
              <a:buFont typeface="Wingdings" pitchFamily="2" charset="2"/>
              <a:buChar char="§"/>
            </a:pPr>
            <a:r>
              <a:rPr lang="en-US" sz="2600" smtClean="0">
                <a:latin typeface="+mn-lt"/>
              </a:rPr>
              <a:t>Insufficient Authentication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539750" y="301625"/>
            <a:ext cx="8299450" cy="990600"/>
          </a:xfrm>
        </p:spPr>
        <p:txBody>
          <a:bodyPr/>
          <a:lstStyle/>
          <a:p>
            <a:r>
              <a:rPr lang="en-US" sz="4000" smtClean="0"/>
              <a:t>Fifteen </a:t>
            </a:r>
            <a:r>
              <a:rPr lang="en-US" sz="4000" dirty="0" smtClean="0"/>
              <a:t>Web </a:t>
            </a:r>
            <a:r>
              <a:rPr lang="en-US" sz="4000" smtClean="0"/>
              <a:t>Site </a:t>
            </a:r>
            <a:r>
              <a:rPr lang="en-US" sz="4000" smtClean="0"/>
              <a:t>Attacks (Cont.)</a:t>
            </a:r>
            <a:endParaRPr lang="en-US" sz="1200" dirty="0" smtClean="0">
              <a:ea typeface="ＭＳ Ｐゴシック"/>
              <a:cs typeface="ＭＳ Ｐゴシック"/>
            </a:endParaRPr>
          </a:p>
        </p:txBody>
      </p:sp>
      <p:sp>
        <p:nvSpPr>
          <p:cNvPr id="26626"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a:buClr>
                <a:srgbClr val="ED6E2E"/>
              </a:buClr>
            </a:pPr>
            <a:endParaRPr lang="en-US" sz="3200" dirty="0"/>
          </a:p>
        </p:txBody>
      </p:sp>
      <p:sp>
        <p:nvSpPr>
          <p:cNvPr id="2" name="Rectangle 1"/>
          <p:cNvSpPr/>
          <p:nvPr/>
        </p:nvSpPr>
        <p:spPr>
          <a:xfrm>
            <a:off x="457200" y="1396999"/>
            <a:ext cx="8263890" cy="4535171"/>
          </a:xfrm>
          <a:prstGeom prst="rect">
            <a:avLst/>
          </a:prstGeom>
        </p:spPr>
        <p:txBody>
          <a:bodyPr/>
          <a:lstStyle/>
          <a:p>
            <a:pPr marL="233363" lvl="0" indent="-233363" eaLnBrk="0" hangingPunct="0">
              <a:spcBef>
                <a:spcPct val="20000"/>
              </a:spcBef>
              <a:buClr>
                <a:srgbClr val="ED6E2E"/>
              </a:buClr>
              <a:buFont typeface="Wingdings" pitchFamily="2" charset="2"/>
              <a:buChar char="§"/>
            </a:pPr>
            <a:r>
              <a:rPr lang="en-US" sz="2600" smtClean="0">
                <a:latin typeface="+mn-lt"/>
              </a:rPr>
              <a:t>Insufficient Authorization</a:t>
            </a:r>
          </a:p>
          <a:p>
            <a:pPr marL="233363" lvl="0" indent="-233363" eaLnBrk="0" hangingPunct="0">
              <a:spcBef>
                <a:spcPct val="20000"/>
              </a:spcBef>
              <a:buClr>
                <a:srgbClr val="ED6E2E"/>
              </a:buClr>
              <a:buFont typeface="Wingdings" pitchFamily="2" charset="2"/>
              <a:buChar char="§"/>
            </a:pPr>
            <a:r>
              <a:rPr lang="en-US" sz="2600" smtClean="0">
                <a:latin typeface="+mn-lt"/>
              </a:rPr>
              <a:t>Insufficient Password Recovery</a:t>
            </a:r>
          </a:p>
          <a:p>
            <a:pPr marL="233363" lvl="0" indent="-233363" eaLnBrk="0" hangingPunct="0">
              <a:spcBef>
                <a:spcPct val="20000"/>
              </a:spcBef>
              <a:buClr>
                <a:srgbClr val="ED6E2E"/>
              </a:buClr>
              <a:buFont typeface="Wingdings" pitchFamily="2" charset="2"/>
              <a:buChar char="§"/>
            </a:pPr>
            <a:r>
              <a:rPr lang="en-US" sz="2600" smtClean="0">
                <a:latin typeface="+mn-lt"/>
              </a:rPr>
              <a:t>Insufficient Process Validation</a:t>
            </a:r>
          </a:p>
          <a:p>
            <a:pPr marL="233363" lvl="0" indent="-233363" eaLnBrk="0" hangingPunct="0">
              <a:spcBef>
                <a:spcPct val="20000"/>
              </a:spcBef>
              <a:buClr>
                <a:srgbClr val="ED6E2E"/>
              </a:buClr>
              <a:buFont typeface="Wingdings" pitchFamily="2" charset="2"/>
              <a:buChar char="§"/>
            </a:pPr>
            <a:r>
              <a:rPr lang="en-US" sz="2600" smtClean="0">
                <a:latin typeface="+mn-lt"/>
              </a:rPr>
              <a:t>Insufficient Session Expiration </a:t>
            </a:r>
          </a:p>
          <a:p>
            <a:pPr marL="233363" lvl="0" indent="-233363" eaLnBrk="0" hangingPunct="0">
              <a:spcBef>
                <a:spcPct val="20000"/>
              </a:spcBef>
              <a:buClr>
                <a:srgbClr val="ED6E2E"/>
              </a:buClr>
              <a:buFont typeface="Wingdings" pitchFamily="2" charset="2"/>
              <a:buChar char="§"/>
            </a:pPr>
            <a:r>
              <a:rPr lang="en-US" sz="2600" smtClean="0">
                <a:latin typeface="+mn-lt"/>
              </a:rPr>
              <a:t>Insufficient Transport Layer Protection</a:t>
            </a:r>
          </a:p>
          <a:p>
            <a:pPr marL="233363" lvl="0" indent="-233363" eaLnBrk="0" hangingPunct="0">
              <a:spcBef>
                <a:spcPct val="20000"/>
              </a:spcBef>
              <a:buClr>
                <a:srgbClr val="ED6E2E"/>
              </a:buClr>
              <a:buFont typeface="Wingdings" pitchFamily="2" charset="2"/>
              <a:buChar char="§"/>
            </a:pPr>
            <a:r>
              <a:rPr lang="en-US" sz="2600" smtClean="0">
                <a:latin typeface="+mn-lt"/>
              </a:rPr>
              <a:t>Server Misconfiguration </a:t>
            </a:r>
          </a:p>
          <a:p>
            <a:pPr lvl="0">
              <a:buChar char="•"/>
            </a:pPr>
            <a:endParaRPr lang="en-US" dirty="0"/>
          </a:p>
        </p:txBody>
      </p:sp>
    </p:spTree>
    <p:extLst>
      <p:ext uri="{BB962C8B-B14F-4D97-AF65-F5344CB8AC3E}">
        <p14:creationId xmlns:p14="http://schemas.microsoft.com/office/powerpoint/2010/main" val="1967756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Content Placeholder 2"/>
          <p:cNvPicPr>
            <a:picLocks noGrp="1" noChangeAspect="1"/>
          </p:cNvPicPr>
          <p:nvPr>
            <p:ph idx="1"/>
          </p:nvPr>
        </p:nvPicPr>
        <p:blipFill>
          <a:blip r:embed="rId2"/>
          <a:srcRect/>
          <a:stretch>
            <a:fillRect/>
          </a:stretch>
        </p:blipFill>
        <p:spPr>
          <a:xfrm>
            <a:off x="758825" y="2076450"/>
            <a:ext cx="7853363" cy="2405063"/>
          </a:xfrm>
        </p:spPr>
      </p:pic>
      <p:sp>
        <p:nvSpPr>
          <p:cNvPr id="33794" name="Title 1"/>
          <p:cNvSpPr>
            <a:spLocks noGrp="1"/>
          </p:cNvSpPr>
          <p:nvPr>
            <p:ph type="title"/>
          </p:nvPr>
        </p:nvSpPr>
        <p:spPr>
          <a:xfrm>
            <a:off x="539750" y="304800"/>
            <a:ext cx="8299450" cy="476250"/>
          </a:xfrm>
        </p:spPr>
        <p:txBody>
          <a:bodyPr/>
          <a:lstStyle/>
          <a:p>
            <a:r>
              <a:rPr lang="en-US" sz="4000" smtClean="0">
                <a:solidFill>
                  <a:schemeClr val="tx2"/>
                </a:solidFill>
              </a:rPr>
              <a:t>An Example of CAPTCHA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539750" y="301625"/>
            <a:ext cx="8299450" cy="990600"/>
          </a:xfrm>
        </p:spPr>
        <p:txBody>
          <a:bodyPr/>
          <a:lstStyle/>
          <a:p>
            <a:r>
              <a:rPr lang="en-US" sz="4000" smtClean="0"/>
              <a:t>Best </a:t>
            </a:r>
            <a:r>
              <a:rPr lang="en-US" sz="4000" dirty="0" smtClean="0"/>
              <a:t>Practices </a:t>
            </a:r>
            <a:r>
              <a:rPr lang="en-US" sz="1200" dirty="0"/>
              <a:t/>
            </a:r>
            <a:br>
              <a:rPr lang="en-US" sz="1200" dirty="0"/>
            </a:br>
            <a:endParaRPr lang="en-US" sz="1200" dirty="0" smtClean="0">
              <a:ea typeface="ＭＳ Ｐゴシック"/>
              <a:cs typeface="ＭＳ Ｐゴシック"/>
            </a:endParaRPr>
          </a:p>
        </p:txBody>
      </p:sp>
      <p:sp>
        <p:nvSpPr>
          <p:cNvPr id="26626"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a:buClr>
                <a:srgbClr val="ED6E2E"/>
              </a:buClr>
            </a:pPr>
            <a:endParaRPr lang="en-US" sz="3200" dirty="0"/>
          </a:p>
        </p:txBody>
      </p:sp>
      <p:graphicFrame>
        <p:nvGraphicFramePr>
          <p:cNvPr id="2" name="Diagram 1"/>
          <p:cNvGraphicFramePr/>
          <p:nvPr>
            <p:extLst>
              <p:ext uri="{D42A27DB-BD31-4B8C-83A1-F6EECF244321}">
                <p14:modId xmlns:p14="http://schemas.microsoft.com/office/powerpoint/2010/main" val="1536394781"/>
              </p:ext>
            </p:extLst>
          </p:nvPr>
        </p:nvGraphicFramePr>
        <p:xfrm>
          <a:off x="539750" y="1397000"/>
          <a:ext cx="8299450"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46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539750" y="301625"/>
            <a:ext cx="8299450" cy="990600"/>
          </a:xfrm>
        </p:spPr>
        <p:txBody>
          <a:bodyPr/>
          <a:lstStyle/>
          <a:p>
            <a:r>
              <a:rPr lang="en-US" sz="4000" smtClean="0">
                <a:ea typeface="ＭＳ Ｐゴシック"/>
                <a:cs typeface="ＭＳ Ｐゴシック"/>
              </a:rPr>
              <a:t>Summary</a:t>
            </a:r>
          </a:p>
        </p:txBody>
      </p:sp>
      <p:sp>
        <p:nvSpPr>
          <p:cNvPr id="26626"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6538" indent="-236538">
              <a:buClr>
                <a:srgbClr val="ED6E2E"/>
              </a:buClr>
              <a:buFont typeface="Wingdings" pitchFamily="2" charset="2"/>
              <a:buChar char="§"/>
            </a:pPr>
            <a:r>
              <a:rPr lang="en-US" sz="3200"/>
              <a:t>Sources of the Web site attacks and weaknesses</a:t>
            </a:r>
          </a:p>
          <a:p>
            <a:pPr marL="236538" indent="-236538">
              <a:buClr>
                <a:srgbClr val="ED6E2E"/>
              </a:buClr>
              <a:buFont typeface="Wingdings" pitchFamily="2" charset="2"/>
              <a:buChar char="§"/>
            </a:pPr>
            <a:r>
              <a:rPr lang="en-US" sz="3200"/>
              <a:t>Attack techniques using available tools and sources</a:t>
            </a:r>
          </a:p>
          <a:p>
            <a:pPr marL="236538" indent="-236538">
              <a:buClr>
                <a:srgbClr val="ED6E2E"/>
              </a:buClr>
              <a:buFont typeface="Wingdings" pitchFamily="2" charset="2"/>
              <a:buChar char="§"/>
            </a:pPr>
            <a:r>
              <a:rPr lang="en-US" sz="3200"/>
              <a:t>Web site security best practices</a:t>
            </a:r>
          </a:p>
        </p:txBody>
      </p:sp>
    </p:spTree>
    <p:extLst>
      <p:ext uri="{BB962C8B-B14F-4D97-AF65-F5344CB8AC3E}">
        <p14:creationId xmlns:p14="http://schemas.microsoft.com/office/powerpoint/2010/main" val="2480947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539750" y="304799"/>
            <a:ext cx="8299450" cy="1286933"/>
          </a:xfrm>
        </p:spPr>
        <p:txBody>
          <a:bodyPr/>
          <a:lstStyle/>
          <a:p>
            <a:r>
              <a:rPr lang="en-US" sz="4000" smtClean="0"/>
              <a:t>Virtual Lab</a:t>
            </a:r>
            <a:endParaRPr lang="en-US" sz="4000" dirty="0" smtClean="0"/>
          </a:p>
        </p:txBody>
      </p:sp>
      <p:sp>
        <p:nvSpPr>
          <p:cNvPr id="5" name="Content Placeholder 4"/>
          <p:cNvSpPr>
            <a:spLocks/>
          </p:cNvSpPr>
          <p:nvPr/>
        </p:nvSpPr>
        <p:spPr bwMode="auto">
          <a:xfrm>
            <a:off x="539750" y="1828799"/>
            <a:ext cx="8299450" cy="3889375"/>
          </a:xfrm>
          <a:prstGeom prst="rect">
            <a:avLst/>
          </a:prstGeom>
          <a:noFill/>
          <a:ln w="9525">
            <a:noFill/>
            <a:miter lim="800000"/>
            <a:headEnd/>
            <a:tailEnd/>
          </a:ln>
        </p:spPr>
        <p:txBody>
          <a:bodyPr/>
          <a:lstStyle/>
          <a:p>
            <a:pPr marL="233363" indent="-233363" eaLnBrk="0" hangingPunct="0">
              <a:spcBef>
                <a:spcPct val="20000"/>
              </a:spcBef>
              <a:buClr>
                <a:schemeClr val="accent6"/>
              </a:buClr>
              <a:buFont typeface="Wingdings" pitchFamily="2" charset="2"/>
              <a:buChar char="§"/>
              <a:defRPr/>
            </a:pPr>
            <a:r>
              <a:rPr lang="en-US" sz="3200"/>
              <a:t>Applying OWASP to a Web Security Assessment</a:t>
            </a:r>
            <a:endParaRPr lang="en-US" sz="3200" dirty="0"/>
          </a:p>
        </p:txBody>
      </p:sp>
    </p:spTree>
    <p:extLst>
      <p:ext uri="{BB962C8B-B14F-4D97-AF65-F5344CB8AC3E}">
        <p14:creationId xmlns:p14="http://schemas.microsoft.com/office/powerpoint/2010/main" val="162690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sz="4000" smtClean="0"/>
              <a:t>Learning Objective and Key Concepts</a:t>
            </a:r>
          </a:p>
        </p:txBody>
      </p:sp>
      <p:sp>
        <p:nvSpPr>
          <p:cNvPr id="9218" name="Content Placeholder 2"/>
          <p:cNvSpPr>
            <a:spLocks noGrp="1"/>
          </p:cNvSpPr>
          <p:nvPr>
            <p:ph idx="1"/>
          </p:nvPr>
        </p:nvSpPr>
        <p:spPr>
          <a:xfrm>
            <a:off x="539750" y="1787525"/>
            <a:ext cx="8299450" cy="4156075"/>
          </a:xfrm>
        </p:spPr>
        <p:txBody>
          <a:bodyPr/>
          <a:lstStyle/>
          <a:p>
            <a:pPr>
              <a:buFont typeface="Wingdings" pitchFamily="2" charset="2"/>
              <a:buNone/>
            </a:pPr>
            <a:r>
              <a:rPr lang="en-US" sz="3000" b="1" smtClean="0"/>
              <a:t>Learning Objective</a:t>
            </a:r>
          </a:p>
          <a:p>
            <a:r>
              <a:rPr lang="en-US" sz="2800" smtClean="0"/>
              <a:t>Analyze common Web site attacks, weaknesses, and security best practices.</a:t>
            </a:r>
          </a:p>
          <a:p>
            <a:pPr>
              <a:buFont typeface="Wingdings" pitchFamily="2" charset="2"/>
              <a:buNone/>
            </a:pPr>
            <a:r>
              <a:rPr lang="en-US" sz="3000" b="1" smtClean="0"/>
              <a:t>Key Concepts</a:t>
            </a:r>
          </a:p>
          <a:p>
            <a:r>
              <a:rPr lang="en-US" sz="2800" smtClean="0"/>
              <a:t>Sources of Web site attacks and weaknesses</a:t>
            </a:r>
          </a:p>
          <a:p>
            <a:r>
              <a:rPr lang="en-US" sz="2800" smtClean="0"/>
              <a:t>Attack techniques using available tools and sources</a:t>
            </a:r>
          </a:p>
          <a:p>
            <a:r>
              <a:rPr lang="en-US" sz="2800" smtClean="0"/>
              <a:t>Web site security best practices </a:t>
            </a:r>
          </a:p>
          <a:p>
            <a:endParaRPr lang="en-US" sz="28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539750" y="304800"/>
            <a:ext cx="8299450" cy="476250"/>
          </a:xfrm>
        </p:spPr>
        <p:txBody>
          <a:bodyPr/>
          <a:lstStyle/>
          <a:p>
            <a:r>
              <a:rPr lang="en-US" sz="4000" smtClean="0">
                <a:solidFill>
                  <a:schemeClr val="tx2"/>
                </a:solidFill>
              </a:rPr>
              <a:t>Identify </a:t>
            </a:r>
            <a:r>
              <a:rPr lang="en-US" sz="4000" dirty="0" smtClean="0">
                <a:solidFill>
                  <a:schemeClr val="tx2"/>
                </a:solidFill>
              </a:rPr>
              <a:t>Attacks and Weaknesses</a:t>
            </a:r>
          </a:p>
        </p:txBody>
      </p:sp>
      <p:sp>
        <p:nvSpPr>
          <p:cNvPr id="12290" name="Content Placeholder 2"/>
          <p:cNvSpPr>
            <a:spLocks noGrp="1"/>
          </p:cNvSpPr>
          <p:nvPr>
            <p:ph idx="1"/>
          </p:nvPr>
        </p:nvSpPr>
        <p:spPr>
          <a:xfrm>
            <a:off x="539750" y="1282700"/>
            <a:ext cx="8299450" cy="4438650"/>
          </a:xfrm>
        </p:spPr>
        <p:txBody>
          <a:bodyPr/>
          <a:lstStyle/>
          <a:p>
            <a:r>
              <a:rPr lang="en-US" sz="3000" dirty="0" smtClean="0"/>
              <a:t>Web Application Security Consortium (WASC)</a:t>
            </a:r>
          </a:p>
          <a:p>
            <a:pPr lvl="1"/>
            <a:r>
              <a:rPr lang="en-US" sz="2600" dirty="0" smtClean="0"/>
              <a:t>Lists 34 types of Web attacks and 15 classes of weaknesses</a:t>
            </a:r>
          </a:p>
          <a:p>
            <a:pPr lvl="1"/>
            <a:r>
              <a:rPr lang="en-US" sz="2600" dirty="0" smtClean="0"/>
              <a:t>Maintains database of Web site hacking incidents</a:t>
            </a:r>
            <a:endParaRPr lang="en-US"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smtClean="0">
                <a:solidFill>
                  <a:schemeClr val="tx2"/>
                </a:solidFill>
              </a:rPr>
              <a:t>Threats </a:t>
            </a:r>
            <a:r>
              <a:rPr lang="en-US" sz="4000" dirty="0" smtClean="0">
                <a:solidFill>
                  <a:schemeClr val="tx2"/>
                </a:solidFill>
              </a:rPr>
              <a:t>Identified by WASC</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07251724"/>
              </p:ext>
            </p:extLst>
          </p:nvPr>
        </p:nvGraphicFramePr>
        <p:xfrm>
          <a:off x="539750" y="1571624"/>
          <a:ext cx="8299450" cy="424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smtClean="0">
                <a:solidFill>
                  <a:schemeClr val="tx2"/>
                </a:solidFill>
              </a:rPr>
              <a:t>Threats </a:t>
            </a:r>
            <a:r>
              <a:rPr lang="en-US" sz="4000" dirty="0" smtClean="0">
                <a:solidFill>
                  <a:schemeClr val="tx2"/>
                </a:solidFill>
              </a:rPr>
              <a:t>Identified </a:t>
            </a:r>
            <a:r>
              <a:rPr lang="en-US" sz="4000" smtClean="0">
                <a:solidFill>
                  <a:schemeClr val="tx2"/>
                </a:solidFill>
              </a:rPr>
              <a:t>by </a:t>
            </a:r>
            <a:r>
              <a:rPr lang="en-US" sz="4000" smtClean="0">
                <a:solidFill>
                  <a:schemeClr val="tx2"/>
                </a:solidFill>
              </a:rPr>
              <a:t>WASC (Cont.)</a:t>
            </a:r>
            <a:endParaRPr lang="en-US" sz="4000" dirty="0" smtClean="0">
              <a:solidFill>
                <a:schemeClr val="tx2"/>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33440457"/>
              </p:ext>
            </p:extLst>
          </p:nvPr>
        </p:nvGraphicFramePr>
        <p:xfrm>
          <a:off x="539750" y="1900237"/>
          <a:ext cx="8299450" cy="4103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486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smtClean="0">
                <a:solidFill>
                  <a:schemeClr val="tx2"/>
                </a:solidFill>
              </a:rPr>
              <a:t>Threats </a:t>
            </a:r>
            <a:r>
              <a:rPr lang="en-US" sz="4000" dirty="0" smtClean="0">
                <a:solidFill>
                  <a:schemeClr val="tx2"/>
                </a:solidFill>
              </a:rPr>
              <a:t>Identified by WASC (</a:t>
            </a:r>
            <a:r>
              <a:rPr lang="en-US" sz="4000" dirty="0" err="1" smtClean="0">
                <a:solidFill>
                  <a:schemeClr val="tx2"/>
                </a:solidFill>
              </a:rPr>
              <a:t>con’t</a:t>
            </a:r>
            <a:r>
              <a:rPr lang="en-US" sz="4000" dirty="0" smtClean="0">
                <a:solidFill>
                  <a:schemeClr val="tx2"/>
                </a:solidFill>
              </a:rPr>
              <a: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304161566"/>
              </p:ext>
            </p:extLst>
          </p:nvPr>
        </p:nvGraphicFramePr>
        <p:xfrm>
          <a:off x="539750" y="2171701"/>
          <a:ext cx="8299450" cy="3746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16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smtClean="0">
                <a:solidFill>
                  <a:schemeClr val="tx2"/>
                </a:solidFill>
              </a:rPr>
              <a:t>Threats </a:t>
            </a:r>
            <a:r>
              <a:rPr lang="en-US" sz="4000" dirty="0" smtClean="0">
                <a:solidFill>
                  <a:schemeClr val="tx2"/>
                </a:solidFill>
              </a:rPr>
              <a:t>Identified by WASC (</a:t>
            </a:r>
            <a:r>
              <a:rPr lang="en-US" sz="4000" dirty="0" err="1" smtClean="0">
                <a:solidFill>
                  <a:schemeClr val="tx2"/>
                </a:solidFill>
              </a:rPr>
              <a:t>con’t</a:t>
            </a:r>
            <a:r>
              <a:rPr lang="en-US" sz="4000" dirty="0" smtClean="0">
                <a:solidFill>
                  <a:schemeClr val="tx2"/>
                </a:solidFill>
              </a:rPr>
              <a: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65820218"/>
              </p:ext>
            </p:extLst>
          </p:nvPr>
        </p:nvGraphicFramePr>
        <p:xfrm>
          <a:off x="539750" y="1943100"/>
          <a:ext cx="8299450" cy="374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21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Content Placeholder 2"/>
          <p:cNvPicPr>
            <a:picLocks noGrp="1" noChangeAspect="1"/>
          </p:cNvPicPr>
          <p:nvPr>
            <p:ph idx="1"/>
          </p:nvPr>
        </p:nvPicPr>
        <p:blipFill>
          <a:blip r:embed="rId2"/>
          <a:srcRect/>
          <a:stretch>
            <a:fillRect/>
          </a:stretch>
        </p:blipFill>
        <p:spPr>
          <a:xfrm>
            <a:off x="539750" y="2522538"/>
            <a:ext cx="8299450" cy="2193925"/>
          </a:xfrm>
        </p:spPr>
      </p:pic>
      <p:sp>
        <p:nvSpPr>
          <p:cNvPr id="29698" name="Title 1"/>
          <p:cNvSpPr>
            <a:spLocks noGrp="1"/>
          </p:cNvSpPr>
          <p:nvPr>
            <p:ph type="title"/>
          </p:nvPr>
        </p:nvSpPr>
        <p:spPr>
          <a:xfrm>
            <a:off x="539750" y="304800"/>
            <a:ext cx="8299450" cy="476250"/>
          </a:xfrm>
        </p:spPr>
        <p:txBody>
          <a:bodyPr/>
          <a:lstStyle/>
          <a:p>
            <a:r>
              <a:rPr lang="en-US" sz="4000" smtClean="0">
                <a:solidFill>
                  <a:schemeClr val="tx2"/>
                </a:solidFill>
              </a:rPr>
              <a:t>HTTP Communication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Content Placeholder 2"/>
          <p:cNvPicPr>
            <a:picLocks noGrp="1" noChangeAspect="1"/>
          </p:cNvPicPr>
          <p:nvPr>
            <p:ph idx="1"/>
          </p:nvPr>
        </p:nvPicPr>
        <p:blipFill>
          <a:blip r:embed="rId2"/>
          <a:srcRect/>
          <a:stretch>
            <a:fillRect/>
          </a:stretch>
        </p:blipFill>
        <p:spPr>
          <a:xfrm>
            <a:off x="539750" y="2921000"/>
            <a:ext cx="8299450" cy="1397000"/>
          </a:xfrm>
        </p:spPr>
      </p:pic>
      <p:sp>
        <p:nvSpPr>
          <p:cNvPr id="30722" name="Title 1"/>
          <p:cNvSpPr>
            <a:spLocks noGrp="1"/>
          </p:cNvSpPr>
          <p:nvPr>
            <p:ph type="title"/>
          </p:nvPr>
        </p:nvSpPr>
        <p:spPr>
          <a:xfrm>
            <a:off x="539750" y="304800"/>
            <a:ext cx="8299450" cy="476250"/>
          </a:xfrm>
        </p:spPr>
        <p:txBody>
          <a:bodyPr/>
          <a:lstStyle/>
          <a:p>
            <a:r>
              <a:rPr lang="en-US" sz="4000" smtClean="0">
                <a:solidFill>
                  <a:schemeClr val="tx2"/>
                </a:solidFill>
              </a:rPr>
              <a:t>HTTP Communication </a:t>
            </a:r>
            <a:r>
              <a:rPr lang="en-US" sz="4000" smtClean="0">
                <a:solidFill>
                  <a:schemeClr val="tx2"/>
                </a:solidFill>
              </a:rPr>
              <a:t>Through </a:t>
            </a:r>
            <a:r>
              <a:rPr lang="en-US" sz="4000" smtClean="0">
                <a:solidFill>
                  <a:schemeClr val="tx2"/>
                </a:solidFill>
              </a:rPr>
              <a:t>Intermediary Points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0546EB3A-72F3-4429-977C-E72853D4982A}">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3.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FC179457-D557-43E5-8F5D-F70BD37A986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24997</TotalTime>
  <Words>498</Words>
  <Application>Microsoft Office PowerPoint</Application>
  <PresentationFormat>On-screen Show (4:3)</PresentationFormat>
  <Paragraphs>107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Times</vt:lpstr>
      <vt:lpstr>Times New Roman</vt:lpstr>
      <vt:lpstr>Wingdings</vt:lpstr>
      <vt:lpstr>Blank Presentation</vt:lpstr>
      <vt:lpstr>PowerPoint Presentation</vt:lpstr>
      <vt:lpstr>Learning Objective and Key Concepts</vt:lpstr>
      <vt:lpstr>Identify Attacks and Weaknesses</vt:lpstr>
      <vt:lpstr>Threats Identified by WASC</vt:lpstr>
      <vt:lpstr>Threats Identified by WASC (Cont.)</vt:lpstr>
      <vt:lpstr>Threats Identified by WASC (con’t)</vt:lpstr>
      <vt:lpstr>Threats Identified by WASC (con’t)</vt:lpstr>
      <vt:lpstr>HTTP Communication Process</vt:lpstr>
      <vt:lpstr>HTTP Communication Through Intermediary Points</vt:lpstr>
      <vt:lpstr>Routing Detour Attack</vt:lpstr>
      <vt:lpstr>Session Fixation Attack</vt:lpstr>
      <vt:lpstr>Fifteen Web Site Attacks</vt:lpstr>
      <vt:lpstr>Fifteen Web Site Attacks (Cont.)</vt:lpstr>
      <vt:lpstr>An Example of CAPTCHA</vt:lpstr>
      <vt:lpstr>Best Practices  </vt:lpstr>
      <vt:lpstr>Summary</vt:lpstr>
      <vt:lpstr>Virtual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Josh Bersin</dc:creator>
  <cp:lastModifiedBy>Kimberly Lindros</cp:lastModifiedBy>
  <cp:revision>3181</cp:revision>
  <cp:lastPrinted>2014-07-12T15:45:35Z</cp:lastPrinted>
  <dcterms:created xsi:type="dcterms:W3CDTF">2010-12-08T21:04:41Z</dcterms:created>
  <dcterms:modified xsi:type="dcterms:W3CDTF">2014-08-17T20:24:18Z</dcterms:modified>
</cp:coreProperties>
</file>