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24"/>
  </p:notesMasterIdLst>
  <p:handoutMasterIdLst>
    <p:handoutMasterId r:id="rId25"/>
  </p:handoutMasterIdLst>
  <p:sldIdLst>
    <p:sldId id="1507" r:id="rId6"/>
    <p:sldId id="1514" r:id="rId7"/>
    <p:sldId id="1517" r:id="rId8"/>
    <p:sldId id="1556" r:id="rId9"/>
    <p:sldId id="1552" r:id="rId10"/>
    <p:sldId id="1523" r:id="rId11"/>
    <p:sldId id="1544" r:id="rId12"/>
    <p:sldId id="1508" r:id="rId13"/>
    <p:sldId id="1557" r:id="rId14"/>
    <p:sldId id="1558" r:id="rId15"/>
    <p:sldId id="1562" r:id="rId16"/>
    <p:sldId id="1559" r:id="rId17"/>
    <p:sldId id="1560" r:id="rId18"/>
    <p:sldId id="1553" r:id="rId19"/>
    <p:sldId id="1555" r:id="rId20"/>
    <p:sldId id="1554" r:id="rId21"/>
    <p:sldId id="1537" r:id="rId22"/>
    <p:sldId id="1550" r:id="rId23"/>
  </p:sldIdLst>
  <p:sldSz cx="9144000" cy="6858000" type="screen4x3"/>
  <p:notesSz cx="9393238" cy="7077075"/>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229">
          <p15:clr>
            <a:srgbClr val="A4A3A4"/>
          </p15:clr>
        </p15:guide>
        <p15:guide id="2" pos="29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951" autoAdjust="0"/>
    <p:restoredTop sz="85278" autoAdjust="0"/>
  </p:normalViewPr>
  <p:slideViewPr>
    <p:cSldViewPr snapToGrid="0" snapToObjects="1">
      <p:cViewPr varScale="1">
        <p:scale>
          <a:sx n="60" d="100"/>
          <a:sy n="60" d="100"/>
        </p:scale>
        <p:origin x="1752" y="60"/>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366"/>
    </p:cViewPr>
  </p:sorterViewPr>
  <p:notesViewPr>
    <p:cSldViewPr snapToGrid="0" snapToObjects="1">
      <p:cViewPr varScale="1">
        <p:scale>
          <a:sx n="55" d="100"/>
          <a:sy n="55" d="100"/>
        </p:scale>
        <p:origin x="-2868" y="-90"/>
      </p:cViewPr>
      <p:guideLst>
        <p:guide orient="horz" pos="2229"/>
        <p:guide pos="295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949F7C-E270-4D25-93C1-C9CE7AEA721F}"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n-US"/>
        </a:p>
      </dgm:t>
    </dgm:pt>
    <dgm:pt modelId="{91212EC3-721A-451E-B17F-F019FE55004C}">
      <dgm:prSet phldrT="[Text]" custT="1"/>
      <dgm:spPr/>
      <dgm:t>
        <a:bodyPr/>
        <a:lstStyle/>
        <a:p>
          <a:r>
            <a:rPr lang="en-US" sz="3200" dirty="0" smtClean="0"/>
            <a:t>Development environment</a:t>
          </a:r>
          <a:endParaRPr lang="en-US" sz="3200" dirty="0"/>
        </a:p>
      </dgm:t>
    </dgm:pt>
    <dgm:pt modelId="{AF7E4C30-EAF8-455A-B41B-B11650408348}" type="parTrans" cxnId="{ACC04ED2-BB3D-4D37-B382-114D79FBC6D4}">
      <dgm:prSet/>
      <dgm:spPr/>
      <dgm:t>
        <a:bodyPr/>
        <a:lstStyle/>
        <a:p>
          <a:endParaRPr lang="en-US"/>
        </a:p>
      </dgm:t>
    </dgm:pt>
    <dgm:pt modelId="{1B24DD8A-F72F-469B-BFFC-8A883CE7AD02}" type="sibTrans" cxnId="{ACC04ED2-BB3D-4D37-B382-114D79FBC6D4}">
      <dgm:prSet/>
      <dgm:spPr/>
      <dgm:t>
        <a:bodyPr/>
        <a:lstStyle/>
        <a:p>
          <a:endParaRPr lang="en-US"/>
        </a:p>
      </dgm:t>
    </dgm:pt>
    <dgm:pt modelId="{7C3FD8BD-5D3A-4EAF-8E84-ED020350D862}">
      <dgm:prSet phldrT="[Text]" custT="1"/>
      <dgm:spPr/>
      <dgm:t>
        <a:bodyPr/>
        <a:lstStyle/>
        <a:p>
          <a:r>
            <a:rPr lang="en-US" sz="3200" dirty="0" smtClean="0"/>
            <a:t>Production environment </a:t>
          </a:r>
          <a:endParaRPr lang="en-US" sz="3200" dirty="0"/>
        </a:p>
      </dgm:t>
    </dgm:pt>
    <dgm:pt modelId="{5262A061-587B-44BF-90AD-579A3167E707}" type="parTrans" cxnId="{EBD059B9-2794-427A-9F75-AA93F54BC815}">
      <dgm:prSet/>
      <dgm:spPr/>
      <dgm:t>
        <a:bodyPr/>
        <a:lstStyle/>
        <a:p>
          <a:endParaRPr lang="en-US"/>
        </a:p>
      </dgm:t>
    </dgm:pt>
    <dgm:pt modelId="{2499FC77-CEAC-4DA8-9ECE-FD5E656E62A0}" type="sibTrans" cxnId="{EBD059B9-2794-427A-9F75-AA93F54BC815}">
      <dgm:prSet/>
      <dgm:spPr/>
      <dgm:t>
        <a:bodyPr/>
        <a:lstStyle/>
        <a:p>
          <a:endParaRPr lang="en-US"/>
        </a:p>
      </dgm:t>
    </dgm:pt>
    <dgm:pt modelId="{04C82B2D-1D07-491D-A5A5-5DA70C76C908}" type="pres">
      <dgm:prSet presAssocID="{C4949F7C-E270-4D25-93C1-C9CE7AEA721F}" presName="compositeShape" presStyleCnt="0">
        <dgm:presLayoutVars>
          <dgm:chMax val="2"/>
          <dgm:dir/>
          <dgm:resizeHandles val="exact"/>
        </dgm:presLayoutVars>
      </dgm:prSet>
      <dgm:spPr/>
      <dgm:t>
        <a:bodyPr/>
        <a:lstStyle/>
        <a:p>
          <a:endParaRPr lang="en-US"/>
        </a:p>
      </dgm:t>
    </dgm:pt>
    <dgm:pt modelId="{9FC000E8-374A-455E-941A-4724E622F026}" type="pres">
      <dgm:prSet presAssocID="{C4949F7C-E270-4D25-93C1-C9CE7AEA721F}" presName="ribbon" presStyleLbl="node1" presStyleIdx="0" presStyleCnt="1"/>
      <dgm:spPr/>
    </dgm:pt>
    <dgm:pt modelId="{A551D9BC-79E9-42FA-93D2-372E3FD46F57}" type="pres">
      <dgm:prSet presAssocID="{C4949F7C-E270-4D25-93C1-C9CE7AEA721F}" presName="leftArrowText" presStyleLbl="node1" presStyleIdx="0" presStyleCnt="1">
        <dgm:presLayoutVars>
          <dgm:chMax val="0"/>
          <dgm:bulletEnabled val="1"/>
        </dgm:presLayoutVars>
      </dgm:prSet>
      <dgm:spPr/>
      <dgm:t>
        <a:bodyPr/>
        <a:lstStyle/>
        <a:p>
          <a:endParaRPr lang="en-US"/>
        </a:p>
      </dgm:t>
    </dgm:pt>
    <dgm:pt modelId="{5A8D87FE-4153-4FE8-9100-774A7C397F84}" type="pres">
      <dgm:prSet presAssocID="{C4949F7C-E270-4D25-93C1-C9CE7AEA721F}" presName="rightArrowText" presStyleLbl="node1" presStyleIdx="0" presStyleCnt="1">
        <dgm:presLayoutVars>
          <dgm:chMax val="0"/>
          <dgm:bulletEnabled val="1"/>
        </dgm:presLayoutVars>
      </dgm:prSet>
      <dgm:spPr/>
      <dgm:t>
        <a:bodyPr/>
        <a:lstStyle/>
        <a:p>
          <a:endParaRPr lang="en-US"/>
        </a:p>
      </dgm:t>
    </dgm:pt>
  </dgm:ptLst>
  <dgm:cxnLst>
    <dgm:cxn modelId="{ACC04ED2-BB3D-4D37-B382-114D79FBC6D4}" srcId="{C4949F7C-E270-4D25-93C1-C9CE7AEA721F}" destId="{91212EC3-721A-451E-B17F-F019FE55004C}" srcOrd="0" destOrd="0" parTransId="{AF7E4C30-EAF8-455A-B41B-B11650408348}" sibTransId="{1B24DD8A-F72F-469B-BFFC-8A883CE7AD02}"/>
    <dgm:cxn modelId="{C513BF6C-4F79-4CA1-9B1C-57CFB9E80097}" type="presOf" srcId="{C4949F7C-E270-4D25-93C1-C9CE7AEA721F}" destId="{04C82B2D-1D07-491D-A5A5-5DA70C76C908}" srcOrd="0" destOrd="0" presId="urn:microsoft.com/office/officeart/2005/8/layout/arrow6"/>
    <dgm:cxn modelId="{EBD059B9-2794-427A-9F75-AA93F54BC815}" srcId="{C4949F7C-E270-4D25-93C1-C9CE7AEA721F}" destId="{7C3FD8BD-5D3A-4EAF-8E84-ED020350D862}" srcOrd="1" destOrd="0" parTransId="{5262A061-587B-44BF-90AD-579A3167E707}" sibTransId="{2499FC77-CEAC-4DA8-9ECE-FD5E656E62A0}"/>
    <dgm:cxn modelId="{200BC10B-43BA-4F48-8B9E-28A9B0FACA5B}" type="presOf" srcId="{7C3FD8BD-5D3A-4EAF-8E84-ED020350D862}" destId="{5A8D87FE-4153-4FE8-9100-774A7C397F84}" srcOrd="0" destOrd="0" presId="urn:microsoft.com/office/officeart/2005/8/layout/arrow6"/>
    <dgm:cxn modelId="{BD28EA58-A59E-4D62-9880-62BC34352A8A}" type="presOf" srcId="{91212EC3-721A-451E-B17F-F019FE55004C}" destId="{A551D9BC-79E9-42FA-93D2-372E3FD46F57}" srcOrd="0" destOrd="0" presId="urn:microsoft.com/office/officeart/2005/8/layout/arrow6"/>
    <dgm:cxn modelId="{F48C5287-5A51-4686-AE47-1D67F54CF9BD}" type="presParOf" srcId="{04C82B2D-1D07-491D-A5A5-5DA70C76C908}" destId="{9FC000E8-374A-455E-941A-4724E622F026}" srcOrd="0" destOrd="0" presId="urn:microsoft.com/office/officeart/2005/8/layout/arrow6"/>
    <dgm:cxn modelId="{DA8AC623-E1E2-4DC4-9635-A02547078B64}" type="presParOf" srcId="{04C82B2D-1D07-491D-A5A5-5DA70C76C908}" destId="{A551D9BC-79E9-42FA-93D2-372E3FD46F57}" srcOrd="1" destOrd="0" presId="urn:microsoft.com/office/officeart/2005/8/layout/arrow6"/>
    <dgm:cxn modelId="{C3E7D189-3D22-424C-9C1A-EA593DE731A9}" type="presParOf" srcId="{04C82B2D-1D07-491D-A5A5-5DA70C76C908}" destId="{5A8D87FE-4153-4FE8-9100-774A7C397F84}"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94DF6A1-E736-45AC-A5A2-A1E57BC8BDF7}"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B4FC9F37-048B-41B3-8B15-E54306AE75F8}">
      <dgm:prSet phldrT="[Text]"/>
      <dgm:spPr/>
      <dgm:t>
        <a:bodyPr/>
        <a:lstStyle/>
        <a:p>
          <a:r>
            <a:rPr lang="en-US" dirty="0" smtClean="0"/>
            <a:t>Analytics</a:t>
          </a:r>
          <a:endParaRPr lang="en-US" dirty="0"/>
        </a:p>
      </dgm:t>
    </dgm:pt>
    <dgm:pt modelId="{2494DDD8-1CB4-469C-9344-0C3D3B09E173}" type="parTrans" cxnId="{6262883A-9573-4FB6-8938-FC507AFDA70A}">
      <dgm:prSet/>
      <dgm:spPr/>
      <dgm:t>
        <a:bodyPr/>
        <a:lstStyle/>
        <a:p>
          <a:endParaRPr lang="en-US"/>
        </a:p>
      </dgm:t>
    </dgm:pt>
    <dgm:pt modelId="{405F0FE6-CF2F-464D-9D0A-E262897CB6D2}" type="sibTrans" cxnId="{6262883A-9573-4FB6-8938-FC507AFDA70A}">
      <dgm:prSet/>
      <dgm:spPr/>
      <dgm:t>
        <a:bodyPr/>
        <a:lstStyle/>
        <a:p>
          <a:endParaRPr lang="en-US"/>
        </a:p>
      </dgm:t>
    </dgm:pt>
    <dgm:pt modelId="{C41BD860-3F33-420F-BD9F-CC5A70958F1F}">
      <dgm:prSet phldrT="[Text]"/>
      <dgm:spPr/>
      <dgm:t>
        <a:bodyPr/>
        <a:lstStyle/>
        <a:p>
          <a:r>
            <a:rPr lang="en-US" dirty="0" smtClean="0"/>
            <a:t>Browser statistics</a:t>
          </a:r>
          <a:endParaRPr lang="en-US" dirty="0"/>
        </a:p>
      </dgm:t>
    </dgm:pt>
    <dgm:pt modelId="{7DEE917A-3168-451F-9D30-0901A3D97566}" type="parTrans" cxnId="{96FEC1ED-E37A-4B50-9D1A-C7FC3FD53914}">
      <dgm:prSet/>
      <dgm:spPr/>
      <dgm:t>
        <a:bodyPr/>
        <a:lstStyle/>
        <a:p>
          <a:endParaRPr lang="en-US"/>
        </a:p>
      </dgm:t>
    </dgm:pt>
    <dgm:pt modelId="{82CBD44D-0131-4BFA-AE08-BD8B065B575F}" type="sibTrans" cxnId="{96FEC1ED-E37A-4B50-9D1A-C7FC3FD53914}">
      <dgm:prSet/>
      <dgm:spPr/>
      <dgm:t>
        <a:bodyPr/>
        <a:lstStyle/>
        <a:p>
          <a:endParaRPr lang="en-US"/>
        </a:p>
      </dgm:t>
    </dgm:pt>
    <dgm:pt modelId="{C3737EED-B1FB-43D5-B079-590E98B2AF67}">
      <dgm:prSet/>
      <dgm:spPr/>
      <dgm:t>
        <a:bodyPr/>
        <a:lstStyle/>
        <a:p>
          <a:r>
            <a:rPr lang="en-US" dirty="0" smtClean="0"/>
            <a:t>Network performance </a:t>
          </a:r>
          <a:endParaRPr lang="en-US" dirty="0"/>
        </a:p>
      </dgm:t>
    </dgm:pt>
    <dgm:pt modelId="{4C373953-344A-43E1-AC4E-51E70112B5AC}" type="parTrans" cxnId="{92EA1C4A-990F-4AA4-A592-CAD6B9CE0679}">
      <dgm:prSet/>
      <dgm:spPr/>
      <dgm:t>
        <a:bodyPr/>
        <a:lstStyle/>
        <a:p>
          <a:endParaRPr lang="en-US"/>
        </a:p>
      </dgm:t>
    </dgm:pt>
    <dgm:pt modelId="{8FC3A188-6DD9-4920-854D-59BE03463215}" type="sibTrans" cxnId="{92EA1C4A-990F-4AA4-A592-CAD6B9CE0679}">
      <dgm:prSet/>
      <dgm:spPr/>
      <dgm:t>
        <a:bodyPr/>
        <a:lstStyle/>
        <a:p>
          <a:endParaRPr lang="en-US"/>
        </a:p>
      </dgm:t>
    </dgm:pt>
    <dgm:pt modelId="{8FF271D4-524E-4728-A2E1-6DAFD28559EF}">
      <dgm:prSet/>
      <dgm:spPr/>
      <dgm:t>
        <a:bodyPr/>
        <a:lstStyle/>
        <a:p>
          <a:r>
            <a:rPr lang="en-US" dirty="0" smtClean="0"/>
            <a:t>Visitor paths</a:t>
          </a:r>
          <a:endParaRPr lang="en-US" dirty="0"/>
        </a:p>
      </dgm:t>
    </dgm:pt>
    <dgm:pt modelId="{334C96B3-C84C-4B29-B8C3-66255B49DA7E}" type="parTrans" cxnId="{EB1357E6-AA77-43D3-A62A-260629EEC240}">
      <dgm:prSet/>
      <dgm:spPr/>
      <dgm:t>
        <a:bodyPr/>
        <a:lstStyle/>
        <a:p>
          <a:endParaRPr lang="en-US"/>
        </a:p>
      </dgm:t>
    </dgm:pt>
    <dgm:pt modelId="{DC2CE776-1C4F-4CFD-974F-570C63F0A91C}" type="sibTrans" cxnId="{EB1357E6-AA77-43D3-A62A-260629EEC240}">
      <dgm:prSet/>
      <dgm:spPr/>
      <dgm:t>
        <a:bodyPr/>
        <a:lstStyle/>
        <a:p>
          <a:endParaRPr lang="en-US"/>
        </a:p>
      </dgm:t>
    </dgm:pt>
    <dgm:pt modelId="{B5A6F6EE-1C84-4436-9312-B12EDE6CC918}">
      <dgm:prSet/>
      <dgm:spPr/>
      <dgm:t>
        <a:bodyPr/>
        <a:lstStyle/>
        <a:p>
          <a:r>
            <a:rPr lang="en-US" dirty="0" smtClean="0"/>
            <a:t>Shopping cart abandonment  </a:t>
          </a:r>
          <a:endParaRPr lang="en-US" dirty="0"/>
        </a:p>
      </dgm:t>
    </dgm:pt>
    <dgm:pt modelId="{82417C58-09E3-42FD-94D4-635606C05222}" type="parTrans" cxnId="{FE8CC8A4-C446-48C7-BBCD-EC89F78B1A02}">
      <dgm:prSet/>
      <dgm:spPr/>
      <dgm:t>
        <a:bodyPr/>
        <a:lstStyle/>
        <a:p>
          <a:endParaRPr lang="en-US"/>
        </a:p>
      </dgm:t>
    </dgm:pt>
    <dgm:pt modelId="{ECFAB1F7-1306-4744-9EDF-9EC794F7EC29}" type="sibTrans" cxnId="{FE8CC8A4-C446-48C7-BBCD-EC89F78B1A02}">
      <dgm:prSet/>
      <dgm:spPr/>
      <dgm:t>
        <a:bodyPr/>
        <a:lstStyle/>
        <a:p>
          <a:endParaRPr lang="en-US"/>
        </a:p>
      </dgm:t>
    </dgm:pt>
    <dgm:pt modelId="{5AA01EF9-BD81-4885-AF59-51442B4DB2D5}">
      <dgm:prSet/>
      <dgm:spPr/>
      <dgm:t>
        <a:bodyPr/>
        <a:lstStyle/>
        <a:p>
          <a:r>
            <a:rPr lang="en-US" dirty="0" smtClean="0"/>
            <a:t>Visitor location   </a:t>
          </a:r>
          <a:endParaRPr lang="en-US" dirty="0"/>
        </a:p>
      </dgm:t>
    </dgm:pt>
    <dgm:pt modelId="{89B8BFB1-1550-4F7A-BC9D-51F7AD756641}" type="parTrans" cxnId="{08EB464E-3C7A-45B7-8E70-6C840E9754B9}">
      <dgm:prSet/>
      <dgm:spPr/>
      <dgm:t>
        <a:bodyPr/>
        <a:lstStyle/>
        <a:p>
          <a:endParaRPr lang="en-US"/>
        </a:p>
      </dgm:t>
    </dgm:pt>
    <dgm:pt modelId="{FD5EDB01-DAC3-4CBF-BA5D-137AD5F35C4E}" type="sibTrans" cxnId="{08EB464E-3C7A-45B7-8E70-6C840E9754B9}">
      <dgm:prSet/>
      <dgm:spPr/>
      <dgm:t>
        <a:bodyPr/>
        <a:lstStyle/>
        <a:p>
          <a:endParaRPr lang="en-US"/>
        </a:p>
      </dgm:t>
    </dgm:pt>
    <dgm:pt modelId="{E52AD8C1-3EB6-4BD3-8DC5-D6CEAC193F5A}">
      <dgm:prSet phldrT="[Text]"/>
      <dgm:spPr/>
      <dgm:t>
        <a:bodyPr/>
        <a:lstStyle/>
        <a:p>
          <a:r>
            <a:rPr lang="en-US" dirty="0" smtClean="0"/>
            <a:t>Bounce rate</a:t>
          </a:r>
          <a:endParaRPr lang="en-US" dirty="0"/>
        </a:p>
      </dgm:t>
    </dgm:pt>
    <dgm:pt modelId="{C8B66ADA-B8FC-4AE6-AC72-4B58BB1B16BB}" type="parTrans" cxnId="{3F6C2BAA-DCDC-4BC3-9005-A462E3DF4351}">
      <dgm:prSet/>
      <dgm:spPr/>
      <dgm:t>
        <a:bodyPr/>
        <a:lstStyle/>
        <a:p>
          <a:endParaRPr lang="en-US"/>
        </a:p>
      </dgm:t>
    </dgm:pt>
    <dgm:pt modelId="{FCC656C8-31C4-43FC-BC5B-B7230A1030C7}" type="sibTrans" cxnId="{3F6C2BAA-DCDC-4BC3-9005-A462E3DF4351}">
      <dgm:prSet/>
      <dgm:spPr/>
      <dgm:t>
        <a:bodyPr/>
        <a:lstStyle/>
        <a:p>
          <a:endParaRPr lang="en-US"/>
        </a:p>
      </dgm:t>
    </dgm:pt>
    <dgm:pt modelId="{A0D53851-E80A-41A5-A990-634364312447}" type="pres">
      <dgm:prSet presAssocID="{E94DF6A1-E736-45AC-A5A2-A1E57BC8BDF7}" presName="vert0" presStyleCnt="0">
        <dgm:presLayoutVars>
          <dgm:dir/>
          <dgm:animOne val="branch"/>
          <dgm:animLvl val="lvl"/>
        </dgm:presLayoutVars>
      </dgm:prSet>
      <dgm:spPr/>
      <dgm:t>
        <a:bodyPr/>
        <a:lstStyle/>
        <a:p>
          <a:endParaRPr lang="en-US"/>
        </a:p>
      </dgm:t>
    </dgm:pt>
    <dgm:pt modelId="{6A207522-0419-4A40-9BEF-EBCFF42AABD6}" type="pres">
      <dgm:prSet presAssocID="{B4FC9F37-048B-41B3-8B15-E54306AE75F8}" presName="thickLine" presStyleLbl="alignNode1" presStyleIdx="0" presStyleCnt="1"/>
      <dgm:spPr/>
    </dgm:pt>
    <dgm:pt modelId="{9027E954-10C4-47E2-9AEE-B2456BC59876}" type="pres">
      <dgm:prSet presAssocID="{B4FC9F37-048B-41B3-8B15-E54306AE75F8}" presName="horz1" presStyleCnt="0"/>
      <dgm:spPr/>
    </dgm:pt>
    <dgm:pt modelId="{BECEA330-72B0-4B2D-B659-E46204BA2EF0}" type="pres">
      <dgm:prSet presAssocID="{B4FC9F37-048B-41B3-8B15-E54306AE75F8}" presName="tx1" presStyleLbl="revTx" presStyleIdx="0" presStyleCnt="7"/>
      <dgm:spPr/>
      <dgm:t>
        <a:bodyPr/>
        <a:lstStyle/>
        <a:p>
          <a:endParaRPr lang="en-US"/>
        </a:p>
      </dgm:t>
    </dgm:pt>
    <dgm:pt modelId="{AD79D783-F417-44EB-9F39-8E55AFB73B40}" type="pres">
      <dgm:prSet presAssocID="{B4FC9F37-048B-41B3-8B15-E54306AE75F8}" presName="vert1" presStyleCnt="0"/>
      <dgm:spPr/>
    </dgm:pt>
    <dgm:pt modelId="{53CB30B2-E659-4898-A65F-F8CBFBF4276B}" type="pres">
      <dgm:prSet presAssocID="{C41BD860-3F33-420F-BD9F-CC5A70958F1F}" presName="vertSpace2a" presStyleCnt="0"/>
      <dgm:spPr/>
    </dgm:pt>
    <dgm:pt modelId="{75E17D7B-DF13-4D18-80EC-52E8E19B6FF6}" type="pres">
      <dgm:prSet presAssocID="{C41BD860-3F33-420F-BD9F-CC5A70958F1F}" presName="horz2" presStyleCnt="0"/>
      <dgm:spPr/>
    </dgm:pt>
    <dgm:pt modelId="{B798FCB8-AC8F-49F7-B20B-9E04C06D833B}" type="pres">
      <dgm:prSet presAssocID="{C41BD860-3F33-420F-BD9F-CC5A70958F1F}" presName="horzSpace2" presStyleCnt="0"/>
      <dgm:spPr/>
    </dgm:pt>
    <dgm:pt modelId="{5AA9D6E1-A35E-4A4B-9105-B60F23264E20}" type="pres">
      <dgm:prSet presAssocID="{C41BD860-3F33-420F-BD9F-CC5A70958F1F}" presName="tx2" presStyleLbl="revTx" presStyleIdx="1" presStyleCnt="7"/>
      <dgm:spPr/>
      <dgm:t>
        <a:bodyPr/>
        <a:lstStyle/>
        <a:p>
          <a:endParaRPr lang="en-US"/>
        </a:p>
      </dgm:t>
    </dgm:pt>
    <dgm:pt modelId="{66A3A7EC-283C-400E-80E8-D93306DE6C1F}" type="pres">
      <dgm:prSet presAssocID="{C41BD860-3F33-420F-BD9F-CC5A70958F1F}" presName="vert2" presStyleCnt="0"/>
      <dgm:spPr/>
    </dgm:pt>
    <dgm:pt modelId="{24FF1B30-87A3-4252-B057-F48DEF47D2F4}" type="pres">
      <dgm:prSet presAssocID="{C41BD860-3F33-420F-BD9F-CC5A70958F1F}" presName="thinLine2b" presStyleLbl="callout" presStyleIdx="0" presStyleCnt="6"/>
      <dgm:spPr/>
    </dgm:pt>
    <dgm:pt modelId="{E13B3433-A8F9-4CBE-AB4E-F90684B16EF6}" type="pres">
      <dgm:prSet presAssocID="{C41BD860-3F33-420F-BD9F-CC5A70958F1F}" presName="vertSpace2b" presStyleCnt="0"/>
      <dgm:spPr/>
    </dgm:pt>
    <dgm:pt modelId="{78C8E02D-9717-4BF7-98B0-FF476F9943CE}" type="pres">
      <dgm:prSet presAssocID="{E52AD8C1-3EB6-4BD3-8DC5-D6CEAC193F5A}" presName="horz2" presStyleCnt="0"/>
      <dgm:spPr/>
    </dgm:pt>
    <dgm:pt modelId="{7818B3E4-F6AA-4433-9674-8E3B9547076C}" type="pres">
      <dgm:prSet presAssocID="{E52AD8C1-3EB6-4BD3-8DC5-D6CEAC193F5A}" presName="horzSpace2" presStyleCnt="0"/>
      <dgm:spPr/>
    </dgm:pt>
    <dgm:pt modelId="{5E7BE8E4-F6E5-465B-9036-08F250D8BF81}" type="pres">
      <dgm:prSet presAssocID="{E52AD8C1-3EB6-4BD3-8DC5-D6CEAC193F5A}" presName="tx2" presStyleLbl="revTx" presStyleIdx="2" presStyleCnt="7"/>
      <dgm:spPr/>
      <dgm:t>
        <a:bodyPr/>
        <a:lstStyle/>
        <a:p>
          <a:endParaRPr lang="en-US"/>
        </a:p>
      </dgm:t>
    </dgm:pt>
    <dgm:pt modelId="{27501145-2546-4A59-B7C0-3C93F47F89DC}" type="pres">
      <dgm:prSet presAssocID="{E52AD8C1-3EB6-4BD3-8DC5-D6CEAC193F5A}" presName="vert2" presStyleCnt="0"/>
      <dgm:spPr/>
    </dgm:pt>
    <dgm:pt modelId="{2CF1257B-771A-4BE8-B4D5-52849D6943D5}" type="pres">
      <dgm:prSet presAssocID="{E52AD8C1-3EB6-4BD3-8DC5-D6CEAC193F5A}" presName="thinLine2b" presStyleLbl="callout" presStyleIdx="1" presStyleCnt="6"/>
      <dgm:spPr/>
    </dgm:pt>
    <dgm:pt modelId="{990080B2-0C09-46EE-B89D-B24420AB6251}" type="pres">
      <dgm:prSet presAssocID="{E52AD8C1-3EB6-4BD3-8DC5-D6CEAC193F5A}" presName="vertSpace2b" presStyleCnt="0"/>
      <dgm:spPr/>
    </dgm:pt>
    <dgm:pt modelId="{ACD7C9FD-C58F-4D8C-8849-62C7702E0E50}" type="pres">
      <dgm:prSet presAssocID="{C3737EED-B1FB-43D5-B079-590E98B2AF67}" presName="horz2" presStyleCnt="0"/>
      <dgm:spPr/>
    </dgm:pt>
    <dgm:pt modelId="{A6860B78-7702-4487-8F65-CC9FA0C5A3C1}" type="pres">
      <dgm:prSet presAssocID="{C3737EED-B1FB-43D5-B079-590E98B2AF67}" presName="horzSpace2" presStyleCnt="0"/>
      <dgm:spPr/>
    </dgm:pt>
    <dgm:pt modelId="{7A42F028-C4C0-442C-A4E0-7E4A0E5DA6F2}" type="pres">
      <dgm:prSet presAssocID="{C3737EED-B1FB-43D5-B079-590E98B2AF67}" presName="tx2" presStyleLbl="revTx" presStyleIdx="3" presStyleCnt="7"/>
      <dgm:spPr/>
      <dgm:t>
        <a:bodyPr/>
        <a:lstStyle/>
        <a:p>
          <a:endParaRPr lang="en-US"/>
        </a:p>
      </dgm:t>
    </dgm:pt>
    <dgm:pt modelId="{309E0F21-4EB9-4212-97F1-EA4E72E10C2D}" type="pres">
      <dgm:prSet presAssocID="{C3737EED-B1FB-43D5-B079-590E98B2AF67}" presName="vert2" presStyleCnt="0"/>
      <dgm:spPr/>
    </dgm:pt>
    <dgm:pt modelId="{6575A27D-37B3-4C86-A184-BAE1BCD91C57}" type="pres">
      <dgm:prSet presAssocID="{C3737EED-B1FB-43D5-B079-590E98B2AF67}" presName="thinLine2b" presStyleLbl="callout" presStyleIdx="2" presStyleCnt="6"/>
      <dgm:spPr/>
    </dgm:pt>
    <dgm:pt modelId="{F680CC38-B246-48C9-A2D7-BC9C00DC9BF4}" type="pres">
      <dgm:prSet presAssocID="{C3737EED-B1FB-43D5-B079-590E98B2AF67}" presName="vertSpace2b" presStyleCnt="0"/>
      <dgm:spPr/>
    </dgm:pt>
    <dgm:pt modelId="{F695DFF2-F289-4616-AE51-D7053B896A7A}" type="pres">
      <dgm:prSet presAssocID="{8FF271D4-524E-4728-A2E1-6DAFD28559EF}" presName="horz2" presStyleCnt="0"/>
      <dgm:spPr/>
    </dgm:pt>
    <dgm:pt modelId="{16463BDA-658E-4AB5-91B8-59FD494EFF18}" type="pres">
      <dgm:prSet presAssocID="{8FF271D4-524E-4728-A2E1-6DAFD28559EF}" presName="horzSpace2" presStyleCnt="0"/>
      <dgm:spPr/>
    </dgm:pt>
    <dgm:pt modelId="{A9B6E2D0-3970-48B3-9135-55CFCD8F1E97}" type="pres">
      <dgm:prSet presAssocID="{8FF271D4-524E-4728-A2E1-6DAFD28559EF}" presName="tx2" presStyleLbl="revTx" presStyleIdx="4" presStyleCnt="7"/>
      <dgm:spPr/>
      <dgm:t>
        <a:bodyPr/>
        <a:lstStyle/>
        <a:p>
          <a:endParaRPr lang="en-US"/>
        </a:p>
      </dgm:t>
    </dgm:pt>
    <dgm:pt modelId="{6934AC26-AD89-4561-8EC6-AB5227442A39}" type="pres">
      <dgm:prSet presAssocID="{8FF271D4-524E-4728-A2E1-6DAFD28559EF}" presName="vert2" presStyleCnt="0"/>
      <dgm:spPr/>
    </dgm:pt>
    <dgm:pt modelId="{DB0051FC-3EB9-44F7-A817-A53C85694B3A}" type="pres">
      <dgm:prSet presAssocID="{8FF271D4-524E-4728-A2E1-6DAFD28559EF}" presName="thinLine2b" presStyleLbl="callout" presStyleIdx="3" presStyleCnt="6"/>
      <dgm:spPr/>
    </dgm:pt>
    <dgm:pt modelId="{29821480-5884-485B-977B-EE1BE9FD6AB2}" type="pres">
      <dgm:prSet presAssocID="{8FF271D4-524E-4728-A2E1-6DAFD28559EF}" presName="vertSpace2b" presStyleCnt="0"/>
      <dgm:spPr/>
    </dgm:pt>
    <dgm:pt modelId="{BCFE0758-E6E9-4A74-AC5E-CC38F9F1EEA1}" type="pres">
      <dgm:prSet presAssocID="{B5A6F6EE-1C84-4436-9312-B12EDE6CC918}" presName="horz2" presStyleCnt="0"/>
      <dgm:spPr/>
    </dgm:pt>
    <dgm:pt modelId="{F343A0FD-8BE2-4CA9-A9E6-4ED8B299BBA1}" type="pres">
      <dgm:prSet presAssocID="{B5A6F6EE-1C84-4436-9312-B12EDE6CC918}" presName="horzSpace2" presStyleCnt="0"/>
      <dgm:spPr/>
    </dgm:pt>
    <dgm:pt modelId="{5C871325-81EE-41A4-8EEC-472D65F6823C}" type="pres">
      <dgm:prSet presAssocID="{B5A6F6EE-1C84-4436-9312-B12EDE6CC918}" presName="tx2" presStyleLbl="revTx" presStyleIdx="5" presStyleCnt="7"/>
      <dgm:spPr/>
      <dgm:t>
        <a:bodyPr/>
        <a:lstStyle/>
        <a:p>
          <a:endParaRPr lang="en-US"/>
        </a:p>
      </dgm:t>
    </dgm:pt>
    <dgm:pt modelId="{FA3D16E1-6803-4FCF-8B33-7AC3A0ED1CF1}" type="pres">
      <dgm:prSet presAssocID="{B5A6F6EE-1C84-4436-9312-B12EDE6CC918}" presName="vert2" presStyleCnt="0"/>
      <dgm:spPr/>
    </dgm:pt>
    <dgm:pt modelId="{C8E1DD3A-B674-49D7-AB33-20EBE51597BE}" type="pres">
      <dgm:prSet presAssocID="{B5A6F6EE-1C84-4436-9312-B12EDE6CC918}" presName="thinLine2b" presStyleLbl="callout" presStyleIdx="4" presStyleCnt="6"/>
      <dgm:spPr/>
    </dgm:pt>
    <dgm:pt modelId="{3F163B85-1051-44F5-ADF1-F09ABA35B0D0}" type="pres">
      <dgm:prSet presAssocID="{B5A6F6EE-1C84-4436-9312-B12EDE6CC918}" presName="vertSpace2b" presStyleCnt="0"/>
      <dgm:spPr/>
    </dgm:pt>
    <dgm:pt modelId="{00462C6D-539A-4324-8E26-3CE6772C11E9}" type="pres">
      <dgm:prSet presAssocID="{5AA01EF9-BD81-4885-AF59-51442B4DB2D5}" presName="horz2" presStyleCnt="0"/>
      <dgm:spPr/>
    </dgm:pt>
    <dgm:pt modelId="{E22D446C-9CDC-42BD-A0E8-B81195FED2EF}" type="pres">
      <dgm:prSet presAssocID="{5AA01EF9-BD81-4885-AF59-51442B4DB2D5}" presName="horzSpace2" presStyleCnt="0"/>
      <dgm:spPr/>
    </dgm:pt>
    <dgm:pt modelId="{D2569EF6-B9EA-4572-B177-178EAE8A4B73}" type="pres">
      <dgm:prSet presAssocID="{5AA01EF9-BD81-4885-AF59-51442B4DB2D5}" presName="tx2" presStyleLbl="revTx" presStyleIdx="6" presStyleCnt="7"/>
      <dgm:spPr/>
      <dgm:t>
        <a:bodyPr/>
        <a:lstStyle/>
        <a:p>
          <a:endParaRPr lang="en-US"/>
        </a:p>
      </dgm:t>
    </dgm:pt>
    <dgm:pt modelId="{CD669887-F902-4E95-9BE3-4D7709C93440}" type="pres">
      <dgm:prSet presAssocID="{5AA01EF9-BD81-4885-AF59-51442B4DB2D5}" presName="vert2" presStyleCnt="0"/>
      <dgm:spPr/>
    </dgm:pt>
    <dgm:pt modelId="{29604149-6063-4DD7-B24F-E3E38C34BE10}" type="pres">
      <dgm:prSet presAssocID="{5AA01EF9-BD81-4885-AF59-51442B4DB2D5}" presName="thinLine2b" presStyleLbl="callout" presStyleIdx="5" presStyleCnt="6"/>
      <dgm:spPr/>
    </dgm:pt>
    <dgm:pt modelId="{A9309B8C-B2C1-4208-AE0F-92087E928B22}" type="pres">
      <dgm:prSet presAssocID="{5AA01EF9-BD81-4885-AF59-51442B4DB2D5}" presName="vertSpace2b" presStyleCnt="0"/>
      <dgm:spPr/>
    </dgm:pt>
  </dgm:ptLst>
  <dgm:cxnLst>
    <dgm:cxn modelId="{51145EDB-AA52-433C-9722-1EE089E7C6B7}" type="presOf" srcId="{B5A6F6EE-1C84-4436-9312-B12EDE6CC918}" destId="{5C871325-81EE-41A4-8EEC-472D65F6823C}" srcOrd="0" destOrd="0" presId="urn:microsoft.com/office/officeart/2008/layout/LinedList"/>
    <dgm:cxn modelId="{51593E6F-178B-4360-A330-A79543C8AC81}" type="presOf" srcId="{E94DF6A1-E736-45AC-A5A2-A1E57BC8BDF7}" destId="{A0D53851-E80A-41A5-A990-634364312447}" srcOrd="0" destOrd="0" presId="urn:microsoft.com/office/officeart/2008/layout/LinedList"/>
    <dgm:cxn modelId="{92EA1C4A-990F-4AA4-A592-CAD6B9CE0679}" srcId="{B4FC9F37-048B-41B3-8B15-E54306AE75F8}" destId="{C3737EED-B1FB-43D5-B079-590E98B2AF67}" srcOrd="2" destOrd="0" parTransId="{4C373953-344A-43E1-AC4E-51E70112B5AC}" sibTransId="{8FC3A188-6DD9-4920-854D-59BE03463215}"/>
    <dgm:cxn modelId="{B3C6F3AD-F34E-4556-9AE2-1EE0BEE66349}" type="presOf" srcId="{B4FC9F37-048B-41B3-8B15-E54306AE75F8}" destId="{BECEA330-72B0-4B2D-B659-E46204BA2EF0}" srcOrd="0" destOrd="0" presId="urn:microsoft.com/office/officeart/2008/layout/LinedList"/>
    <dgm:cxn modelId="{6262883A-9573-4FB6-8938-FC507AFDA70A}" srcId="{E94DF6A1-E736-45AC-A5A2-A1E57BC8BDF7}" destId="{B4FC9F37-048B-41B3-8B15-E54306AE75F8}" srcOrd="0" destOrd="0" parTransId="{2494DDD8-1CB4-469C-9344-0C3D3B09E173}" sibTransId="{405F0FE6-CF2F-464D-9D0A-E262897CB6D2}"/>
    <dgm:cxn modelId="{3F6C2BAA-DCDC-4BC3-9005-A462E3DF4351}" srcId="{B4FC9F37-048B-41B3-8B15-E54306AE75F8}" destId="{E52AD8C1-3EB6-4BD3-8DC5-D6CEAC193F5A}" srcOrd="1" destOrd="0" parTransId="{C8B66ADA-B8FC-4AE6-AC72-4B58BB1B16BB}" sibTransId="{FCC656C8-31C4-43FC-BC5B-B7230A1030C7}"/>
    <dgm:cxn modelId="{96FEC1ED-E37A-4B50-9D1A-C7FC3FD53914}" srcId="{B4FC9F37-048B-41B3-8B15-E54306AE75F8}" destId="{C41BD860-3F33-420F-BD9F-CC5A70958F1F}" srcOrd="0" destOrd="0" parTransId="{7DEE917A-3168-451F-9D30-0901A3D97566}" sibTransId="{82CBD44D-0131-4BFA-AE08-BD8B065B575F}"/>
    <dgm:cxn modelId="{F2723097-9538-46E9-8ED3-9DD17E9197F1}" type="presOf" srcId="{E52AD8C1-3EB6-4BD3-8DC5-D6CEAC193F5A}" destId="{5E7BE8E4-F6E5-465B-9036-08F250D8BF81}" srcOrd="0" destOrd="0" presId="urn:microsoft.com/office/officeart/2008/layout/LinedList"/>
    <dgm:cxn modelId="{EB1357E6-AA77-43D3-A62A-260629EEC240}" srcId="{B4FC9F37-048B-41B3-8B15-E54306AE75F8}" destId="{8FF271D4-524E-4728-A2E1-6DAFD28559EF}" srcOrd="3" destOrd="0" parTransId="{334C96B3-C84C-4B29-B8C3-66255B49DA7E}" sibTransId="{DC2CE776-1C4F-4CFD-974F-570C63F0A91C}"/>
    <dgm:cxn modelId="{60199DE1-7E51-4D8B-95CF-00175FD82036}" type="presOf" srcId="{8FF271D4-524E-4728-A2E1-6DAFD28559EF}" destId="{A9B6E2D0-3970-48B3-9135-55CFCD8F1E97}" srcOrd="0" destOrd="0" presId="urn:microsoft.com/office/officeart/2008/layout/LinedList"/>
    <dgm:cxn modelId="{FE8CC8A4-C446-48C7-BBCD-EC89F78B1A02}" srcId="{B4FC9F37-048B-41B3-8B15-E54306AE75F8}" destId="{B5A6F6EE-1C84-4436-9312-B12EDE6CC918}" srcOrd="4" destOrd="0" parTransId="{82417C58-09E3-42FD-94D4-635606C05222}" sibTransId="{ECFAB1F7-1306-4744-9EDF-9EC794F7EC29}"/>
    <dgm:cxn modelId="{A38A6D3C-2D8E-450D-9E26-70E181D709D9}" type="presOf" srcId="{C3737EED-B1FB-43D5-B079-590E98B2AF67}" destId="{7A42F028-C4C0-442C-A4E0-7E4A0E5DA6F2}" srcOrd="0" destOrd="0" presId="urn:microsoft.com/office/officeart/2008/layout/LinedList"/>
    <dgm:cxn modelId="{FF39E82E-2D6F-4F53-8D91-C25D9D659265}" type="presOf" srcId="{5AA01EF9-BD81-4885-AF59-51442B4DB2D5}" destId="{D2569EF6-B9EA-4572-B177-178EAE8A4B73}" srcOrd="0" destOrd="0" presId="urn:microsoft.com/office/officeart/2008/layout/LinedList"/>
    <dgm:cxn modelId="{08EB464E-3C7A-45B7-8E70-6C840E9754B9}" srcId="{B4FC9F37-048B-41B3-8B15-E54306AE75F8}" destId="{5AA01EF9-BD81-4885-AF59-51442B4DB2D5}" srcOrd="5" destOrd="0" parTransId="{89B8BFB1-1550-4F7A-BC9D-51F7AD756641}" sibTransId="{FD5EDB01-DAC3-4CBF-BA5D-137AD5F35C4E}"/>
    <dgm:cxn modelId="{6963A4C0-05A3-4703-9451-7170786A06AA}" type="presOf" srcId="{C41BD860-3F33-420F-BD9F-CC5A70958F1F}" destId="{5AA9D6E1-A35E-4A4B-9105-B60F23264E20}" srcOrd="0" destOrd="0" presId="urn:microsoft.com/office/officeart/2008/layout/LinedList"/>
    <dgm:cxn modelId="{FA3BDB34-8DBE-4E76-B175-E569E9666E2A}" type="presParOf" srcId="{A0D53851-E80A-41A5-A990-634364312447}" destId="{6A207522-0419-4A40-9BEF-EBCFF42AABD6}" srcOrd="0" destOrd="0" presId="urn:microsoft.com/office/officeart/2008/layout/LinedList"/>
    <dgm:cxn modelId="{D49AFCF1-F603-432B-81F7-4186211ED374}" type="presParOf" srcId="{A0D53851-E80A-41A5-A990-634364312447}" destId="{9027E954-10C4-47E2-9AEE-B2456BC59876}" srcOrd="1" destOrd="0" presId="urn:microsoft.com/office/officeart/2008/layout/LinedList"/>
    <dgm:cxn modelId="{41648A1B-A25B-46D0-93C6-2AE50FBCC3DE}" type="presParOf" srcId="{9027E954-10C4-47E2-9AEE-B2456BC59876}" destId="{BECEA330-72B0-4B2D-B659-E46204BA2EF0}" srcOrd="0" destOrd="0" presId="urn:microsoft.com/office/officeart/2008/layout/LinedList"/>
    <dgm:cxn modelId="{98EB8346-8C80-4FBA-ABC6-48E6DEABDB8B}" type="presParOf" srcId="{9027E954-10C4-47E2-9AEE-B2456BC59876}" destId="{AD79D783-F417-44EB-9F39-8E55AFB73B40}" srcOrd="1" destOrd="0" presId="urn:microsoft.com/office/officeart/2008/layout/LinedList"/>
    <dgm:cxn modelId="{83EB7D7B-F020-43B1-BC17-13CE9D0D2B7B}" type="presParOf" srcId="{AD79D783-F417-44EB-9F39-8E55AFB73B40}" destId="{53CB30B2-E659-4898-A65F-F8CBFBF4276B}" srcOrd="0" destOrd="0" presId="urn:microsoft.com/office/officeart/2008/layout/LinedList"/>
    <dgm:cxn modelId="{A36D0DEE-300E-441B-B388-10F97547475E}" type="presParOf" srcId="{AD79D783-F417-44EB-9F39-8E55AFB73B40}" destId="{75E17D7B-DF13-4D18-80EC-52E8E19B6FF6}" srcOrd="1" destOrd="0" presId="urn:microsoft.com/office/officeart/2008/layout/LinedList"/>
    <dgm:cxn modelId="{22AF85D0-057B-4C4E-8FEE-EAA061DF2B04}" type="presParOf" srcId="{75E17D7B-DF13-4D18-80EC-52E8E19B6FF6}" destId="{B798FCB8-AC8F-49F7-B20B-9E04C06D833B}" srcOrd="0" destOrd="0" presId="urn:microsoft.com/office/officeart/2008/layout/LinedList"/>
    <dgm:cxn modelId="{4F4A053F-69E8-4D33-907C-DB1F9B4881A4}" type="presParOf" srcId="{75E17D7B-DF13-4D18-80EC-52E8E19B6FF6}" destId="{5AA9D6E1-A35E-4A4B-9105-B60F23264E20}" srcOrd="1" destOrd="0" presId="urn:microsoft.com/office/officeart/2008/layout/LinedList"/>
    <dgm:cxn modelId="{FF83F189-458B-4160-B68A-3701A1D385CA}" type="presParOf" srcId="{75E17D7B-DF13-4D18-80EC-52E8E19B6FF6}" destId="{66A3A7EC-283C-400E-80E8-D93306DE6C1F}" srcOrd="2" destOrd="0" presId="urn:microsoft.com/office/officeart/2008/layout/LinedList"/>
    <dgm:cxn modelId="{5F420844-F4A8-4CFC-9786-897878D4E505}" type="presParOf" srcId="{AD79D783-F417-44EB-9F39-8E55AFB73B40}" destId="{24FF1B30-87A3-4252-B057-F48DEF47D2F4}" srcOrd="2" destOrd="0" presId="urn:microsoft.com/office/officeart/2008/layout/LinedList"/>
    <dgm:cxn modelId="{F13D8403-DD18-451D-A111-840440C13639}" type="presParOf" srcId="{AD79D783-F417-44EB-9F39-8E55AFB73B40}" destId="{E13B3433-A8F9-4CBE-AB4E-F90684B16EF6}" srcOrd="3" destOrd="0" presId="urn:microsoft.com/office/officeart/2008/layout/LinedList"/>
    <dgm:cxn modelId="{56C5BEE2-8800-4531-B9E6-D7684DF50EDC}" type="presParOf" srcId="{AD79D783-F417-44EB-9F39-8E55AFB73B40}" destId="{78C8E02D-9717-4BF7-98B0-FF476F9943CE}" srcOrd="4" destOrd="0" presId="urn:microsoft.com/office/officeart/2008/layout/LinedList"/>
    <dgm:cxn modelId="{BCD3EF0A-53EA-4200-B357-076AAA697916}" type="presParOf" srcId="{78C8E02D-9717-4BF7-98B0-FF476F9943CE}" destId="{7818B3E4-F6AA-4433-9674-8E3B9547076C}" srcOrd="0" destOrd="0" presId="urn:microsoft.com/office/officeart/2008/layout/LinedList"/>
    <dgm:cxn modelId="{06439E14-CF02-4B67-B165-7A7387AC0A5D}" type="presParOf" srcId="{78C8E02D-9717-4BF7-98B0-FF476F9943CE}" destId="{5E7BE8E4-F6E5-465B-9036-08F250D8BF81}" srcOrd="1" destOrd="0" presId="urn:microsoft.com/office/officeart/2008/layout/LinedList"/>
    <dgm:cxn modelId="{19954908-505A-460C-955E-0F6B3153062C}" type="presParOf" srcId="{78C8E02D-9717-4BF7-98B0-FF476F9943CE}" destId="{27501145-2546-4A59-B7C0-3C93F47F89DC}" srcOrd="2" destOrd="0" presId="urn:microsoft.com/office/officeart/2008/layout/LinedList"/>
    <dgm:cxn modelId="{91AA9464-244F-4220-B03C-EE3A3252434C}" type="presParOf" srcId="{AD79D783-F417-44EB-9F39-8E55AFB73B40}" destId="{2CF1257B-771A-4BE8-B4D5-52849D6943D5}" srcOrd="5" destOrd="0" presId="urn:microsoft.com/office/officeart/2008/layout/LinedList"/>
    <dgm:cxn modelId="{0F50DADD-2429-430D-B7AB-A0FBA4100E49}" type="presParOf" srcId="{AD79D783-F417-44EB-9F39-8E55AFB73B40}" destId="{990080B2-0C09-46EE-B89D-B24420AB6251}" srcOrd="6" destOrd="0" presId="urn:microsoft.com/office/officeart/2008/layout/LinedList"/>
    <dgm:cxn modelId="{A970CEEA-2010-479C-B593-9850F8D77DBE}" type="presParOf" srcId="{AD79D783-F417-44EB-9F39-8E55AFB73B40}" destId="{ACD7C9FD-C58F-4D8C-8849-62C7702E0E50}" srcOrd="7" destOrd="0" presId="urn:microsoft.com/office/officeart/2008/layout/LinedList"/>
    <dgm:cxn modelId="{96FF1FC7-BEA7-445C-A8AF-DDC2A5A89616}" type="presParOf" srcId="{ACD7C9FD-C58F-4D8C-8849-62C7702E0E50}" destId="{A6860B78-7702-4487-8F65-CC9FA0C5A3C1}" srcOrd="0" destOrd="0" presId="urn:microsoft.com/office/officeart/2008/layout/LinedList"/>
    <dgm:cxn modelId="{B2EF8FC6-5C14-4BD0-9FF3-72894265E9F9}" type="presParOf" srcId="{ACD7C9FD-C58F-4D8C-8849-62C7702E0E50}" destId="{7A42F028-C4C0-442C-A4E0-7E4A0E5DA6F2}" srcOrd="1" destOrd="0" presId="urn:microsoft.com/office/officeart/2008/layout/LinedList"/>
    <dgm:cxn modelId="{43DC6A8A-2808-486C-A732-AB68CE372828}" type="presParOf" srcId="{ACD7C9FD-C58F-4D8C-8849-62C7702E0E50}" destId="{309E0F21-4EB9-4212-97F1-EA4E72E10C2D}" srcOrd="2" destOrd="0" presId="urn:microsoft.com/office/officeart/2008/layout/LinedList"/>
    <dgm:cxn modelId="{3E582799-CD7F-4797-B66C-9F9219EE417D}" type="presParOf" srcId="{AD79D783-F417-44EB-9F39-8E55AFB73B40}" destId="{6575A27D-37B3-4C86-A184-BAE1BCD91C57}" srcOrd="8" destOrd="0" presId="urn:microsoft.com/office/officeart/2008/layout/LinedList"/>
    <dgm:cxn modelId="{C8DF64F8-95BA-43CB-AF33-593FF4A828C0}" type="presParOf" srcId="{AD79D783-F417-44EB-9F39-8E55AFB73B40}" destId="{F680CC38-B246-48C9-A2D7-BC9C00DC9BF4}" srcOrd="9" destOrd="0" presId="urn:microsoft.com/office/officeart/2008/layout/LinedList"/>
    <dgm:cxn modelId="{FB241F34-7965-4930-A41D-2FDB3BFAA091}" type="presParOf" srcId="{AD79D783-F417-44EB-9F39-8E55AFB73B40}" destId="{F695DFF2-F289-4616-AE51-D7053B896A7A}" srcOrd="10" destOrd="0" presId="urn:microsoft.com/office/officeart/2008/layout/LinedList"/>
    <dgm:cxn modelId="{AA1D967E-AA7D-494C-BF23-6BCF583BDFD4}" type="presParOf" srcId="{F695DFF2-F289-4616-AE51-D7053B896A7A}" destId="{16463BDA-658E-4AB5-91B8-59FD494EFF18}" srcOrd="0" destOrd="0" presId="urn:microsoft.com/office/officeart/2008/layout/LinedList"/>
    <dgm:cxn modelId="{4BDA2380-634B-4AE7-AC0B-9BCCFD6C2425}" type="presParOf" srcId="{F695DFF2-F289-4616-AE51-D7053B896A7A}" destId="{A9B6E2D0-3970-48B3-9135-55CFCD8F1E97}" srcOrd="1" destOrd="0" presId="urn:microsoft.com/office/officeart/2008/layout/LinedList"/>
    <dgm:cxn modelId="{C359BB22-3160-4FE8-A53D-A5BFCE12DB04}" type="presParOf" srcId="{F695DFF2-F289-4616-AE51-D7053B896A7A}" destId="{6934AC26-AD89-4561-8EC6-AB5227442A39}" srcOrd="2" destOrd="0" presId="urn:microsoft.com/office/officeart/2008/layout/LinedList"/>
    <dgm:cxn modelId="{D11D49E8-FA0A-44BE-B34E-CE34A52A63D7}" type="presParOf" srcId="{AD79D783-F417-44EB-9F39-8E55AFB73B40}" destId="{DB0051FC-3EB9-44F7-A817-A53C85694B3A}" srcOrd="11" destOrd="0" presId="urn:microsoft.com/office/officeart/2008/layout/LinedList"/>
    <dgm:cxn modelId="{6742B0D1-DAB0-4560-88F9-70B896A92BBC}" type="presParOf" srcId="{AD79D783-F417-44EB-9F39-8E55AFB73B40}" destId="{29821480-5884-485B-977B-EE1BE9FD6AB2}" srcOrd="12" destOrd="0" presId="urn:microsoft.com/office/officeart/2008/layout/LinedList"/>
    <dgm:cxn modelId="{C1769079-1B94-40AC-BF0A-F30F70051B6E}" type="presParOf" srcId="{AD79D783-F417-44EB-9F39-8E55AFB73B40}" destId="{BCFE0758-E6E9-4A74-AC5E-CC38F9F1EEA1}" srcOrd="13" destOrd="0" presId="urn:microsoft.com/office/officeart/2008/layout/LinedList"/>
    <dgm:cxn modelId="{AEAC11B7-9A93-4592-82BB-854F600EF1DD}" type="presParOf" srcId="{BCFE0758-E6E9-4A74-AC5E-CC38F9F1EEA1}" destId="{F343A0FD-8BE2-4CA9-A9E6-4ED8B299BBA1}" srcOrd="0" destOrd="0" presId="urn:microsoft.com/office/officeart/2008/layout/LinedList"/>
    <dgm:cxn modelId="{06976CB0-377A-4801-AB54-73408407C905}" type="presParOf" srcId="{BCFE0758-E6E9-4A74-AC5E-CC38F9F1EEA1}" destId="{5C871325-81EE-41A4-8EEC-472D65F6823C}" srcOrd="1" destOrd="0" presId="urn:microsoft.com/office/officeart/2008/layout/LinedList"/>
    <dgm:cxn modelId="{01109350-1D28-4717-B36F-AB3E7545B3FE}" type="presParOf" srcId="{BCFE0758-E6E9-4A74-AC5E-CC38F9F1EEA1}" destId="{FA3D16E1-6803-4FCF-8B33-7AC3A0ED1CF1}" srcOrd="2" destOrd="0" presId="urn:microsoft.com/office/officeart/2008/layout/LinedList"/>
    <dgm:cxn modelId="{744ACD6E-FD02-4D57-AD57-39B04F7A688C}" type="presParOf" srcId="{AD79D783-F417-44EB-9F39-8E55AFB73B40}" destId="{C8E1DD3A-B674-49D7-AB33-20EBE51597BE}" srcOrd="14" destOrd="0" presId="urn:microsoft.com/office/officeart/2008/layout/LinedList"/>
    <dgm:cxn modelId="{159EE2FB-7402-4C5B-BE63-7476FBBF3D66}" type="presParOf" srcId="{AD79D783-F417-44EB-9F39-8E55AFB73B40}" destId="{3F163B85-1051-44F5-ADF1-F09ABA35B0D0}" srcOrd="15" destOrd="0" presId="urn:microsoft.com/office/officeart/2008/layout/LinedList"/>
    <dgm:cxn modelId="{DC74D076-5D40-425E-87AB-7E3E8AA26F45}" type="presParOf" srcId="{AD79D783-F417-44EB-9F39-8E55AFB73B40}" destId="{00462C6D-539A-4324-8E26-3CE6772C11E9}" srcOrd="16" destOrd="0" presId="urn:microsoft.com/office/officeart/2008/layout/LinedList"/>
    <dgm:cxn modelId="{89FBCB57-4A1E-4E46-ADD2-A706D3C55E99}" type="presParOf" srcId="{00462C6D-539A-4324-8E26-3CE6772C11E9}" destId="{E22D446C-9CDC-42BD-A0E8-B81195FED2EF}" srcOrd="0" destOrd="0" presId="urn:microsoft.com/office/officeart/2008/layout/LinedList"/>
    <dgm:cxn modelId="{18247FD1-B752-40E1-9043-47F576D64F82}" type="presParOf" srcId="{00462C6D-539A-4324-8E26-3CE6772C11E9}" destId="{D2569EF6-B9EA-4572-B177-178EAE8A4B73}" srcOrd="1" destOrd="0" presId="urn:microsoft.com/office/officeart/2008/layout/LinedList"/>
    <dgm:cxn modelId="{085E1B4F-D728-4F1C-9FCA-DC421E91F305}" type="presParOf" srcId="{00462C6D-539A-4324-8E26-3CE6772C11E9}" destId="{CD669887-F902-4E95-9BE3-4D7709C93440}" srcOrd="2" destOrd="0" presId="urn:microsoft.com/office/officeart/2008/layout/LinedList"/>
    <dgm:cxn modelId="{161CDB73-F508-4B94-B268-E0297B11A451}" type="presParOf" srcId="{AD79D783-F417-44EB-9F39-8E55AFB73B40}" destId="{29604149-6063-4DD7-B24F-E3E38C34BE10}" srcOrd="17" destOrd="0" presId="urn:microsoft.com/office/officeart/2008/layout/LinedList"/>
    <dgm:cxn modelId="{5DB6995F-4E25-4BA1-8CBE-02997A081EF6}" type="presParOf" srcId="{AD79D783-F417-44EB-9F39-8E55AFB73B40}" destId="{A9309B8C-B2C1-4208-AE0F-92087E928B22}" srcOrd="18"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8F3477D-2E7D-47EE-AF00-8645937A941D}"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BD3A4F19-8C34-468E-80F8-E16256DE9210}">
      <dgm:prSet phldrT="[Text]"/>
      <dgm:spPr/>
      <dgm:t>
        <a:bodyPr/>
        <a:lstStyle/>
        <a:p>
          <a:r>
            <a:rPr lang="en-US" dirty="0" smtClean="0"/>
            <a:t>Protect data </a:t>
          </a:r>
          <a:endParaRPr lang="en-US" dirty="0"/>
        </a:p>
      </dgm:t>
    </dgm:pt>
    <dgm:pt modelId="{BF64E6EF-FEB4-4F54-88F5-CC5F9178FE13}" type="parTrans" cxnId="{D71A7C6A-34B2-4B61-841C-7796DF49058C}">
      <dgm:prSet/>
      <dgm:spPr/>
      <dgm:t>
        <a:bodyPr/>
        <a:lstStyle/>
        <a:p>
          <a:endParaRPr lang="en-US"/>
        </a:p>
      </dgm:t>
    </dgm:pt>
    <dgm:pt modelId="{2E7C4071-B920-41EF-9FDA-C0B5EC63ED0E}" type="sibTrans" cxnId="{D71A7C6A-34B2-4B61-841C-7796DF49058C}">
      <dgm:prSet/>
      <dgm:spPr/>
      <dgm:t>
        <a:bodyPr/>
        <a:lstStyle/>
        <a:p>
          <a:endParaRPr lang="en-US"/>
        </a:p>
      </dgm:t>
    </dgm:pt>
    <dgm:pt modelId="{250A61CB-4B32-41DE-B588-CFEA06D472C6}">
      <dgm:prSet/>
      <dgm:spPr/>
      <dgm:t>
        <a:bodyPr/>
        <a:lstStyle/>
        <a:p>
          <a:r>
            <a:rPr lang="en-US" dirty="0" smtClean="0"/>
            <a:t>Minimize data collection </a:t>
          </a:r>
          <a:endParaRPr lang="en-US" dirty="0"/>
        </a:p>
      </dgm:t>
    </dgm:pt>
    <dgm:pt modelId="{73AE4785-550F-4AAA-9B39-978717F989FF}" type="parTrans" cxnId="{81AC25A4-C4A9-4A5C-84C5-A30759C9B72E}">
      <dgm:prSet/>
      <dgm:spPr/>
      <dgm:t>
        <a:bodyPr/>
        <a:lstStyle/>
        <a:p>
          <a:endParaRPr lang="en-US"/>
        </a:p>
      </dgm:t>
    </dgm:pt>
    <dgm:pt modelId="{9E10F02A-BE9D-41E1-A997-9AFB262AEB0F}" type="sibTrans" cxnId="{81AC25A4-C4A9-4A5C-84C5-A30759C9B72E}">
      <dgm:prSet/>
      <dgm:spPr/>
      <dgm:t>
        <a:bodyPr/>
        <a:lstStyle/>
        <a:p>
          <a:endParaRPr lang="en-US"/>
        </a:p>
      </dgm:t>
    </dgm:pt>
    <dgm:pt modelId="{0500AC30-92BE-4496-8717-7FFBC4CEDB82}">
      <dgm:prSet/>
      <dgm:spPr/>
      <dgm:t>
        <a:bodyPr/>
        <a:lstStyle/>
        <a:p>
          <a:r>
            <a:rPr lang="en-US" dirty="0" smtClean="0"/>
            <a:t>Use tracking software </a:t>
          </a:r>
          <a:endParaRPr lang="en-US" dirty="0"/>
        </a:p>
      </dgm:t>
    </dgm:pt>
    <dgm:pt modelId="{8365E5F2-9611-4CDA-92F7-050BCB50F026}" type="parTrans" cxnId="{10D204A9-ECD2-40E1-9DE4-F0DE672BC3E2}">
      <dgm:prSet/>
      <dgm:spPr/>
      <dgm:t>
        <a:bodyPr/>
        <a:lstStyle/>
        <a:p>
          <a:endParaRPr lang="en-US"/>
        </a:p>
      </dgm:t>
    </dgm:pt>
    <dgm:pt modelId="{AA293CED-4C93-4DFE-AA2F-B6197F3C40C9}" type="sibTrans" cxnId="{10D204A9-ECD2-40E1-9DE4-F0DE672BC3E2}">
      <dgm:prSet/>
      <dgm:spPr/>
      <dgm:t>
        <a:bodyPr/>
        <a:lstStyle/>
        <a:p>
          <a:endParaRPr lang="en-US"/>
        </a:p>
      </dgm:t>
    </dgm:pt>
    <dgm:pt modelId="{BD1242DE-FBC2-4041-8E36-26CECE9742B8}">
      <dgm:prSet/>
      <dgm:spPr/>
      <dgm:t>
        <a:bodyPr/>
        <a:lstStyle/>
        <a:p>
          <a:r>
            <a:rPr lang="en-US" dirty="0" smtClean="0"/>
            <a:t>Conduct usability tests</a:t>
          </a:r>
          <a:endParaRPr lang="en-US" dirty="0"/>
        </a:p>
      </dgm:t>
    </dgm:pt>
    <dgm:pt modelId="{C974E355-4232-4DD4-8149-C484C57FFAA9}" type="parTrans" cxnId="{9F16CA6C-0F8A-4802-BCA2-EED59F6B4FE6}">
      <dgm:prSet/>
      <dgm:spPr/>
      <dgm:t>
        <a:bodyPr/>
        <a:lstStyle/>
        <a:p>
          <a:endParaRPr lang="en-US"/>
        </a:p>
      </dgm:t>
    </dgm:pt>
    <dgm:pt modelId="{0968749E-C1E4-4644-931B-1BBFF2BD72AC}" type="sibTrans" cxnId="{9F16CA6C-0F8A-4802-BCA2-EED59F6B4FE6}">
      <dgm:prSet/>
      <dgm:spPr/>
      <dgm:t>
        <a:bodyPr/>
        <a:lstStyle/>
        <a:p>
          <a:endParaRPr lang="en-US"/>
        </a:p>
      </dgm:t>
    </dgm:pt>
    <dgm:pt modelId="{4FF3198F-12DA-4543-AEF7-55275DD493E9}">
      <dgm:prSet/>
      <dgm:spPr/>
      <dgm:t>
        <a:bodyPr/>
        <a:lstStyle/>
        <a:p>
          <a:r>
            <a:rPr lang="en-US" dirty="0" smtClean="0"/>
            <a:t>Ongoing security testing</a:t>
          </a:r>
          <a:endParaRPr lang="en-US" dirty="0"/>
        </a:p>
      </dgm:t>
    </dgm:pt>
    <dgm:pt modelId="{5F8EA980-D2F9-4A2D-B12B-3408421A19DB}" type="parTrans" cxnId="{57000DA6-B74C-41E2-B9A9-BA872C8D3BFE}">
      <dgm:prSet/>
      <dgm:spPr/>
      <dgm:t>
        <a:bodyPr/>
        <a:lstStyle/>
        <a:p>
          <a:endParaRPr lang="en-US"/>
        </a:p>
      </dgm:t>
    </dgm:pt>
    <dgm:pt modelId="{7D467767-CCAB-4FE6-B1BE-DB77AA45F66C}" type="sibTrans" cxnId="{57000DA6-B74C-41E2-B9A9-BA872C8D3BFE}">
      <dgm:prSet/>
      <dgm:spPr/>
      <dgm:t>
        <a:bodyPr/>
        <a:lstStyle/>
        <a:p>
          <a:endParaRPr lang="en-US"/>
        </a:p>
      </dgm:t>
    </dgm:pt>
    <dgm:pt modelId="{8B386E1C-34E0-4B29-8607-BEDBB598183C}">
      <dgm:prSet/>
      <dgm:spPr/>
      <dgm:t>
        <a:bodyPr/>
        <a:lstStyle/>
        <a:p>
          <a:r>
            <a:rPr lang="en-US" dirty="0" smtClean="0"/>
            <a:t>Develop standards, policies, and procedures </a:t>
          </a:r>
          <a:endParaRPr lang="en-US" dirty="0"/>
        </a:p>
      </dgm:t>
    </dgm:pt>
    <dgm:pt modelId="{5563FACF-2256-4121-98B1-232B4337EF62}" type="parTrans" cxnId="{B2455DBA-CEC8-4250-A767-C0F0085F2329}">
      <dgm:prSet/>
      <dgm:spPr/>
      <dgm:t>
        <a:bodyPr/>
        <a:lstStyle/>
        <a:p>
          <a:endParaRPr lang="en-US"/>
        </a:p>
      </dgm:t>
    </dgm:pt>
    <dgm:pt modelId="{BCE8476A-A64F-4379-986D-003ACC08F584}" type="sibTrans" cxnId="{B2455DBA-CEC8-4250-A767-C0F0085F2329}">
      <dgm:prSet/>
      <dgm:spPr/>
      <dgm:t>
        <a:bodyPr/>
        <a:lstStyle/>
        <a:p>
          <a:endParaRPr lang="en-US"/>
        </a:p>
      </dgm:t>
    </dgm:pt>
    <dgm:pt modelId="{C972C719-C5BA-4BC7-BF9E-F9C48111C090}">
      <dgm:prSet/>
      <dgm:spPr/>
      <dgm:t>
        <a:bodyPr/>
        <a:lstStyle/>
        <a:p>
          <a:r>
            <a:rPr lang="en-US" dirty="0" smtClean="0"/>
            <a:t>Use regression testing </a:t>
          </a:r>
          <a:endParaRPr lang="en-US" dirty="0"/>
        </a:p>
      </dgm:t>
    </dgm:pt>
    <dgm:pt modelId="{3704EF07-346B-437B-BAF6-C7B9B9043625}" type="parTrans" cxnId="{A278B7A2-8459-4F6F-8629-4AB018C195E4}">
      <dgm:prSet/>
      <dgm:spPr/>
      <dgm:t>
        <a:bodyPr/>
        <a:lstStyle/>
        <a:p>
          <a:endParaRPr lang="en-US"/>
        </a:p>
      </dgm:t>
    </dgm:pt>
    <dgm:pt modelId="{AE6B9CE4-103A-4074-8B4E-1FC4CCB620F8}" type="sibTrans" cxnId="{A278B7A2-8459-4F6F-8629-4AB018C195E4}">
      <dgm:prSet/>
      <dgm:spPr/>
      <dgm:t>
        <a:bodyPr/>
        <a:lstStyle/>
        <a:p>
          <a:endParaRPr lang="en-US"/>
        </a:p>
      </dgm:t>
    </dgm:pt>
    <dgm:pt modelId="{4D4676BE-DED9-4947-A2E7-D3B4B1A8A494}">
      <dgm:prSet/>
      <dgm:spPr/>
      <dgm:t>
        <a:bodyPr/>
        <a:lstStyle/>
        <a:p>
          <a:r>
            <a:rPr lang="en-US" dirty="0" smtClean="0"/>
            <a:t>Use a testing cycle </a:t>
          </a:r>
          <a:endParaRPr lang="en-US" dirty="0"/>
        </a:p>
      </dgm:t>
    </dgm:pt>
    <dgm:pt modelId="{F6C3C3A6-61C3-47D3-84B2-42E03ED197E0}" type="parTrans" cxnId="{D6BC0C3E-B36D-4719-B95D-32805C253E62}">
      <dgm:prSet/>
      <dgm:spPr/>
      <dgm:t>
        <a:bodyPr/>
        <a:lstStyle/>
        <a:p>
          <a:endParaRPr lang="en-US"/>
        </a:p>
      </dgm:t>
    </dgm:pt>
    <dgm:pt modelId="{7BD140F0-91ED-4D67-B5FF-A083350284E0}" type="sibTrans" cxnId="{D6BC0C3E-B36D-4719-B95D-32805C253E62}">
      <dgm:prSet/>
      <dgm:spPr/>
      <dgm:t>
        <a:bodyPr/>
        <a:lstStyle/>
        <a:p>
          <a:endParaRPr lang="en-US"/>
        </a:p>
      </dgm:t>
    </dgm:pt>
    <dgm:pt modelId="{EC06EAC0-3CF3-46E3-BB18-438A386EC6BC}" type="pres">
      <dgm:prSet presAssocID="{08F3477D-2E7D-47EE-AF00-8645937A941D}" presName="diagram" presStyleCnt="0">
        <dgm:presLayoutVars>
          <dgm:dir/>
          <dgm:resizeHandles val="exact"/>
        </dgm:presLayoutVars>
      </dgm:prSet>
      <dgm:spPr/>
      <dgm:t>
        <a:bodyPr/>
        <a:lstStyle/>
        <a:p>
          <a:endParaRPr lang="en-US"/>
        </a:p>
      </dgm:t>
    </dgm:pt>
    <dgm:pt modelId="{E8F09120-91A7-44BA-BA89-6E1866D52EC2}" type="pres">
      <dgm:prSet presAssocID="{BD3A4F19-8C34-468E-80F8-E16256DE9210}" presName="node" presStyleLbl="node1" presStyleIdx="0" presStyleCnt="8">
        <dgm:presLayoutVars>
          <dgm:bulletEnabled val="1"/>
        </dgm:presLayoutVars>
      </dgm:prSet>
      <dgm:spPr/>
      <dgm:t>
        <a:bodyPr/>
        <a:lstStyle/>
        <a:p>
          <a:endParaRPr lang="en-US"/>
        </a:p>
      </dgm:t>
    </dgm:pt>
    <dgm:pt modelId="{92CE9125-3143-428F-9025-F0155D15EE6A}" type="pres">
      <dgm:prSet presAssocID="{2E7C4071-B920-41EF-9FDA-C0B5EC63ED0E}" presName="sibTrans" presStyleCnt="0"/>
      <dgm:spPr/>
    </dgm:pt>
    <dgm:pt modelId="{44063FAA-E8C1-4CE2-8D14-150DCCDA5DA6}" type="pres">
      <dgm:prSet presAssocID="{250A61CB-4B32-41DE-B588-CFEA06D472C6}" presName="node" presStyleLbl="node1" presStyleIdx="1" presStyleCnt="8">
        <dgm:presLayoutVars>
          <dgm:bulletEnabled val="1"/>
        </dgm:presLayoutVars>
      </dgm:prSet>
      <dgm:spPr/>
      <dgm:t>
        <a:bodyPr/>
        <a:lstStyle/>
        <a:p>
          <a:endParaRPr lang="en-US"/>
        </a:p>
      </dgm:t>
    </dgm:pt>
    <dgm:pt modelId="{1F527D62-84F4-4D7B-833B-005AC74B59F0}" type="pres">
      <dgm:prSet presAssocID="{9E10F02A-BE9D-41E1-A997-9AFB262AEB0F}" presName="sibTrans" presStyleCnt="0"/>
      <dgm:spPr/>
    </dgm:pt>
    <dgm:pt modelId="{5A676204-91CF-46DF-9874-55C10A6123D4}" type="pres">
      <dgm:prSet presAssocID="{0500AC30-92BE-4496-8717-7FFBC4CEDB82}" presName="node" presStyleLbl="node1" presStyleIdx="2" presStyleCnt="8">
        <dgm:presLayoutVars>
          <dgm:bulletEnabled val="1"/>
        </dgm:presLayoutVars>
      </dgm:prSet>
      <dgm:spPr/>
      <dgm:t>
        <a:bodyPr/>
        <a:lstStyle/>
        <a:p>
          <a:endParaRPr lang="en-US"/>
        </a:p>
      </dgm:t>
    </dgm:pt>
    <dgm:pt modelId="{6E4CAE04-D172-41FE-A593-ED372CC31879}" type="pres">
      <dgm:prSet presAssocID="{AA293CED-4C93-4DFE-AA2F-B6197F3C40C9}" presName="sibTrans" presStyleCnt="0"/>
      <dgm:spPr/>
    </dgm:pt>
    <dgm:pt modelId="{8047558C-DFDF-44D3-BE73-C87DEF27544C}" type="pres">
      <dgm:prSet presAssocID="{BD1242DE-FBC2-4041-8E36-26CECE9742B8}" presName="node" presStyleLbl="node1" presStyleIdx="3" presStyleCnt="8">
        <dgm:presLayoutVars>
          <dgm:bulletEnabled val="1"/>
        </dgm:presLayoutVars>
      </dgm:prSet>
      <dgm:spPr/>
      <dgm:t>
        <a:bodyPr/>
        <a:lstStyle/>
        <a:p>
          <a:endParaRPr lang="en-US"/>
        </a:p>
      </dgm:t>
    </dgm:pt>
    <dgm:pt modelId="{2E649E84-DB85-43F8-A4B9-4711958D436C}" type="pres">
      <dgm:prSet presAssocID="{0968749E-C1E4-4644-931B-1BBFF2BD72AC}" presName="sibTrans" presStyleCnt="0"/>
      <dgm:spPr/>
    </dgm:pt>
    <dgm:pt modelId="{309E005E-A2C4-4D70-9F2C-CAB01E87AEB7}" type="pres">
      <dgm:prSet presAssocID="{4FF3198F-12DA-4543-AEF7-55275DD493E9}" presName="node" presStyleLbl="node1" presStyleIdx="4" presStyleCnt="8">
        <dgm:presLayoutVars>
          <dgm:bulletEnabled val="1"/>
        </dgm:presLayoutVars>
      </dgm:prSet>
      <dgm:spPr/>
      <dgm:t>
        <a:bodyPr/>
        <a:lstStyle/>
        <a:p>
          <a:endParaRPr lang="en-US"/>
        </a:p>
      </dgm:t>
    </dgm:pt>
    <dgm:pt modelId="{FC90DA52-0B7A-4758-97E4-2CEA226E578F}" type="pres">
      <dgm:prSet presAssocID="{7D467767-CCAB-4FE6-B1BE-DB77AA45F66C}" presName="sibTrans" presStyleCnt="0"/>
      <dgm:spPr/>
    </dgm:pt>
    <dgm:pt modelId="{471AD2DC-80B1-4A95-9AC3-61AFDFB52830}" type="pres">
      <dgm:prSet presAssocID="{8B386E1C-34E0-4B29-8607-BEDBB598183C}" presName="node" presStyleLbl="node1" presStyleIdx="5" presStyleCnt="8">
        <dgm:presLayoutVars>
          <dgm:bulletEnabled val="1"/>
        </dgm:presLayoutVars>
      </dgm:prSet>
      <dgm:spPr/>
      <dgm:t>
        <a:bodyPr/>
        <a:lstStyle/>
        <a:p>
          <a:endParaRPr lang="en-US"/>
        </a:p>
      </dgm:t>
    </dgm:pt>
    <dgm:pt modelId="{5C7A2C0B-ED21-4D0B-84FC-1AF4506D42F2}" type="pres">
      <dgm:prSet presAssocID="{BCE8476A-A64F-4379-986D-003ACC08F584}" presName="sibTrans" presStyleCnt="0"/>
      <dgm:spPr/>
    </dgm:pt>
    <dgm:pt modelId="{E1D069C9-53ED-4ED9-9325-1B8DD2F89165}" type="pres">
      <dgm:prSet presAssocID="{C972C719-C5BA-4BC7-BF9E-F9C48111C090}" presName="node" presStyleLbl="node1" presStyleIdx="6" presStyleCnt="8">
        <dgm:presLayoutVars>
          <dgm:bulletEnabled val="1"/>
        </dgm:presLayoutVars>
      </dgm:prSet>
      <dgm:spPr/>
      <dgm:t>
        <a:bodyPr/>
        <a:lstStyle/>
        <a:p>
          <a:endParaRPr lang="en-US"/>
        </a:p>
      </dgm:t>
    </dgm:pt>
    <dgm:pt modelId="{62E81263-41FA-4BD1-8DDC-F43ED88C40FF}" type="pres">
      <dgm:prSet presAssocID="{AE6B9CE4-103A-4074-8B4E-1FC4CCB620F8}" presName="sibTrans" presStyleCnt="0"/>
      <dgm:spPr/>
    </dgm:pt>
    <dgm:pt modelId="{EEEDEF3D-D4AE-4866-86F0-D33264292FBE}" type="pres">
      <dgm:prSet presAssocID="{4D4676BE-DED9-4947-A2E7-D3B4B1A8A494}" presName="node" presStyleLbl="node1" presStyleIdx="7" presStyleCnt="8">
        <dgm:presLayoutVars>
          <dgm:bulletEnabled val="1"/>
        </dgm:presLayoutVars>
      </dgm:prSet>
      <dgm:spPr/>
      <dgm:t>
        <a:bodyPr/>
        <a:lstStyle/>
        <a:p>
          <a:endParaRPr lang="en-US"/>
        </a:p>
      </dgm:t>
    </dgm:pt>
  </dgm:ptLst>
  <dgm:cxnLst>
    <dgm:cxn modelId="{57000DA6-B74C-41E2-B9A9-BA872C8D3BFE}" srcId="{08F3477D-2E7D-47EE-AF00-8645937A941D}" destId="{4FF3198F-12DA-4543-AEF7-55275DD493E9}" srcOrd="4" destOrd="0" parTransId="{5F8EA980-D2F9-4A2D-B12B-3408421A19DB}" sibTransId="{7D467767-CCAB-4FE6-B1BE-DB77AA45F66C}"/>
    <dgm:cxn modelId="{81AC25A4-C4A9-4A5C-84C5-A30759C9B72E}" srcId="{08F3477D-2E7D-47EE-AF00-8645937A941D}" destId="{250A61CB-4B32-41DE-B588-CFEA06D472C6}" srcOrd="1" destOrd="0" parTransId="{73AE4785-550F-4AAA-9B39-978717F989FF}" sibTransId="{9E10F02A-BE9D-41E1-A997-9AFB262AEB0F}"/>
    <dgm:cxn modelId="{D71A7C6A-34B2-4B61-841C-7796DF49058C}" srcId="{08F3477D-2E7D-47EE-AF00-8645937A941D}" destId="{BD3A4F19-8C34-468E-80F8-E16256DE9210}" srcOrd="0" destOrd="0" parTransId="{BF64E6EF-FEB4-4F54-88F5-CC5F9178FE13}" sibTransId="{2E7C4071-B920-41EF-9FDA-C0B5EC63ED0E}"/>
    <dgm:cxn modelId="{A278B7A2-8459-4F6F-8629-4AB018C195E4}" srcId="{08F3477D-2E7D-47EE-AF00-8645937A941D}" destId="{C972C719-C5BA-4BC7-BF9E-F9C48111C090}" srcOrd="6" destOrd="0" parTransId="{3704EF07-346B-437B-BAF6-C7B9B9043625}" sibTransId="{AE6B9CE4-103A-4074-8B4E-1FC4CCB620F8}"/>
    <dgm:cxn modelId="{1BA9F3D2-5AA4-4E1D-8884-22719BFB50D7}" type="presOf" srcId="{BD3A4F19-8C34-468E-80F8-E16256DE9210}" destId="{E8F09120-91A7-44BA-BA89-6E1866D52EC2}" srcOrd="0" destOrd="0" presId="urn:microsoft.com/office/officeart/2005/8/layout/default"/>
    <dgm:cxn modelId="{30F81862-9AAF-4F5C-B61F-EC81B694A5FA}" type="presOf" srcId="{250A61CB-4B32-41DE-B588-CFEA06D472C6}" destId="{44063FAA-E8C1-4CE2-8D14-150DCCDA5DA6}" srcOrd="0" destOrd="0" presId="urn:microsoft.com/office/officeart/2005/8/layout/default"/>
    <dgm:cxn modelId="{B2455DBA-CEC8-4250-A767-C0F0085F2329}" srcId="{08F3477D-2E7D-47EE-AF00-8645937A941D}" destId="{8B386E1C-34E0-4B29-8607-BEDBB598183C}" srcOrd="5" destOrd="0" parTransId="{5563FACF-2256-4121-98B1-232B4337EF62}" sibTransId="{BCE8476A-A64F-4379-986D-003ACC08F584}"/>
    <dgm:cxn modelId="{A8E54743-0F12-404E-8508-DC77CB28FF5B}" type="presOf" srcId="{4D4676BE-DED9-4947-A2E7-D3B4B1A8A494}" destId="{EEEDEF3D-D4AE-4866-86F0-D33264292FBE}" srcOrd="0" destOrd="0" presId="urn:microsoft.com/office/officeart/2005/8/layout/default"/>
    <dgm:cxn modelId="{10D204A9-ECD2-40E1-9DE4-F0DE672BC3E2}" srcId="{08F3477D-2E7D-47EE-AF00-8645937A941D}" destId="{0500AC30-92BE-4496-8717-7FFBC4CEDB82}" srcOrd="2" destOrd="0" parTransId="{8365E5F2-9611-4CDA-92F7-050BCB50F026}" sibTransId="{AA293CED-4C93-4DFE-AA2F-B6197F3C40C9}"/>
    <dgm:cxn modelId="{2FEA08F5-0AA0-4ADF-A206-814E6C5EA434}" type="presOf" srcId="{4FF3198F-12DA-4543-AEF7-55275DD493E9}" destId="{309E005E-A2C4-4D70-9F2C-CAB01E87AEB7}" srcOrd="0" destOrd="0" presId="urn:microsoft.com/office/officeart/2005/8/layout/default"/>
    <dgm:cxn modelId="{89CA527F-1481-42CC-AE93-BC4DFC42B523}" type="presOf" srcId="{08F3477D-2E7D-47EE-AF00-8645937A941D}" destId="{EC06EAC0-3CF3-46E3-BB18-438A386EC6BC}" srcOrd="0" destOrd="0" presId="urn:microsoft.com/office/officeart/2005/8/layout/default"/>
    <dgm:cxn modelId="{D6BC0C3E-B36D-4719-B95D-32805C253E62}" srcId="{08F3477D-2E7D-47EE-AF00-8645937A941D}" destId="{4D4676BE-DED9-4947-A2E7-D3B4B1A8A494}" srcOrd="7" destOrd="0" parTransId="{F6C3C3A6-61C3-47D3-84B2-42E03ED197E0}" sibTransId="{7BD140F0-91ED-4D67-B5FF-A083350284E0}"/>
    <dgm:cxn modelId="{9F16CA6C-0F8A-4802-BCA2-EED59F6B4FE6}" srcId="{08F3477D-2E7D-47EE-AF00-8645937A941D}" destId="{BD1242DE-FBC2-4041-8E36-26CECE9742B8}" srcOrd="3" destOrd="0" parTransId="{C974E355-4232-4DD4-8149-C484C57FFAA9}" sibTransId="{0968749E-C1E4-4644-931B-1BBFF2BD72AC}"/>
    <dgm:cxn modelId="{CC22B19B-9BFB-40A5-8EF9-00EC9EC99973}" type="presOf" srcId="{C972C719-C5BA-4BC7-BF9E-F9C48111C090}" destId="{E1D069C9-53ED-4ED9-9325-1B8DD2F89165}" srcOrd="0" destOrd="0" presId="urn:microsoft.com/office/officeart/2005/8/layout/default"/>
    <dgm:cxn modelId="{E571B3E0-32ED-4FF3-93DB-F2C5BA362495}" type="presOf" srcId="{8B386E1C-34E0-4B29-8607-BEDBB598183C}" destId="{471AD2DC-80B1-4A95-9AC3-61AFDFB52830}" srcOrd="0" destOrd="0" presId="urn:microsoft.com/office/officeart/2005/8/layout/default"/>
    <dgm:cxn modelId="{52591A07-C8FC-4713-B25F-C552F550CEED}" type="presOf" srcId="{0500AC30-92BE-4496-8717-7FFBC4CEDB82}" destId="{5A676204-91CF-46DF-9874-55C10A6123D4}" srcOrd="0" destOrd="0" presId="urn:microsoft.com/office/officeart/2005/8/layout/default"/>
    <dgm:cxn modelId="{012C5730-83CD-438E-8039-F772143B53E0}" type="presOf" srcId="{BD1242DE-FBC2-4041-8E36-26CECE9742B8}" destId="{8047558C-DFDF-44D3-BE73-C87DEF27544C}" srcOrd="0" destOrd="0" presId="urn:microsoft.com/office/officeart/2005/8/layout/default"/>
    <dgm:cxn modelId="{BBBE1E27-AD87-4CAB-A70E-96B2F598725D}" type="presParOf" srcId="{EC06EAC0-3CF3-46E3-BB18-438A386EC6BC}" destId="{E8F09120-91A7-44BA-BA89-6E1866D52EC2}" srcOrd="0" destOrd="0" presId="urn:microsoft.com/office/officeart/2005/8/layout/default"/>
    <dgm:cxn modelId="{6062C2E2-25F2-4BA7-B9E0-187C679A992D}" type="presParOf" srcId="{EC06EAC0-3CF3-46E3-BB18-438A386EC6BC}" destId="{92CE9125-3143-428F-9025-F0155D15EE6A}" srcOrd="1" destOrd="0" presId="urn:microsoft.com/office/officeart/2005/8/layout/default"/>
    <dgm:cxn modelId="{332F3531-CD7A-4F47-A9C1-857403679DE3}" type="presParOf" srcId="{EC06EAC0-3CF3-46E3-BB18-438A386EC6BC}" destId="{44063FAA-E8C1-4CE2-8D14-150DCCDA5DA6}" srcOrd="2" destOrd="0" presId="urn:microsoft.com/office/officeart/2005/8/layout/default"/>
    <dgm:cxn modelId="{8A9A8C47-95A4-457E-8DE6-9EA20093AA4E}" type="presParOf" srcId="{EC06EAC0-3CF3-46E3-BB18-438A386EC6BC}" destId="{1F527D62-84F4-4D7B-833B-005AC74B59F0}" srcOrd="3" destOrd="0" presId="urn:microsoft.com/office/officeart/2005/8/layout/default"/>
    <dgm:cxn modelId="{A84B41BF-E04D-4862-81A6-55D3FE2059FA}" type="presParOf" srcId="{EC06EAC0-3CF3-46E3-BB18-438A386EC6BC}" destId="{5A676204-91CF-46DF-9874-55C10A6123D4}" srcOrd="4" destOrd="0" presId="urn:microsoft.com/office/officeart/2005/8/layout/default"/>
    <dgm:cxn modelId="{3180790A-ECE9-4396-ABE9-BE9743FF111B}" type="presParOf" srcId="{EC06EAC0-3CF3-46E3-BB18-438A386EC6BC}" destId="{6E4CAE04-D172-41FE-A593-ED372CC31879}" srcOrd="5" destOrd="0" presId="urn:microsoft.com/office/officeart/2005/8/layout/default"/>
    <dgm:cxn modelId="{CDFA63B6-6A52-4EAD-BF6D-EB93D0DE97C3}" type="presParOf" srcId="{EC06EAC0-3CF3-46E3-BB18-438A386EC6BC}" destId="{8047558C-DFDF-44D3-BE73-C87DEF27544C}" srcOrd="6" destOrd="0" presId="urn:microsoft.com/office/officeart/2005/8/layout/default"/>
    <dgm:cxn modelId="{86104A6E-2871-4DA2-A5A3-99957C1E6646}" type="presParOf" srcId="{EC06EAC0-3CF3-46E3-BB18-438A386EC6BC}" destId="{2E649E84-DB85-43F8-A4B9-4711958D436C}" srcOrd="7" destOrd="0" presId="urn:microsoft.com/office/officeart/2005/8/layout/default"/>
    <dgm:cxn modelId="{8FA50A85-1D96-49D4-BF94-F67094119ECB}" type="presParOf" srcId="{EC06EAC0-3CF3-46E3-BB18-438A386EC6BC}" destId="{309E005E-A2C4-4D70-9F2C-CAB01E87AEB7}" srcOrd="8" destOrd="0" presId="urn:microsoft.com/office/officeart/2005/8/layout/default"/>
    <dgm:cxn modelId="{58A5BBE7-62AC-4973-B79D-3C514FAAF08D}" type="presParOf" srcId="{EC06EAC0-3CF3-46E3-BB18-438A386EC6BC}" destId="{FC90DA52-0B7A-4758-97E4-2CEA226E578F}" srcOrd="9" destOrd="0" presId="urn:microsoft.com/office/officeart/2005/8/layout/default"/>
    <dgm:cxn modelId="{D13F26A7-5F1A-409A-9CBC-E8F807B04400}" type="presParOf" srcId="{EC06EAC0-3CF3-46E3-BB18-438A386EC6BC}" destId="{471AD2DC-80B1-4A95-9AC3-61AFDFB52830}" srcOrd="10" destOrd="0" presId="urn:microsoft.com/office/officeart/2005/8/layout/default"/>
    <dgm:cxn modelId="{D5978CD1-4C5B-4076-9BB8-7AEE33309B4F}" type="presParOf" srcId="{EC06EAC0-3CF3-46E3-BB18-438A386EC6BC}" destId="{5C7A2C0B-ED21-4D0B-84FC-1AF4506D42F2}" srcOrd="11" destOrd="0" presId="urn:microsoft.com/office/officeart/2005/8/layout/default"/>
    <dgm:cxn modelId="{A6BEA409-BFF4-4A36-82B2-52970423FE69}" type="presParOf" srcId="{EC06EAC0-3CF3-46E3-BB18-438A386EC6BC}" destId="{E1D069C9-53ED-4ED9-9325-1B8DD2F89165}" srcOrd="12" destOrd="0" presId="urn:microsoft.com/office/officeart/2005/8/layout/default"/>
    <dgm:cxn modelId="{F623D08E-A476-4970-BD7F-3DBE1DFE3C92}" type="presParOf" srcId="{EC06EAC0-3CF3-46E3-BB18-438A386EC6BC}" destId="{62E81263-41FA-4BD1-8DDC-F43ED88C40FF}" srcOrd="13" destOrd="0" presId="urn:microsoft.com/office/officeart/2005/8/layout/default"/>
    <dgm:cxn modelId="{111CA653-66DA-4197-866F-D468649DFA21}" type="presParOf" srcId="{EC06EAC0-3CF3-46E3-BB18-438A386EC6BC}" destId="{EEEDEF3D-D4AE-4866-86F0-D33264292FBE}"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3BA21E-2B51-42DE-89C3-1AF2B06FB642}" type="doc">
      <dgm:prSet loTypeId="urn:microsoft.com/office/officeart/2005/8/layout/pyramid2" loCatId="list" qsTypeId="urn:microsoft.com/office/officeart/2005/8/quickstyle/simple1" qsCatId="simple" csTypeId="urn:microsoft.com/office/officeart/2005/8/colors/accent1_2" csCatId="accent1" phldr="1"/>
      <dgm:spPr/>
    </dgm:pt>
    <dgm:pt modelId="{8C031F4D-3C3D-4DC0-A48D-F394FCDEEEA3}">
      <dgm:prSet phldrT="[Text]"/>
      <dgm:spPr/>
      <dgm:t>
        <a:bodyPr/>
        <a:lstStyle/>
        <a:p>
          <a:r>
            <a:rPr lang="en-US" dirty="0" smtClean="0"/>
            <a:t>Pre-alpha</a:t>
          </a:r>
          <a:endParaRPr lang="en-US" dirty="0"/>
        </a:p>
      </dgm:t>
    </dgm:pt>
    <dgm:pt modelId="{A20F5526-AB8F-4F10-8D0B-B03F2B75F2EA}" type="parTrans" cxnId="{E75E79B7-4AEE-463E-9C87-D8599AD52D0F}">
      <dgm:prSet/>
      <dgm:spPr/>
      <dgm:t>
        <a:bodyPr/>
        <a:lstStyle/>
        <a:p>
          <a:endParaRPr lang="en-US"/>
        </a:p>
      </dgm:t>
    </dgm:pt>
    <dgm:pt modelId="{1F0827B3-3B34-4869-BEEE-F62559459654}" type="sibTrans" cxnId="{E75E79B7-4AEE-463E-9C87-D8599AD52D0F}">
      <dgm:prSet/>
      <dgm:spPr/>
      <dgm:t>
        <a:bodyPr/>
        <a:lstStyle/>
        <a:p>
          <a:endParaRPr lang="en-US"/>
        </a:p>
      </dgm:t>
    </dgm:pt>
    <dgm:pt modelId="{3AFF17D5-98EB-4636-80F3-7D2B4DFF9ED2}">
      <dgm:prSet phldrT="[Text]"/>
      <dgm:spPr/>
      <dgm:t>
        <a:bodyPr/>
        <a:lstStyle/>
        <a:p>
          <a:r>
            <a:rPr lang="en-US" dirty="0" smtClean="0"/>
            <a:t>Alpha</a:t>
          </a:r>
          <a:endParaRPr lang="en-US" dirty="0"/>
        </a:p>
      </dgm:t>
    </dgm:pt>
    <dgm:pt modelId="{E6B10E90-864B-4B1B-AABA-CEA1C515C97D}" type="parTrans" cxnId="{6B9DD71C-8DEE-4C81-A44B-6A2F5680A8FC}">
      <dgm:prSet/>
      <dgm:spPr/>
      <dgm:t>
        <a:bodyPr/>
        <a:lstStyle/>
        <a:p>
          <a:endParaRPr lang="en-US"/>
        </a:p>
      </dgm:t>
    </dgm:pt>
    <dgm:pt modelId="{0ADB9A62-51F7-4A7A-AEA0-60D4F5D13948}" type="sibTrans" cxnId="{6B9DD71C-8DEE-4C81-A44B-6A2F5680A8FC}">
      <dgm:prSet/>
      <dgm:spPr/>
      <dgm:t>
        <a:bodyPr/>
        <a:lstStyle/>
        <a:p>
          <a:endParaRPr lang="en-US"/>
        </a:p>
      </dgm:t>
    </dgm:pt>
    <dgm:pt modelId="{CBA79693-BD85-4BF5-AD49-9C3DF0A6332E}">
      <dgm:prSet phldrT="[Text]"/>
      <dgm:spPr/>
      <dgm:t>
        <a:bodyPr/>
        <a:lstStyle/>
        <a:p>
          <a:r>
            <a:rPr lang="en-US" dirty="0" smtClean="0"/>
            <a:t>Beta</a:t>
          </a:r>
          <a:endParaRPr lang="en-US" dirty="0"/>
        </a:p>
      </dgm:t>
    </dgm:pt>
    <dgm:pt modelId="{7197519B-EB06-4CF6-9D2F-86734D07B1C4}" type="parTrans" cxnId="{D40CF914-551A-4868-AA78-EFA74DDCE9F5}">
      <dgm:prSet/>
      <dgm:spPr/>
      <dgm:t>
        <a:bodyPr/>
        <a:lstStyle/>
        <a:p>
          <a:endParaRPr lang="en-US"/>
        </a:p>
      </dgm:t>
    </dgm:pt>
    <dgm:pt modelId="{5B090F37-1A03-41F2-82E1-31627B021721}" type="sibTrans" cxnId="{D40CF914-551A-4868-AA78-EFA74DDCE9F5}">
      <dgm:prSet/>
      <dgm:spPr/>
      <dgm:t>
        <a:bodyPr/>
        <a:lstStyle/>
        <a:p>
          <a:endParaRPr lang="en-US"/>
        </a:p>
      </dgm:t>
    </dgm:pt>
    <dgm:pt modelId="{24754006-AD3C-41BD-8A9E-A568979F9F44}">
      <dgm:prSet phldrT="[Text]"/>
      <dgm:spPr/>
      <dgm:t>
        <a:bodyPr/>
        <a:lstStyle/>
        <a:p>
          <a:r>
            <a:rPr lang="en-US" dirty="0" smtClean="0"/>
            <a:t>Release </a:t>
          </a:r>
          <a:r>
            <a:rPr lang="en-US" dirty="0" smtClean="0"/>
            <a:t>Candidate </a:t>
          </a:r>
          <a:r>
            <a:rPr lang="en-US" dirty="0" smtClean="0"/>
            <a:t>(RC)</a:t>
          </a:r>
          <a:endParaRPr lang="en-US" dirty="0"/>
        </a:p>
      </dgm:t>
    </dgm:pt>
    <dgm:pt modelId="{F784CA70-708C-48C7-8275-BFDE34A8B54A}" type="parTrans" cxnId="{6882E498-7245-4EE8-84B3-FA7621B1B357}">
      <dgm:prSet/>
      <dgm:spPr/>
      <dgm:t>
        <a:bodyPr/>
        <a:lstStyle/>
        <a:p>
          <a:endParaRPr lang="en-US"/>
        </a:p>
      </dgm:t>
    </dgm:pt>
    <dgm:pt modelId="{886F289C-0963-4B16-9678-ABDC5A41B446}" type="sibTrans" cxnId="{6882E498-7245-4EE8-84B3-FA7621B1B357}">
      <dgm:prSet/>
      <dgm:spPr/>
      <dgm:t>
        <a:bodyPr/>
        <a:lstStyle/>
        <a:p>
          <a:endParaRPr lang="en-US"/>
        </a:p>
      </dgm:t>
    </dgm:pt>
    <dgm:pt modelId="{ADAC18E7-3369-4F27-8FC7-323FF43D7F84}" type="pres">
      <dgm:prSet presAssocID="{723BA21E-2B51-42DE-89C3-1AF2B06FB642}" presName="compositeShape" presStyleCnt="0">
        <dgm:presLayoutVars>
          <dgm:dir/>
          <dgm:resizeHandles/>
        </dgm:presLayoutVars>
      </dgm:prSet>
      <dgm:spPr/>
    </dgm:pt>
    <dgm:pt modelId="{93CB5E84-0A62-4C13-9AD0-BB96E22EAB68}" type="pres">
      <dgm:prSet presAssocID="{723BA21E-2B51-42DE-89C3-1AF2B06FB642}" presName="pyramid" presStyleLbl="node1" presStyleIdx="0" presStyleCnt="1"/>
      <dgm:spPr/>
    </dgm:pt>
    <dgm:pt modelId="{4223A0A8-AF4C-44BF-B877-0D3330A086D8}" type="pres">
      <dgm:prSet presAssocID="{723BA21E-2B51-42DE-89C3-1AF2B06FB642}" presName="theList" presStyleCnt="0"/>
      <dgm:spPr/>
    </dgm:pt>
    <dgm:pt modelId="{61C86FA2-E5C0-427D-8BD6-3D2B843D6EC2}" type="pres">
      <dgm:prSet presAssocID="{8C031F4D-3C3D-4DC0-A48D-F394FCDEEEA3}" presName="aNode" presStyleLbl="fgAcc1" presStyleIdx="0" presStyleCnt="4" custScaleX="151324">
        <dgm:presLayoutVars>
          <dgm:bulletEnabled val="1"/>
        </dgm:presLayoutVars>
      </dgm:prSet>
      <dgm:spPr/>
      <dgm:t>
        <a:bodyPr/>
        <a:lstStyle/>
        <a:p>
          <a:endParaRPr lang="en-US"/>
        </a:p>
      </dgm:t>
    </dgm:pt>
    <dgm:pt modelId="{13BF1E95-3255-4BC5-A3A5-BB963A52F789}" type="pres">
      <dgm:prSet presAssocID="{8C031F4D-3C3D-4DC0-A48D-F394FCDEEEA3}" presName="aSpace" presStyleCnt="0"/>
      <dgm:spPr/>
    </dgm:pt>
    <dgm:pt modelId="{C1DB8D31-DC01-4144-A097-8E0C4BE126C5}" type="pres">
      <dgm:prSet presAssocID="{3AFF17D5-98EB-4636-80F3-7D2B4DFF9ED2}" presName="aNode" presStyleLbl="fgAcc1" presStyleIdx="1" presStyleCnt="4" custScaleX="151324">
        <dgm:presLayoutVars>
          <dgm:bulletEnabled val="1"/>
        </dgm:presLayoutVars>
      </dgm:prSet>
      <dgm:spPr/>
      <dgm:t>
        <a:bodyPr/>
        <a:lstStyle/>
        <a:p>
          <a:endParaRPr lang="en-US"/>
        </a:p>
      </dgm:t>
    </dgm:pt>
    <dgm:pt modelId="{55219E6B-1249-49A3-93D8-015EE07CC0C4}" type="pres">
      <dgm:prSet presAssocID="{3AFF17D5-98EB-4636-80F3-7D2B4DFF9ED2}" presName="aSpace" presStyleCnt="0"/>
      <dgm:spPr/>
    </dgm:pt>
    <dgm:pt modelId="{7CD65706-AB95-4F22-8397-32E755192F40}" type="pres">
      <dgm:prSet presAssocID="{CBA79693-BD85-4BF5-AD49-9C3DF0A6332E}" presName="aNode" presStyleLbl="fgAcc1" presStyleIdx="2" presStyleCnt="4" custScaleX="151324">
        <dgm:presLayoutVars>
          <dgm:bulletEnabled val="1"/>
        </dgm:presLayoutVars>
      </dgm:prSet>
      <dgm:spPr/>
      <dgm:t>
        <a:bodyPr/>
        <a:lstStyle/>
        <a:p>
          <a:endParaRPr lang="en-US"/>
        </a:p>
      </dgm:t>
    </dgm:pt>
    <dgm:pt modelId="{22298D81-3C4F-4E1F-9AAD-A57582DE4B3A}" type="pres">
      <dgm:prSet presAssocID="{CBA79693-BD85-4BF5-AD49-9C3DF0A6332E}" presName="aSpace" presStyleCnt="0"/>
      <dgm:spPr/>
    </dgm:pt>
    <dgm:pt modelId="{D95ABDCD-C800-4A95-B72B-6E080F5E30BE}" type="pres">
      <dgm:prSet presAssocID="{24754006-AD3C-41BD-8A9E-A568979F9F44}" presName="aNode" presStyleLbl="fgAcc1" presStyleIdx="3" presStyleCnt="4" custScaleX="151324">
        <dgm:presLayoutVars>
          <dgm:bulletEnabled val="1"/>
        </dgm:presLayoutVars>
      </dgm:prSet>
      <dgm:spPr/>
      <dgm:t>
        <a:bodyPr/>
        <a:lstStyle/>
        <a:p>
          <a:endParaRPr lang="en-US"/>
        </a:p>
      </dgm:t>
    </dgm:pt>
    <dgm:pt modelId="{6A8F9EB1-91D4-4BE2-A9F2-2F65DC61E92A}" type="pres">
      <dgm:prSet presAssocID="{24754006-AD3C-41BD-8A9E-A568979F9F44}" presName="aSpace" presStyleCnt="0"/>
      <dgm:spPr/>
    </dgm:pt>
  </dgm:ptLst>
  <dgm:cxnLst>
    <dgm:cxn modelId="{6B9DD71C-8DEE-4C81-A44B-6A2F5680A8FC}" srcId="{723BA21E-2B51-42DE-89C3-1AF2B06FB642}" destId="{3AFF17D5-98EB-4636-80F3-7D2B4DFF9ED2}" srcOrd="1" destOrd="0" parTransId="{E6B10E90-864B-4B1B-AABA-CEA1C515C97D}" sibTransId="{0ADB9A62-51F7-4A7A-AEA0-60D4F5D13948}"/>
    <dgm:cxn modelId="{E75E79B7-4AEE-463E-9C87-D8599AD52D0F}" srcId="{723BA21E-2B51-42DE-89C3-1AF2B06FB642}" destId="{8C031F4D-3C3D-4DC0-A48D-F394FCDEEEA3}" srcOrd="0" destOrd="0" parTransId="{A20F5526-AB8F-4F10-8D0B-B03F2B75F2EA}" sibTransId="{1F0827B3-3B34-4869-BEEE-F62559459654}"/>
    <dgm:cxn modelId="{55DCD3D8-1FFA-44C3-8315-33FDE3DDD083}" type="presOf" srcId="{24754006-AD3C-41BD-8A9E-A568979F9F44}" destId="{D95ABDCD-C800-4A95-B72B-6E080F5E30BE}" srcOrd="0" destOrd="0" presId="urn:microsoft.com/office/officeart/2005/8/layout/pyramid2"/>
    <dgm:cxn modelId="{6882E498-7245-4EE8-84B3-FA7621B1B357}" srcId="{723BA21E-2B51-42DE-89C3-1AF2B06FB642}" destId="{24754006-AD3C-41BD-8A9E-A568979F9F44}" srcOrd="3" destOrd="0" parTransId="{F784CA70-708C-48C7-8275-BFDE34A8B54A}" sibTransId="{886F289C-0963-4B16-9678-ABDC5A41B446}"/>
    <dgm:cxn modelId="{D40CF914-551A-4868-AA78-EFA74DDCE9F5}" srcId="{723BA21E-2B51-42DE-89C3-1AF2B06FB642}" destId="{CBA79693-BD85-4BF5-AD49-9C3DF0A6332E}" srcOrd="2" destOrd="0" parTransId="{7197519B-EB06-4CF6-9D2F-86734D07B1C4}" sibTransId="{5B090F37-1A03-41F2-82E1-31627B021721}"/>
    <dgm:cxn modelId="{D7371902-CE13-4E7F-9AC7-DD8AF80BBBFF}" type="presOf" srcId="{723BA21E-2B51-42DE-89C3-1AF2B06FB642}" destId="{ADAC18E7-3369-4F27-8FC7-323FF43D7F84}" srcOrd="0" destOrd="0" presId="urn:microsoft.com/office/officeart/2005/8/layout/pyramid2"/>
    <dgm:cxn modelId="{08A126D9-4388-46F0-B776-AD2B3D742A99}" type="presOf" srcId="{8C031F4D-3C3D-4DC0-A48D-F394FCDEEEA3}" destId="{61C86FA2-E5C0-427D-8BD6-3D2B843D6EC2}" srcOrd="0" destOrd="0" presId="urn:microsoft.com/office/officeart/2005/8/layout/pyramid2"/>
    <dgm:cxn modelId="{ACBED023-3896-43DD-966D-A8B7B01179F9}" type="presOf" srcId="{3AFF17D5-98EB-4636-80F3-7D2B4DFF9ED2}" destId="{C1DB8D31-DC01-4144-A097-8E0C4BE126C5}" srcOrd="0" destOrd="0" presId="urn:microsoft.com/office/officeart/2005/8/layout/pyramid2"/>
    <dgm:cxn modelId="{53D137BA-38FF-48EB-9C65-A4CD1F5481E6}" type="presOf" srcId="{CBA79693-BD85-4BF5-AD49-9C3DF0A6332E}" destId="{7CD65706-AB95-4F22-8397-32E755192F40}" srcOrd="0" destOrd="0" presId="urn:microsoft.com/office/officeart/2005/8/layout/pyramid2"/>
    <dgm:cxn modelId="{6F67FCD7-89E3-4520-BACB-A3939E3FAF5D}" type="presParOf" srcId="{ADAC18E7-3369-4F27-8FC7-323FF43D7F84}" destId="{93CB5E84-0A62-4C13-9AD0-BB96E22EAB68}" srcOrd="0" destOrd="0" presId="urn:microsoft.com/office/officeart/2005/8/layout/pyramid2"/>
    <dgm:cxn modelId="{656055CB-4A94-4D3E-9D75-FE003D1D11BF}" type="presParOf" srcId="{ADAC18E7-3369-4F27-8FC7-323FF43D7F84}" destId="{4223A0A8-AF4C-44BF-B877-0D3330A086D8}" srcOrd="1" destOrd="0" presId="urn:microsoft.com/office/officeart/2005/8/layout/pyramid2"/>
    <dgm:cxn modelId="{F18BAA07-5FDE-4A5A-8765-CD7814BA8155}" type="presParOf" srcId="{4223A0A8-AF4C-44BF-B877-0D3330A086D8}" destId="{61C86FA2-E5C0-427D-8BD6-3D2B843D6EC2}" srcOrd="0" destOrd="0" presId="urn:microsoft.com/office/officeart/2005/8/layout/pyramid2"/>
    <dgm:cxn modelId="{0842D99B-452A-4FE7-9FD0-AA48E0ABFA49}" type="presParOf" srcId="{4223A0A8-AF4C-44BF-B877-0D3330A086D8}" destId="{13BF1E95-3255-4BC5-A3A5-BB963A52F789}" srcOrd="1" destOrd="0" presId="urn:microsoft.com/office/officeart/2005/8/layout/pyramid2"/>
    <dgm:cxn modelId="{435F7AF4-14A3-45EF-9BC7-0DD1C7EE0BC8}" type="presParOf" srcId="{4223A0A8-AF4C-44BF-B877-0D3330A086D8}" destId="{C1DB8D31-DC01-4144-A097-8E0C4BE126C5}" srcOrd="2" destOrd="0" presId="urn:microsoft.com/office/officeart/2005/8/layout/pyramid2"/>
    <dgm:cxn modelId="{DE519550-2FEE-4761-8FE4-609889ED8B36}" type="presParOf" srcId="{4223A0A8-AF4C-44BF-B877-0D3330A086D8}" destId="{55219E6B-1249-49A3-93D8-015EE07CC0C4}" srcOrd="3" destOrd="0" presId="urn:microsoft.com/office/officeart/2005/8/layout/pyramid2"/>
    <dgm:cxn modelId="{B4A247EE-988C-45B4-91D9-9D1B7538DDFE}" type="presParOf" srcId="{4223A0A8-AF4C-44BF-B877-0D3330A086D8}" destId="{7CD65706-AB95-4F22-8397-32E755192F40}" srcOrd="4" destOrd="0" presId="urn:microsoft.com/office/officeart/2005/8/layout/pyramid2"/>
    <dgm:cxn modelId="{09FB0186-773E-489F-8FD1-A041159F4CCD}" type="presParOf" srcId="{4223A0A8-AF4C-44BF-B877-0D3330A086D8}" destId="{22298D81-3C4F-4E1F-9AAD-A57582DE4B3A}" srcOrd="5" destOrd="0" presId="urn:microsoft.com/office/officeart/2005/8/layout/pyramid2"/>
    <dgm:cxn modelId="{3AFBCB4C-13A6-4C66-9598-902D2D292EBF}" type="presParOf" srcId="{4223A0A8-AF4C-44BF-B877-0D3330A086D8}" destId="{D95ABDCD-C800-4A95-B72B-6E080F5E30BE}" srcOrd="6" destOrd="0" presId="urn:microsoft.com/office/officeart/2005/8/layout/pyramid2"/>
    <dgm:cxn modelId="{89631981-E12D-4D52-8248-8253214E0C63}" type="presParOf" srcId="{4223A0A8-AF4C-44BF-B877-0D3330A086D8}" destId="{6A8F9EB1-91D4-4BE2-A9F2-2F65DC61E92A}"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A731B7-9A1E-421F-B4E5-D960B647045D}" type="doc">
      <dgm:prSet loTypeId="urn:microsoft.com/office/officeart/2005/8/layout/matrix3" loCatId="matrix" qsTypeId="urn:microsoft.com/office/officeart/2005/8/quickstyle/simple5" qsCatId="simple" csTypeId="urn:microsoft.com/office/officeart/2005/8/colors/accent1_2" csCatId="accent1" phldr="1"/>
      <dgm:spPr/>
      <dgm:t>
        <a:bodyPr/>
        <a:lstStyle/>
        <a:p>
          <a:endParaRPr lang="en-US"/>
        </a:p>
      </dgm:t>
    </dgm:pt>
    <dgm:pt modelId="{0726EA28-C346-4F59-AEC2-001E3CC24A6F}">
      <dgm:prSet phldrT="[Text]"/>
      <dgm:spPr/>
      <dgm:t>
        <a:bodyPr/>
        <a:lstStyle/>
        <a:p>
          <a:r>
            <a:rPr lang="en-US" dirty="0" smtClean="0"/>
            <a:t>Policies</a:t>
          </a:r>
          <a:endParaRPr lang="en-US" dirty="0"/>
        </a:p>
      </dgm:t>
    </dgm:pt>
    <dgm:pt modelId="{B49427AA-8CAC-4A00-A861-90FC11A008DE}" type="parTrans" cxnId="{C3269AFC-2499-4ED4-ACC2-05A9E1A0E993}">
      <dgm:prSet/>
      <dgm:spPr/>
      <dgm:t>
        <a:bodyPr/>
        <a:lstStyle/>
        <a:p>
          <a:endParaRPr lang="en-US"/>
        </a:p>
      </dgm:t>
    </dgm:pt>
    <dgm:pt modelId="{A168EF03-5DDC-4CFB-BD22-A4CDE192B5CB}" type="sibTrans" cxnId="{C3269AFC-2499-4ED4-ACC2-05A9E1A0E993}">
      <dgm:prSet/>
      <dgm:spPr/>
      <dgm:t>
        <a:bodyPr/>
        <a:lstStyle/>
        <a:p>
          <a:endParaRPr lang="en-US"/>
        </a:p>
      </dgm:t>
    </dgm:pt>
    <dgm:pt modelId="{25397DE0-AC29-4985-B41F-DD95DEE7B248}">
      <dgm:prSet phldrT="[Text]"/>
      <dgm:spPr/>
      <dgm:t>
        <a:bodyPr/>
        <a:lstStyle/>
        <a:p>
          <a:r>
            <a:rPr lang="en-US" dirty="0" smtClean="0"/>
            <a:t>Standards</a:t>
          </a:r>
          <a:endParaRPr lang="en-US" dirty="0"/>
        </a:p>
      </dgm:t>
    </dgm:pt>
    <dgm:pt modelId="{AD7F36F4-EFFF-407A-86EE-477F242D9D1F}" type="parTrans" cxnId="{1C330EEA-8FE8-43C6-86D7-418FC1F15929}">
      <dgm:prSet/>
      <dgm:spPr/>
      <dgm:t>
        <a:bodyPr/>
        <a:lstStyle/>
        <a:p>
          <a:endParaRPr lang="en-US"/>
        </a:p>
      </dgm:t>
    </dgm:pt>
    <dgm:pt modelId="{56DF1AE5-C9F0-4542-8432-8E96B7F44A35}" type="sibTrans" cxnId="{1C330EEA-8FE8-43C6-86D7-418FC1F15929}">
      <dgm:prSet/>
      <dgm:spPr/>
      <dgm:t>
        <a:bodyPr/>
        <a:lstStyle/>
        <a:p>
          <a:endParaRPr lang="en-US"/>
        </a:p>
      </dgm:t>
    </dgm:pt>
    <dgm:pt modelId="{25919A6B-0145-495C-8325-4BA547A834EE}">
      <dgm:prSet phldrT="[Text]"/>
      <dgm:spPr/>
      <dgm:t>
        <a:bodyPr/>
        <a:lstStyle/>
        <a:p>
          <a:r>
            <a:rPr lang="en-US" dirty="0" smtClean="0"/>
            <a:t>Procedures</a:t>
          </a:r>
          <a:endParaRPr lang="en-US" dirty="0"/>
        </a:p>
      </dgm:t>
    </dgm:pt>
    <dgm:pt modelId="{7F07345D-F401-4ACB-84FF-09593D7E15D1}" type="parTrans" cxnId="{E8FB9C6E-79BA-40BA-9213-CD80EDF18248}">
      <dgm:prSet/>
      <dgm:spPr/>
      <dgm:t>
        <a:bodyPr/>
        <a:lstStyle/>
        <a:p>
          <a:endParaRPr lang="en-US"/>
        </a:p>
      </dgm:t>
    </dgm:pt>
    <dgm:pt modelId="{C53B3DFC-2AD8-4315-BAA4-9D6E6073749F}" type="sibTrans" cxnId="{E8FB9C6E-79BA-40BA-9213-CD80EDF18248}">
      <dgm:prSet/>
      <dgm:spPr/>
      <dgm:t>
        <a:bodyPr/>
        <a:lstStyle/>
        <a:p>
          <a:endParaRPr lang="en-US"/>
        </a:p>
      </dgm:t>
    </dgm:pt>
    <dgm:pt modelId="{3E20E092-E33C-49BD-B5D3-6B0A49D59846}">
      <dgm:prSet phldrT="[Text]"/>
      <dgm:spPr/>
      <dgm:t>
        <a:bodyPr/>
        <a:lstStyle/>
        <a:p>
          <a:r>
            <a:rPr lang="en-US" dirty="0" smtClean="0"/>
            <a:t>Guidelines</a:t>
          </a:r>
          <a:endParaRPr lang="en-US" dirty="0"/>
        </a:p>
      </dgm:t>
    </dgm:pt>
    <dgm:pt modelId="{F76F0D36-78F6-40A2-B898-CB3673D04483}" type="parTrans" cxnId="{543FFF60-5A35-4702-85E8-8AC0E42C8226}">
      <dgm:prSet/>
      <dgm:spPr/>
      <dgm:t>
        <a:bodyPr/>
        <a:lstStyle/>
        <a:p>
          <a:endParaRPr lang="en-US"/>
        </a:p>
      </dgm:t>
    </dgm:pt>
    <dgm:pt modelId="{1A796F9F-3D78-4894-B6CF-CAE48851C763}" type="sibTrans" cxnId="{543FFF60-5A35-4702-85E8-8AC0E42C8226}">
      <dgm:prSet/>
      <dgm:spPr/>
      <dgm:t>
        <a:bodyPr/>
        <a:lstStyle/>
        <a:p>
          <a:endParaRPr lang="en-US"/>
        </a:p>
      </dgm:t>
    </dgm:pt>
    <dgm:pt modelId="{4C3349AB-80BA-4C4B-A589-05824D3B2462}" type="pres">
      <dgm:prSet presAssocID="{EBA731B7-9A1E-421F-B4E5-D960B647045D}" presName="matrix" presStyleCnt="0">
        <dgm:presLayoutVars>
          <dgm:chMax val="1"/>
          <dgm:dir/>
          <dgm:resizeHandles val="exact"/>
        </dgm:presLayoutVars>
      </dgm:prSet>
      <dgm:spPr/>
      <dgm:t>
        <a:bodyPr/>
        <a:lstStyle/>
        <a:p>
          <a:endParaRPr lang="en-US"/>
        </a:p>
      </dgm:t>
    </dgm:pt>
    <dgm:pt modelId="{A4E08400-2941-42F4-8563-E9CBBF71880B}" type="pres">
      <dgm:prSet presAssocID="{EBA731B7-9A1E-421F-B4E5-D960B647045D}" presName="diamond" presStyleLbl="bgShp" presStyleIdx="0" presStyleCnt="1"/>
      <dgm:spPr/>
    </dgm:pt>
    <dgm:pt modelId="{02A25A88-E3EA-499A-BB76-C7B8B99ED58C}" type="pres">
      <dgm:prSet presAssocID="{EBA731B7-9A1E-421F-B4E5-D960B647045D}" presName="quad1" presStyleLbl="node1" presStyleIdx="0" presStyleCnt="4">
        <dgm:presLayoutVars>
          <dgm:chMax val="0"/>
          <dgm:chPref val="0"/>
          <dgm:bulletEnabled val="1"/>
        </dgm:presLayoutVars>
      </dgm:prSet>
      <dgm:spPr/>
      <dgm:t>
        <a:bodyPr/>
        <a:lstStyle/>
        <a:p>
          <a:endParaRPr lang="en-US"/>
        </a:p>
      </dgm:t>
    </dgm:pt>
    <dgm:pt modelId="{DD380EEB-8D6D-4645-80AB-791560B9B734}" type="pres">
      <dgm:prSet presAssocID="{EBA731B7-9A1E-421F-B4E5-D960B647045D}" presName="quad2" presStyleLbl="node1" presStyleIdx="1" presStyleCnt="4">
        <dgm:presLayoutVars>
          <dgm:chMax val="0"/>
          <dgm:chPref val="0"/>
          <dgm:bulletEnabled val="1"/>
        </dgm:presLayoutVars>
      </dgm:prSet>
      <dgm:spPr/>
      <dgm:t>
        <a:bodyPr/>
        <a:lstStyle/>
        <a:p>
          <a:endParaRPr lang="en-US"/>
        </a:p>
      </dgm:t>
    </dgm:pt>
    <dgm:pt modelId="{532AEEDF-42E1-403B-93DA-3B2A0D32AA2A}" type="pres">
      <dgm:prSet presAssocID="{EBA731B7-9A1E-421F-B4E5-D960B647045D}" presName="quad3" presStyleLbl="node1" presStyleIdx="2" presStyleCnt="4">
        <dgm:presLayoutVars>
          <dgm:chMax val="0"/>
          <dgm:chPref val="0"/>
          <dgm:bulletEnabled val="1"/>
        </dgm:presLayoutVars>
      </dgm:prSet>
      <dgm:spPr/>
      <dgm:t>
        <a:bodyPr/>
        <a:lstStyle/>
        <a:p>
          <a:endParaRPr lang="en-US"/>
        </a:p>
      </dgm:t>
    </dgm:pt>
    <dgm:pt modelId="{FD602804-BB7C-4122-8481-77694A526023}" type="pres">
      <dgm:prSet presAssocID="{EBA731B7-9A1E-421F-B4E5-D960B647045D}" presName="quad4" presStyleLbl="node1" presStyleIdx="3" presStyleCnt="4">
        <dgm:presLayoutVars>
          <dgm:chMax val="0"/>
          <dgm:chPref val="0"/>
          <dgm:bulletEnabled val="1"/>
        </dgm:presLayoutVars>
      </dgm:prSet>
      <dgm:spPr/>
      <dgm:t>
        <a:bodyPr/>
        <a:lstStyle/>
        <a:p>
          <a:endParaRPr lang="en-US"/>
        </a:p>
      </dgm:t>
    </dgm:pt>
  </dgm:ptLst>
  <dgm:cxnLst>
    <dgm:cxn modelId="{E8FB9C6E-79BA-40BA-9213-CD80EDF18248}" srcId="{EBA731B7-9A1E-421F-B4E5-D960B647045D}" destId="{25919A6B-0145-495C-8325-4BA547A834EE}" srcOrd="2" destOrd="0" parTransId="{7F07345D-F401-4ACB-84FF-09593D7E15D1}" sibTransId="{C53B3DFC-2AD8-4315-BAA4-9D6E6073749F}"/>
    <dgm:cxn modelId="{C3269AFC-2499-4ED4-ACC2-05A9E1A0E993}" srcId="{EBA731B7-9A1E-421F-B4E5-D960B647045D}" destId="{0726EA28-C346-4F59-AEC2-001E3CC24A6F}" srcOrd="0" destOrd="0" parTransId="{B49427AA-8CAC-4A00-A861-90FC11A008DE}" sibTransId="{A168EF03-5DDC-4CFB-BD22-A4CDE192B5CB}"/>
    <dgm:cxn modelId="{90243390-8061-41E3-AB29-CFCDD5B28BB1}" type="presOf" srcId="{25397DE0-AC29-4985-B41F-DD95DEE7B248}" destId="{DD380EEB-8D6D-4645-80AB-791560B9B734}" srcOrd="0" destOrd="0" presId="urn:microsoft.com/office/officeart/2005/8/layout/matrix3"/>
    <dgm:cxn modelId="{F312B512-4FA6-4C47-8C56-4BDA8A456A11}" type="presOf" srcId="{EBA731B7-9A1E-421F-B4E5-D960B647045D}" destId="{4C3349AB-80BA-4C4B-A589-05824D3B2462}" srcOrd="0" destOrd="0" presId="urn:microsoft.com/office/officeart/2005/8/layout/matrix3"/>
    <dgm:cxn modelId="{6F97A2E1-8997-4D57-8C91-21F438A955DA}" type="presOf" srcId="{0726EA28-C346-4F59-AEC2-001E3CC24A6F}" destId="{02A25A88-E3EA-499A-BB76-C7B8B99ED58C}" srcOrd="0" destOrd="0" presId="urn:microsoft.com/office/officeart/2005/8/layout/matrix3"/>
    <dgm:cxn modelId="{543FFF60-5A35-4702-85E8-8AC0E42C8226}" srcId="{EBA731B7-9A1E-421F-B4E5-D960B647045D}" destId="{3E20E092-E33C-49BD-B5D3-6B0A49D59846}" srcOrd="3" destOrd="0" parTransId="{F76F0D36-78F6-40A2-B898-CB3673D04483}" sibTransId="{1A796F9F-3D78-4894-B6CF-CAE48851C763}"/>
    <dgm:cxn modelId="{24430E64-CF34-4FE5-B822-D5511E1C3412}" type="presOf" srcId="{3E20E092-E33C-49BD-B5D3-6B0A49D59846}" destId="{FD602804-BB7C-4122-8481-77694A526023}" srcOrd="0" destOrd="0" presId="urn:microsoft.com/office/officeart/2005/8/layout/matrix3"/>
    <dgm:cxn modelId="{58FD9532-5008-4F76-8FB4-0D113CE09812}" type="presOf" srcId="{25919A6B-0145-495C-8325-4BA547A834EE}" destId="{532AEEDF-42E1-403B-93DA-3B2A0D32AA2A}" srcOrd="0" destOrd="0" presId="urn:microsoft.com/office/officeart/2005/8/layout/matrix3"/>
    <dgm:cxn modelId="{1C330EEA-8FE8-43C6-86D7-418FC1F15929}" srcId="{EBA731B7-9A1E-421F-B4E5-D960B647045D}" destId="{25397DE0-AC29-4985-B41F-DD95DEE7B248}" srcOrd="1" destOrd="0" parTransId="{AD7F36F4-EFFF-407A-86EE-477F242D9D1F}" sibTransId="{56DF1AE5-C9F0-4542-8432-8E96B7F44A35}"/>
    <dgm:cxn modelId="{2A101537-80C0-48A4-8CFE-053591A7BD3B}" type="presParOf" srcId="{4C3349AB-80BA-4C4B-A589-05824D3B2462}" destId="{A4E08400-2941-42F4-8563-E9CBBF71880B}" srcOrd="0" destOrd="0" presId="urn:microsoft.com/office/officeart/2005/8/layout/matrix3"/>
    <dgm:cxn modelId="{58A55F9A-DAA3-4A5E-BE2E-D387CCDAA59A}" type="presParOf" srcId="{4C3349AB-80BA-4C4B-A589-05824D3B2462}" destId="{02A25A88-E3EA-499A-BB76-C7B8B99ED58C}" srcOrd="1" destOrd="0" presId="urn:microsoft.com/office/officeart/2005/8/layout/matrix3"/>
    <dgm:cxn modelId="{1EE33246-6E6B-456F-8B7A-DEE558A8D02D}" type="presParOf" srcId="{4C3349AB-80BA-4C4B-A589-05824D3B2462}" destId="{DD380EEB-8D6D-4645-80AB-791560B9B734}" srcOrd="2" destOrd="0" presId="urn:microsoft.com/office/officeart/2005/8/layout/matrix3"/>
    <dgm:cxn modelId="{68F1F921-363D-46AB-92F3-FF45A7E5EBC8}" type="presParOf" srcId="{4C3349AB-80BA-4C4B-A589-05824D3B2462}" destId="{532AEEDF-42E1-403B-93DA-3B2A0D32AA2A}" srcOrd="3" destOrd="0" presId="urn:microsoft.com/office/officeart/2005/8/layout/matrix3"/>
    <dgm:cxn modelId="{E91777A3-D329-4CC8-AAC4-FB48FE9BE3D0}" type="presParOf" srcId="{4C3349AB-80BA-4C4B-A589-05824D3B2462}" destId="{FD602804-BB7C-4122-8481-77694A52602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2D797A-6C80-4112-BD97-2C54CB6B3DC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7AC09ED-B733-4CBA-AA92-A2F75266D9AD}">
      <dgm:prSet phldrT="[Text]"/>
      <dgm:spPr/>
      <dgm:t>
        <a:bodyPr/>
        <a:lstStyle/>
        <a:p>
          <a:r>
            <a:rPr lang="en-US" dirty="0" smtClean="0"/>
            <a:t>Black box testing</a:t>
          </a:r>
          <a:endParaRPr lang="en-US" dirty="0"/>
        </a:p>
      </dgm:t>
    </dgm:pt>
    <dgm:pt modelId="{52123654-71DA-4A98-A324-C35D2ED68A71}" type="parTrans" cxnId="{CD112556-DE94-42E1-9875-A0BA2372F02B}">
      <dgm:prSet/>
      <dgm:spPr/>
      <dgm:t>
        <a:bodyPr/>
        <a:lstStyle/>
        <a:p>
          <a:endParaRPr lang="en-US"/>
        </a:p>
      </dgm:t>
    </dgm:pt>
    <dgm:pt modelId="{3C4A120D-88E3-4AB2-9326-AA8665646B3F}" type="sibTrans" cxnId="{CD112556-DE94-42E1-9875-A0BA2372F02B}">
      <dgm:prSet/>
      <dgm:spPr/>
      <dgm:t>
        <a:bodyPr/>
        <a:lstStyle/>
        <a:p>
          <a:endParaRPr lang="en-US"/>
        </a:p>
      </dgm:t>
    </dgm:pt>
    <dgm:pt modelId="{2D67BB95-538A-4EB6-8DBD-D9B652294A1A}">
      <dgm:prSet/>
      <dgm:spPr/>
      <dgm:t>
        <a:bodyPr/>
        <a:lstStyle/>
        <a:p>
          <a:r>
            <a:rPr lang="en-US" dirty="0" smtClean="0"/>
            <a:t>White box testing</a:t>
          </a:r>
          <a:endParaRPr lang="en-US" dirty="0"/>
        </a:p>
      </dgm:t>
    </dgm:pt>
    <dgm:pt modelId="{501EEC6D-DFE8-445D-B4EB-22A81CD357A1}" type="parTrans" cxnId="{7FDA2423-C165-4860-8016-A1390EF5B662}">
      <dgm:prSet/>
      <dgm:spPr/>
      <dgm:t>
        <a:bodyPr/>
        <a:lstStyle/>
        <a:p>
          <a:endParaRPr lang="en-US"/>
        </a:p>
      </dgm:t>
    </dgm:pt>
    <dgm:pt modelId="{A5EE99BF-3B1F-44D0-8379-70FC349E9E35}" type="sibTrans" cxnId="{7FDA2423-C165-4860-8016-A1390EF5B662}">
      <dgm:prSet/>
      <dgm:spPr/>
      <dgm:t>
        <a:bodyPr/>
        <a:lstStyle/>
        <a:p>
          <a:endParaRPr lang="en-US"/>
        </a:p>
      </dgm:t>
    </dgm:pt>
    <dgm:pt modelId="{0F2A4EEB-F094-4B39-AD1E-3BC91A269AA8}">
      <dgm:prSet/>
      <dgm:spPr/>
      <dgm:t>
        <a:bodyPr/>
        <a:lstStyle/>
        <a:p>
          <a:r>
            <a:rPr lang="en-US" dirty="0" smtClean="0"/>
            <a:t>Gray box testing</a:t>
          </a:r>
          <a:endParaRPr lang="en-US" dirty="0"/>
        </a:p>
      </dgm:t>
    </dgm:pt>
    <dgm:pt modelId="{6938FE4C-92A3-4BAB-AF70-E29BBAFEA62B}" type="parTrans" cxnId="{42D7AAC7-701D-44B6-9162-CD62DEF632FE}">
      <dgm:prSet/>
      <dgm:spPr/>
      <dgm:t>
        <a:bodyPr/>
        <a:lstStyle/>
        <a:p>
          <a:endParaRPr lang="en-US"/>
        </a:p>
      </dgm:t>
    </dgm:pt>
    <dgm:pt modelId="{A8B61B3D-E7A1-453C-A975-F4699B52F4F8}" type="sibTrans" cxnId="{42D7AAC7-701D-44B6-9162-CD62DEF632FE}">
      <dgm:prSet/>
      <dgm:spPr/>
      <dgm:t>
        <a:bodyPr/>
        <a:lstStyle/>
        <a:p>
          <a:endParaRPr lang="en-US"/>
        </a:p>
      </dgm:t>
    </dgm:pt>
    <dgm:pt modelId="{FB6A71CB-0149-4036-87AE-F24E91032FC8}">
      <dgm:prSet/>
      <dgm:spPr/>
      <dgm:t>
        <a:bodyPr/>
        <a:lstStyle/>
        <a:p>
          <a:r>
            <a:rPr lang="en-US" dirty="0" smtClean="0"/>
            <a:t>Unit testing</a:t>
          </a:r>
          <a:endParaRPr lang="en-US" dirty="0"/>
        </a:p>
      </dgm:t>
    </dgm:pt>
    <dgm:pt modelId="{372488EE-AB05-4B84-AEC1-753015A0F77A}" type="parTrans" cxnId="{44755457-6B3B-4197-AF3A-D57B93268ED6}">
      <dgm:prSet/>
      <dgm:spPr/>
      <dgm:t>
        <a:bodyPr/>
        <a:lstStyle/>
        <a:p>
          <a:endParaRPr lang="en-US"/>
        </a:p>
      </dgm:t>
    </dgm:pt>
    <dgm:pt modelId="{89C88D8D-ACB1-48C7-895B-3B7EBCDF2880}" type="sibTrans" cxnId="{44755457-6B3B-4197-AF3A-D57B93268ED6}">
      <dgm:prSet/>
      <dgm:spPr/>
      <dgm:t>
        <a:bodyPr/>
        <a:lstStyle/>
        <a:p>
          <a:endParaRPr lang="en-US"/>
        </a:p>
      </dgm:t>
    </dgm:pt>
    <dgm:pt modelId="{4188FD19-B8CF-4724-A065-056E64055CC8}">
      <dgm:prSet/>
      <dgm:spPr/>
      <dgm:t>
        <a:bodyPr/>
        <a:lstStyle/>
        <a:p>
          <a:r>
            <a:rPr lang="en-US" dirty="0" smtClean="0"/>
            <a:t>Integration testing</a:t>
          </a:r>
          <a:endParaRPr lang="en-US" dirty="0"/>
        </a:p>
      </dgm:t>
    </dgm:pt>
    <dgm:pt modelId="{6FD7F2CE-BE03-4969-A0D7-20A69CBDDB2A}" type="parTrans" cxnId="{A2E2484C-2147-4D24-A217-4F0405C4C2DB}">
      <dgm:prSet/>
      <dgm:spPr/>
      <dgm:t>
        <a:bodyPr/>
        <a:lstStyle/>
        <a:p>
          <a:endParaRPr lang="en-US"/>
        </a:p>
      </dgm:t>
    </dgm:pt>
    <dgm:pt modelId="{6B471B51-9DC5-4F8B-A583-9F7DB52C44D3}" type="sibTrans" cxnId="{A2E2484C-2147-4D24-A217-4F0405C4C2DB}">
      <dgm:prSet/>
      <dgm:spPr/>
      <dgm:t>
        <a:bodyPr/>
        <a:lstStyle/>
        <a:p>
          <a:endParaRPr lang="en-US"/>
        </a:p>
      </dgm:t>
    </dgm:pt>
    <dgm:pt modelId="{3CED0103-1B69-4B98-85EF-9F200987F871}">
      <dgm:prSet/>
      <dgm:spPr/>
      <dgm:t>
        <a:bodyPr/>
        <a:lstStyle/>
        <a:p>
          <a:r>
            <a:rPr lang="en-US" dirty="0" smtClean="0"/>
            <a:t>System testing</a:t>
          </a:r>
          <a:endParaRPr lang="en-US" dirty="0"/>
        </a:p>
      </dgm:t>
    </dgm:pt>
    <dgm:pt modelId="{26094949-7553-4E91-B640-6C3582D3B533}" type="parTrans" cxnId="{CB779C30-8AC3-46B5-9FC9-66E7877C60B3}">
      <dgm:prSet/>
      <dgm:spPr/>
      <dgm:t>
        <a:bodyPr/>
        <a:lstStyle/>
        <a:p>
          <a:endParaRPr lang="en-US"/>
        </a:p>
      </dgm:t>
    </dgm:pt>
    <dgm:pt modelId="{88A9A2FD-DD5B-4612-87EB-9A279303304A}" type="sibTrans" cxnId="{CB779C30-8AC3-46B5-9FC9-66E7877C60B3}">
      <dgm:prSet/>
      <dgm:spPr/>
      <dgm:t>
        <a:bodyPr/>
        <a:lstStyle/>
        <a:p>
          <a:endParaRPr lang="en-US"/>
        </a:p>
      </dgm:t>
    </dgm:pt>
    <dgm:pt modelId="{801726FF-EC5F-44C8-A396-C66EB2CDED40}">
      <dgm:prSet/>
      <dgm:spPr/>
      <dgm:t>
        <a:bodyPr/>
        <a:lstStyle/>
        <a:p>
          <a:r>
            <a:rPr lang="en-US" dirty="0" smtClean="0"/>
            <a:t>Regression testing</a:t>
          </a:r>
          <a:endParaRPr lang="en-US" dirty="0"/>
        </a:p>
      </dgm:t>
    </dgm:pt>
    <dgm:pt modelId="{417A8A9D-93F3-42DA-8C4C-B522F9012511}" type="parTrans" cxnId="{41EA218E-18FC-4B75-A58B-5DE62750570A}">
      <dgm:prSet/>
      <dgm:spPr/>
      <dgm:t>
        <a:bodyPr/>
        <a:lstStyle/>
        <a:p>
          <a:endParaRPr lang="en-US"/>
        </a:p>
      </dgm:t>
    </dgm:pt>
    <dgm:pt modelId="{045C7171-8E72-4FA0-912E-14E1026EA08E}" type="sibTrans" cxnId="{41EA218E-18FC-4B75-A58B-5DE62750570A}">
      <dgm:prSet/>
      <dgm:spPr/>
      <dgm:t>
        <a:bodyPr/>
        <a:lstStyle/>
        <a:p>
          <a:endParaRPr lang="en-US"/>
        </a:p>
      </dgm:t>
    </dgm:pt>
    <dgm:pt modelId="{1692DBF2-8CFE-4B4B-B7BC-EBA9C0E3D442}">
      <dgm:prSet/>
      <dgm:spPr/>
      <dgm:t>
        <a:bodyPr/>
        <a:lstStyle/>
        <a:p>
          <a:r>
            <a:rPr lang="en-US" dirty="0" smtClean="0"/>
            <a:t>Usability testing</a:t>
          </a:r>
          <a:endParaRPr lang="en-US" dirty="0"/>
        </a:p>
      </dgm:t>
    </dgm:pt>
    <dgm:pt modelId="{4B570451-AEB1-4FE9-AB79-283A1B03D0C3}" type="parTrans" cxnId="{0A30BC0A-314C-4812-957C-5A2B3F101BA9}">
      <dgm:prSet/>
      <dgm:spPr/>
      <dgm:t>
        <a:bodyPr/>
        <a:lstStyle/>
        <a:p>
          <a:endParaRPr lang="en-US"/>
        </a:p>
      </dgm:t>
    </dgm:pt>
    <dgm:pt modelId="{147F2068-A2BC-4337-A27B-2B27E6C49542}" type="sibTrans" cxnId="{0A30BC0A-314C-4812-957C-5A2B3F101BA9}">
      <dgm:prSet/>
      <dgm:spPr/>
      <dgm:t>
        <a:bodyPr/>
        <a:lstStyle/>
        <a:p>
          <a:endParaRPr lang="en-US"/>
        </a:p>
      </dgm:t>
    </dgm:pt>
    <dgm:pt modelId="{96F95739-B796-4B4E-8CB9-1ADA9DF94E82}" type="pres">
      <dgm:prSet presAssocID="{ED2D797A-6C80-4112-BD97-2C54CB6B3DCB}" presName="diagram" presStyleCnt="0">
        <dgm:presLayoutVars>
          <dgm:dir/>
          <dgm:resizeHandles val="exact"/>
        </dgm:presLayoutVars>
      </dgm:prSet>
      <dgm:spPr/>
      <dgm:t>
        <a:bodyPr/>
        <a:lstStyle/>
        <a:p>
          <a:endParaRPr lang="en-US"/>
        </a:p>
      </dgm:t>
    </dgm:pt>
    <dgm:pt modelId="{5F71069B-257A-40C1-8BC4-F1362C06E101}" type="pres">
      <dgm:prSet presAssocID="{87AC09ED-B733-4CBA-AA92-A2F75266D9AD}" presName="node" presStyleLbl="node1" presStyleIdx="0" presStyleCnt="8">
        <dgm:presLayoutVars>
          <dgm:bulletEnabled val="1"/>
        </dgm:presLayoutVars>
      </dgm:prSet>
      <dgm:spPr/>
      <dgm:t>
        <a:bodyPr/>
        <a:lstStyle/>
        <a:p>
          <a:endParaRPr lang="en-US"/>
        </a:p>
      </dgm:t>
    </dgm:pt>
    <dgm:pt modelId="{0410C2BA-B5C6-4DCF-98C5-88EE39A6B4C0}" type="pres">
      <dgm:prSet presAssocID="{3C4A120D-88E3-4AB2-9326-AA8665646B3F}" presName="sibTrans" presStyleCnt="0"/>
      <dgm:spPr/>
    </dgm:pt>
    <dgm:pt modelId="{93E0052E-4514-4206-A17B-F16CCB097953}" type="pres">
      <dgm:prSet presAssocID="{2D67BB95-538A-4EB6-8DBD-D9B652294A1A}" presName="node" presStyleLbl="node1" presStyleIdx="1" presStyleCnt="8">
        <dgm:presLayoutVars>
          <dgm:bulletEnabled val="1"/>
        </dgm:presLayoutVars>
      </dgm:prSet>
      <dgm:spPr/>
      <dgm:t>
        <a:bodyPr/>
        <a:lstStyle/>
        <a:p>
          <a:endParaRPr lang="en-US"/>
        </a:p>
      </dgm:t>
    </dgm:pt>
    <dgm:pt modelId="{B4C7CD01-82E6-4B51-90C7-91253E9E69F1}" type="pres">
      <dgm:prSet presAssocID="{A5EE99BF-3B1F-44D0-8379-70FC349E9E35}" presName="sibTrans" presStyleCnt="0"/>
      <dgm:spPr/>
    </dgm:pt>
    <dgm:pt modelId="{586427B3-4F22-40AE-9BBD-2FA25FD0A00F}" type="pres">
      <dgm:prSet presAssocID="{0F2A4EEB-F094-4B39-AD1E-3BC91A269AA8}" presName="node" presStyleLbl="node1" presStyleIdx="2" presStyleCnt="8">
        <dgm:presLayoutVars>
          <dgm:bulletEnabled val="1"/>
        </dgm:presLayoutVars>
      </dgm:prSet>
      <dgm:spPr/>
      <dgm:t>
        <a:bodyPr/>
        <a:lstStyle/>
        <a:p>
          <a:endParaRPr lang="en-US"/>
        </a:p>
      </dgm:t>
    </dgm:pt>
    <dgm:pt modelId="{B685FA60-2AA9-4CA1-AF1C-9E5071FF351A}" type="pres">
      <dgm:prSet presAssocID="{A8B61B3D-E7A1-453C-A975-F4699B52F4F8}" presName="sibTrans" presStyleCnt="0"/>
      <dgm:spPr/>
    </dgm:pt>
    <dgm:pt modelId="{06D53182-88B7-4B35-9473-63C89B903F56}" type="pres">
      <dgm:prSet presAssocID="{FB6A71CB-0149-4036-87AE-F24E91032FC8}" presName="node" presStyleLbl="node1" presStyleIdx="3" presStyleCnt="8">
        <dgm:presLayoutVars>
          <dgm:bulletEnabled val="1"/>
        </dgm:presLayoutVars>
      </dgm:prSet>
      <dgm:spPr/>
      <dgm:t>
        <a:bodyPr/>
        <a:lstStyle/>
        <a:p>
          <a:endParaRPr lang="en-US"/>
        </a:p>
      </dgm:t>
    </dgm:pt>
    <dgm:pt modelId="{37374C71-AE16-42C4-AC45-AB9070EE4C8B}" type="pres">
      <dgm:prSet presAssocID="{89C88D8D-ACB1-48C7-895B-3B7EBCDF2880}" presName="sibTrans" presStyleCnt="0"/>
      <dgm:spPr/>
    </dgm:pt>
    <dgm:pt modelId="{77181FEF-6A83-45C0-98C8-DB78F1231B8E}" type="pres">
      <dgm:prSet presAssocID="{4188FD19-B8CF-4724-A065-056E64055CC8}" presName="node" presStyleLbl="node1" presStyleIdx="4" presStyleCnt="8">
        <dgm:presLayoutVars>
          <dgm:bulletEnabled val="1"/>
        </dgm:presLayoutVars>
      </dgm:prSet>
      <dgm:spPr/>
      <dgm:t>
        <a:bodyPr/>
        <a:lstStyle/>
        <a:p>
          <a:endParaRPr lang="en-US"/>
        </a:p>
      </dgm:t>
    </dgm:pt>
    <dgm:pt modelId="{31C1C7FB-524F-4846-AA6D-A7BC68A51C2E}" type="pres">
      <dgm:prSet presAssocID="{6B471B51-9DC5-4F8B-A583-9F7DB52C44D3}" presName="sibTrans" presStyleCnt="0"/>
      <dgm:spPr/>
    </dgm:pt>
    <dgm:pt modelId="{E0EF9198-A847-4B98-A63F-B495DA30A92C}" type="pres">
      <dgm:prSet presAssocID="{3CED0103-1B69-4B98-85EF-9F200987F871}" presName="node" presStyleLbl="node1" presStyleIdx="5" presStyleCnt="8">
        <dgm:presLayoutVars>
          <dgm:bulletEnabled val="1"/>
        </dgm:presLayoutVars>
      </dgm:prSet>
      <dgm:spPr/>
      <dgm:t>
        <a:bodyPr/>
        <a:lstStyle/>
        <a:p>
          <a:endParaRPr lang="en-US"/>
        </a:p>
      </dgm:t>
    </dgm:pt>
    <dgm:pt modelId="{8B68A2DC-2082-4B14-BF71-6C4BA72B5BAC}" type="pres">
      <dgm:prSet presAssocID="{88A9A2FD-DD5B-4612-87EB-9A279303304A}" presName="sibTrans" presStyleCnt="0"/>
      <dgm:spPr/>
    </dgm:pt>
    <dgm:pt modelId="{07511B78-19B9-4E2C-A9DB-28FFC64E1B7C}" type="pres">
      <dgm:prSet presAssocID="{801726FF-EC5F-44C8-A396-C66EB2CDED40}" presName="node" presStyleLbl="node1" presStyleIdx="6" presStyleCnt="8">
        <dgm:presLayoutVars>
          <dgm:bulletEnabled val="1"/>
        </dgm:presLayoutVars>
      </dgm:prSet>
      <dgm:spPr/>
      <dgm:t>
        <a:bodyPr/>
        <a:lstStyle/>
        <a:p>
          <a:endParaRPr lang="en-US"/>
        </a:p>
      </dgm:t>
    </dgm:pt>
    <dgm:pt modelId="{B8B1834F-EFB1-43A7-AA26-303F9358ABF9}" type="pres">
      <dgm:prSet presAssocID="{045C7171-8E72-4FA0-912E-14E1026EA08E}" presName="sibTrans" presStyleCnt="0"/>
      <dgm:spPr/>
    </dgm:pt>
    <dgm:pt modelId="{7BBC0AC7-33EA-41C9-B87B-C054867FCE31}" type="pres">
      <dgm:prSet presAssocID="{1692DBF2-8CFE-4B4B-B7BC-EBA9C0E3D442}" presName="node" presStyleLbl="node1" presStyleIdx="7" presStyleCnt="8">
        <dgm:presLayoutVars>
          <dgm:bulletEnabled val="1"/>
        </dgm:presLayoutVars>
      </dgm:prSet>
      <dgm:spPr/>
      <dgm:t>
        <a:bodyPr/>
        <a:lstStyle/>
        <a:p>
          <a:endParaRPr lang="en-US"/>
        </a:p>
      </dgm:t>
    </dgm:pt>
  </dgm:ptLst>
  <dgm:cxnLst>
    <dgm:cxn modelId="{CB779C30-8AC3-46B5-9FC9-66E7877C60B3}" srcId="{ED2D797A-6C80-4112-BD97-2C54CB6B3DCB}" destId="{3CED0103-1B69-4B98-85EF-9F200987F871}" srcOrd="5" destOrd="0" parTransId="{26094949-7553-4E91-B640-6C3582D3B533}" sibTransId="{88A9A2FD-DD5B-4612-87EB-9A279303304A}"/>
    <dgm:cxn modelId="{95CD46EB-AB85-4E02-9B8A-179ECF2286E3}" type="presOf" srcId="{FB6A71CB-0149-4036-87AE-F24E91032FC8}" destId="{06D53182-88B7-4B35-9473-63C89B903F56}" srcOrd="0" destOrd="0" presId="urn:microsoft.com/office/officeart/2005/8/layout/default"/>
    <dgm:cxn modelId="{C9876DE4-248B-4260-906A-AB05D35157A7}" type="presOf" srcId="{0F2A4EEB-F094-4B39-AD1E-3BC91A269AA8}" destId="{586427B3-4F22-40AE-9BBD-2FA25FD0A00F}" srcOrd="0" destOrd="0" presId="urn:microsoft.com/office/officeart/2005/8/layout/default"/>
    <dgm:cxn modelId="{E0B30DC1-F78C-4009-9A62-6804620A3F94}" type="presOf" srcId="{2D67BB95-538A-4EB6-8DBD-D9B652294A1A}" destId="{93E0052E-4514-4206-A17B-F16CCB097953}" srcOrd="0" destOrd="0" presId="urn:microsoft.com/office/officeart/2005/8/layout/default"/>
    <dgm:cxn modelId="{0A30BC0A-314C-4812-957C-5A2B3F101BA9}" srcId="{ED2D797A-6C80-4112-BD97-2C54CB6B3DCB}" destId="{1692DBF2-8CFE-4B4B-B7BC-EBA9C0E3D442}" srcOrd="7" destOrd="0" parTransId="{4B570451-AEB1-4FE9-AB79-283A1B03D0C3}" sibTransId="{147F2068-A2BC-4337-A27B-2B27E6C49542}"/>
    <dgm:cxn modelId="{074D8198-F381-491F-878C-15E1AE68FE23}" type="presOf" srcId="{ED2D797A-6C80-4112-BD97-2C54CB6B3DCB}" destId="{96F95739-B796-4B4E-8CB9-1ADA9DF94E82}" srcOrd="0" destOrd="0" presId="urn:microsoft.com/office/officeart/2005/8/layout/default"/>
    <dgm:cxn modelId="{7FDA2423-C165-4860-8016-A1390EF5B662}" srcId="{ED2D797A-6C80-4112-BD97-2C54CB6B3DCB}" destId="{2D67BB95-538A-4EB6-8DBD-D9B652294A1A}" srcOrd="1" destOrd="0" parTransId="{501EEC6D-DFE8-445D-B4EB-22A81CD357A1}" sibTransId="{A5EE99BF-3B1F-44D0-8379-70FC349E9E35}"/>
    <dgm:cxn modelId="{297FD7F1-7A8D-4206-B33A-77A0040EB7F5}" type="presOf" srcId="{4188FD19-B8CF-4724-A065-056E64055CC8}" destId="{77181FEF-6A83-45C0-98C8-DB78F1231B8E}" srcOrd="0" destOrd="0" presId="urn:microsoft.com/office/officeart/2005/8/layout/default"/>
    <dgm:cxn modelId="{A2E2484C-2147-4D24-A217-4F0405C4C2DB}" srcId="{ED2D797A-6C80-4112-BD97-2C54CB6B3DCB}" destId="{4188FD19-B8CF-4724-A065-056E64055CC8}" srcOrd="4" destOrd="0" parTransId="{6FD7F2CE-BE03-4969-A0D7-20A69CBDDB2A}" sibTransId="{6B471B51-9DC5-4F8B-A583-9F7DB52C44D3}"/>
    <dgm:cxn modelId="{44755457-6B3B-4197-AF3A-D57B93268ED6}" srcId="{ED2D797A-6C80-4112-BD97-2C54CB6B3DCB}" destId="{FB6A71CB-0149-4036-87AE-F24E91032FC8}" srcOrd="3" destOrd="0" parTransId="{372488EE-AB05-4B84-AEC1-753015A0F77A}" sibTransId="{89C88D8D-ACB1-48C7-895B-3B7EBCDF2880}"/>
    <dgm:cxn modelId="{79786E0A-ED5B-48A0-A87B-87FC31DCB916}" type="presOf" srcId="{801726FF-EC5F-44C8-A396-C66EB2CDED40}" destId="{07511B78-19B9-4E2C-A9DB-28FFC64E1B7C}" srcOrd="0" destOrd="0" presId="urn:microsoft.com/office/officeart/2005/8/layout/default"/>
    <dgm:cxn modelId="{00FBDBAF-2656-4A46-91DC-9DA954C14360}" type="presOf" srcId="{87AC09ED-B733-4CBA-AA92-A2F75266D9AD}" destId="{5F71069B-257A-40C1-8BC4-F1362C06E101}" srcOrd="0" destOrd="0" presId="urn:microsoft.com/office/officeart/2005/8/layout/default"/>
    <dgm:cxn modelId="{1CE7E257-FAE2-4212-A775-FAAEFEB8D52F}" type="presOf" srcId="{3CED0103-1B69-4B98-85EF-9F200987F871}" destId="{E0EF9198-A847-4B98-A63F-B495DA30A92C}" srcOrd="0" destOrd="0" presId="urn:microsoft.com/office/officeart/2005/8/layout/default"/>
    <dgm:cxn modelId="{42D7AAC7-701D-44B6-9162-CD62DEF632FE}" srcId="{ED2D797A-6C80-4112-BD97-2C54CB6B3DCB}" destId="{0F2A4EEB-F094-4B39-AD1E-3BC91A269AA8}" srcOrd="2" destOrd="0" parTransId="{6938FE4C-92A3-4BAB-AF70-E29BBAFEA62B}" sibTransId="{A8B61B3D-E7A1-453C-A975-F4699B52F4F8}"/>
    <dgm:cxn modelId="{CD112556-DE94-42E1-9875-A0BA2372F02B}" srcId="{ED2D797A-6C80-4112-BD97-2C54CB6B3DCB}" destId="{87AC09ED-B733-4CBA-AA92-A2F75266D9AD}" srcOrd="0" destOrd="0" parTransId="{52123654-71DA-4A98-A324-C35D2ED68A71}" sibTransId="{3C4A120D-88E3-4AB2-9326-AA8665646B3F}"/>
    <dgm:cxn modelId="{9A921FDC-B8BB-4551-8DAC-6810E2369E3F}" type="presOf" srcId="{1692DBF2-8CFE-4B4B-B7BC-EBA9C0E3D442}" destId="{7BBC0AC7-33EA-41C9-B87B-C054867FCE31}" srcOrd="0" destOrd="0" presId="urn:microsoft.com/office/officeart/2005/8/layout/default"/>
    <dgm:cxn modelId="{41EA218E-18FC-4B75-A58B-5DE62750570A}" srcId="{ED2D797A-6C80-4112-BD97-2C54CB6B3DCB}" destId="{801726FF-EC5F-44C8-A396-C66EB2CDED40}" srcOrd="6" destOrd="0" parTransId="{417A8A9D-93F3-42DA-8C4C-B522F9012511}" sibTransId="{045C7171-8E72-4FA0-912E-14E1026EA08E}"/>
    <dgm:cxn modelId="{418B6136-133A-4B5E-A22D-EB1ED235F444}" type="presParOf" srcId="{96F95739-B796-4B4E-8CB9-1ADA9DF94E82}" destId="{5F71069B-257A-40C1-8BC4-F1362C06E101}" srcOrd="0" destOrd="0" presId="urn:microsoft.com/office/officeart/2005/8/layout/default"/>
    <dgm:cxn modelId="{201DBE4F-D5D9-44D5-B52A-72CEDCDFDA58}" type="presParOf" srcId="{96F95739-B796-4B4E-8CB9-1ADA9DF94E82}" destId="{0410C2BA-B5C6-4DCF-98C5-88EE39A6B4C0}" srcOrd="1" destOrd="0" presId="urn:microsoft.com/office/officeart/2005/8/layout/default"/>
    <dgm:cxn modelId="{9DBA2076-655F-42B1-B63F-827F99ABC0F7}" type="presParOf" srcId="{96F95739-B796-4B4E-8CB9-1ADA9DF94E82}" destId="{93E0052E-4514-4206-A17B-F16CCB097953}" srcOrd="2" destOrd="0" presId="urn:microsoft.com/office/officeart/2005/8/layout/default"/>
    <dgm:cxn modelId="{31C90E5F-0E41-4145-914A-50502A500014}" type="presParOf" srcId="{96F95739-B796-4B4E-8CB9-1ADA9DF94E82}" destId="{B4C7CD01-82E6-4B51-90C7-91253E9E69F1}" srcOrd="3" destOrd="0" presId="urn:microsoft.com/office/officeart/2005/8/layout/default"/>
    <dgm:cxn modelId="{B32BC4E5-43EC-4B44-B80C-661A9AE91803}" type="presParOf" srcId="{96F95739-B796-4B4E-8CB9-1ADA9DF94E82}" destId="{586427B3-4F22-40AE-9BBD-2FA25FD0A00F}" srcOrd="4" destOrd="0" presId="urn:microsoft.com/office/officeart/2005/8/layout/default"/>
    <dgm:cxn modelId="{A30A8E70-C52E-40B0-8763-D344FE22154C}" type="presParOf" srcId="{96F95739-B796-4B4E-8CB9-1ADA9DF94E82}" destId="{B685FA60-2AA9-4CA1-AF1C-9E5071FF351A}" srcOrd="5" destOrd="0" presId="urn:microsoft.com/office/officeart/2005/8/layout/default"/>
    <dgm:cxn modelId="{DDAF6936-8589-415B-B4A2-77A8A45698DF}" type="presParOf" srcId="{96F95739-B796-4B4E-8CB9-1ADA9DF94E82}" destId="{06D53182-88B7-4B35-9473-63C89B903F56}" srcOrd="6" destOrd="0" presId="urn:microsoft.com/office/officeart/2005/8/layout/default"/>
    <dgm:cxn modelId="{69105D52-10B4-4085-B2E5-7C6C1AB42C72}" type="presParOf" srcId="{96F95739-B796-4B4E-8CB9-1ADA9DF94E82}" destId="{37374C71-AE16-42C4-AC45-AB9070EE4C8B}" srcOrd="7" destOrd="0" presId="urn:microsoft.com/office/officeart/2005/8/layout/default"/>
    <dgm:cxn modelId="{2F163053-10E9-43D2-A592-295F4806FF0B}" type="presParOf" srcId="{96F95739-B796-4B4E-8CB9-1ADA9DF94E82}" destId="{77181FEF-6A83-45C0-98C8-DB78F1231B8E}" srcOrd="8" destOrd="0" presId="urn:microsoft.com/office/officeart/2005/8/layout/default"/>
    <dgm:cxn modelId="{345AC268-F8D3-4A5E-8681-CD909F4D230C}" type="presParOf" srcId="{96F95739-B796-4B4E-8CB9-1ADA9DF94E82}" destId="{31C1C7FB-524F-4846-AA6D-A7BC68A51C2E}" srcOrd="9" destOrd="0" presId="urn:microsoft.com/office/officeart/2005/8/layout/default"/>
    <dgm:cxn modelId="{EB786747-2C7C-4698-AD24-1A8571C3FB7D}" type="presParOf" srcId="{96F95739-B796-4B4E-8CB9-1ADA9DF94E82}" destId="{E0EF9198-A847-4B98-A63F-B495DA30A92C}" srcOrd="10" destOrd="0" presId="urn:microsoft.com/office/officeart/2005/8/layout/default"/>
    <dgm:cxn modelId="{F345C982-D5B7-4B75-ABB8-48B9E7E273C0}" type="presParOf" srcId="{96F95739-B796-4B4E-8CB9-1ADA9DF94E82}" destId="{8B68A2DC-2082-4B14-BF71-6C4BA72B5BAC}" srcOrd="11" destOrd="0" presId="urn:microsoft.com/office/officeart/2005/8/layout/default"/>
    <dgm:cxn modelId="{C975FA66-84A2-4662-AF47-85EF9B9B357D}" type="presParOf" srcId="{96F95739-B796-4B4E-8CB9-1ADA9DF94E82}" destId="{07511B78-19B9-4E2C-A9DB-28FFC64E1B7C}" srcOrd="12" destOrd="0" presId="urn:microsoft.com/office/officeart/2005/8/layout/default"/>
    <dgm:cxn modelId="{DFDE3BB0-480B-4843-B3F5-09E7809A38A2}" type="presParOf" srcId="{96F95739-B796-4B4E-8CB9-1ADA9DF94E82}" destId="{B8B1834F-EFB1-43A7-AA26-303F9358ABF9}" srcOrd="13" destOrd="0" presId="urn:microsoft.com/office/officeart/2005/8/layout/default"/>
    <dgm:cxn modelId="{0A28CCA2-97C5-4AC0-BA78-CF6916F4D635}" type="presParOf" srcId="{96F95739-B796-4B4E-8CB9-1ADA9DF94E82}" destId="{7BBC0AC7-33EA-41C9-B87B-C054867FCE31}"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2D797A-6C80-4112-BD97-2C54CB6B3DC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DAFA7FF-11E2-40D5-BA5C-CB027A1082AC}">
      <dgm:prSet custT="1"/>
      <dgm:spPr/>
      <dgm:t>
        <a:bodyPr/>
        <a:lstStyle/>
        <a:p>
          <a:r>
            <a:rPr lang="en-US" sz="3000" dirty="0" smtClean="0"/>
            <a:t>Performance testing</a:t>
          </a:r>
          <a:endParaRPr lang="en-US" sz="3000" dirty="0"/>
        </a:p>
      </dgm:t>
    </dgm:pt>
    <dgm:pt modelId="{E66969CE-D816-47D8-AF7F-6FC76E6DD261}" type="parTrans" cxnId="{0CBCE417-0B27-46D5-B477-21B4AD15A60E}">
      <dgm:prSet/>
      <dgm:spPr/>
      <dgm:t>
        <a:bodyPr/>
        <a:lstStyle/>
        <a:p>
          <a:endParaRPr lang="en-US"/>
        </a:p>
      </dgm:t>
    </dgm:pt>
    <dgm:pt modelId="{8693EF97-5E4F-4B6F-84FF-984488CB819F}" type="sibTrans" cxnId="{0CBCE417-0B27-46D5-B477-21B4AD15A60E}">
      <dgm:prSet/>
      <dgm:spPr/>
      <dgm:t>
        <a:bodyPr/>
        <a:lstStyle/>
        <a:p>
          <a:endParaRPr lang="en-US"/>
        </a:p>
      </dgm:t>
    </dgm:pt>
    <dgm:pt modelId="{105E0EF5-5A72-474A-AEC2-B24ED52FF045}">
      <dgm:prSet custT="1"/>
      <dgm:spPr/>
      <dgm:t>
        <a:bodyPr/>
        <a:lstStyle/>
        <a:p>
          <a:r>
            <a:rPr lang="en-US" sz="3000" dirty="0" smtClean="0"/>
            <a:t>Software stress testing</a:t>
          </a:r>
          <a:endParaRPr lang="en-US" sz="3000" dirty="0"/>
        </a:p>
      </dgm:t>
    </dgm:pt>
    <dgm:pt modelId="{4D1FD79B-05AD-4F79-B3C1-054B14BAC2A8}" type="parTrans" cxnId="{7267EAF5-7E78-4B8E-95BE-CFEDFC28E306}">
      <dgm:prSet/>
      <dgm:spPr/>
      <dgm:t>
        <a:bodyPr/>
        <a:lstStyle/>
        <a:p>
          <a:endParaRPr lang="en-US"/>
        </a:p>
      </dgm:t>
    </dgm:pt>
    <dgm:pt modelId="{ABAB771C-32E9-425D-A905-1371EDE31B98}" type="sibTrans" cxnId="{7267EAF5-7E78-4B8E-95BE-CFEDFC28E306}">
      <dgm:prSet/>
      <dgm:spPr/>
      <dgm:t>
        <a:bodyPr/>
        <a:lstStyle/>
        <a:p>
          <a:endParaRPr lang="en-US"/>
        </a:p>
      </dgm:t>
    </dgm:pt>
    <dgm:pt modelId="{421163BC-1AF8-4A93-9E21-19A4D7FB1CEB}">
      <dgm:prSet custT="1"/>
      <dgm:spPr/>
      <dgm:t>
        <a:bodyPr/>
        <a:lstStyle/>
        <a:p>
          <a:r>
            <a:rPr lang="en-US" sz="3000" dirty="0" smtClean="0"/>
            <a:t>Recovery testing</a:t>
          </a:r>
          <a:endParaRPr lang="en-US" sz="3000" dirty="0"/>
        </a:p>
      </dgm:t>
    </dgm:pt>
    <dgm:pt modelId="{0CDF8943-52BD-4F24-82C2-EB3A7B7202FF}" type="parTrans" cxnId="{4A0AA96C-74B8-4ABA-A5FB-AC0F4DE5BC36}">
      <dgm:prSet/>
      <dgm:spPr/>
      <dgm:t>
        <a:bodyPr/>
        <a:lstStyle/>
        <a:p>
          <a:endParaRPr lang="en-US"/>
        </a:p>
      </dgm:t>
    </dgm:pt>
    <dgm:pt modelId="{59E063E7-55FF-48A6-B84A-3AE6A833DBF1}" type="sibTrans" cxnId="{4A0AA96C-74B8-4ABA-A5FB-AC0F4DE5BC36}">
      <dgm:prSet/>
      <dgm:spPr/>
      <dgm:t>
        <a:bodyPr/>
        <a:lstStyle/>
        <a:p>
          <a:endParaRPr lang="en-US"/>
        </a:p>
      </dgm:t>
    </dgm:pt>
    <dgm:pt modelId="{73F02F81-6F34-4670-A492-C2C75700F8D5}">
      <dgm:prSet custT="1"/>
      <dgm:spPr/>
      <dgm:t>
        <a:bodyPr/>
        <a:lstStyle/>
        <a:p>
          <a:r>
            <a:rPr lang="en-US" sz="3000" dirty="0" smtClean="0"/>
            <a:t>Security testing</a:t>
          </a:r>
          <a:endParaRPr lang="en-US" sz="3000" dirty="0"/>
        </a:p>
      </dgm:t>
    </dgm:pt>
    <dgm:pt modelId="{F43A9090-E742-4332-8DEE-AD6BE1F9723F}" type="parTrans" cxnId="{5A905028-9828-4B05-8BC5-852933ACE4C0}">
      <dgm:prSet/>
      <dgm:spPr/>
      <dgm:t>
        <a:bodyPr/>
        <a:lstStyle/>
        <a:p>
          <a:endParaRPr lang="en-US"/>
        </a:p>
      </dgm:t>
    </dgm:pt>
    <dgm:pt modelId="{A0B6F26F-0433-4592-ACAF-08C5817AD8DB}" type="sibTrans" cxnId="{5A905028-9828-4B05-8BC5-852933ACE4C0}">
      <dgm:prSet/>
      <dgm:spPr/>
      <dgm:t>
        <a:bodyPr/>
        <a:lstStyle/>
        <a:p>
          <a:endParaRPr lang="en-US"/>
        </a:p>
      </dgm:t>
    </dgm:pt>
    <dgm:pt modelId="{5E517391-12E8-4D99-A758-035478BD2568}">
      <dgm:prSet custT="1"/>
      <dgm:spPr/>
      <dgm:t>
        <a:bodyPr/>
        <a:lstStyle/>
        <a:p>
          <a:r>
            <a:rPr lang="en-US" sz="3000" dirty="0" smtClean="0"/>
            <a:t>Compatibility testing</a:t>
          </a:r>
          <a:endParaRPr lang="en-US" sz="3000" dirty="0"/>
        </a:p>
      </dgm:t>
    </dgm:pt>
    <dgm:pt modelId="{983B9684-2542-43DE-9301-C7D5AA034E78}" type="parTrans" cxnId="{22C97764-5DF4-40A2-8929-C6A2B55B3B47}">
      <dgm:prSet/>
      <dgm:spPr/>
      <dgm:t>
        <a:bodyPr/>
        <a:lstStyle/>
        <a:p>
          <a:endParaRPr lang="en-US"/>
        </a:p>
      </dgm:t>
    </dgm:pt>
    <dgm:pt modelId="{7B269BC5-B07F-45FB-BD50-B1892CB031A6}" type="sibTrans" cxnId="{22C97764-5DF4-40A2-8929-C6A2B55B3B47}">
      <dgm:prSet/>
      <dgm:spPr/>
      <dgm:t>
        <a:bodyPr/>
        <a:lstStyle/>
        <a:p>
          <a:endParaRPr lang="en-US"/>
        </a:p>
      </dgm:t>
    </dgm:pt>
    <dgm:pt modelId="{9125D24E-E9E9-4FFD-8948-500A06BF4B9C}">
      <dgm:prSet custT="1"/>
      <dgm:spPr/>
      <dgm:t>
        <a:bodyPr/>
        <a:lstStyle/>
        <a:p>
          <a:r>
            <a:rPr lang="en-US" sz="3000" dirty="0" smtClean="0"/>
            <a:t>Regulatory compliance testing</a:t>
          </a:r>
          <a:endParaRPr lang="en-US" sz="3000" dirty="0"/>
        </a:p>
      </dgm:t>
    </dgm:pt>
    <dgm:pt modelId="{AB8F49F7-E4E3-4613-AFEB-EFD065E663A7}" type="parTrans" cxnId="{462F7F13-1788-444D-92A3-C48EC63A33D4}">
      <dgm:prSet/>
      <dgm:spPr/>
      <dgm:t>
        <a:bodyPr/>
        <a:lstStyle/>
        <a:p>
          <a:endParaRPr lang="en-US"/>
        </a:p>
      </dgm:t>
    </dgm:pt>
    <dgm:pt modelId="{9C3CDDAB-73C8-44E7-AA02-B2A22DD9D4D6}" type="sibTrans" cxnId="{462F7F13-1788-444D-92A3-C48EC63A33D4}">
      <dgm:prSet/>
      <dgm:spPr/>
      <dgm:t>
        <a:bodyPr/>
        <a:lstStyle/>
        <a:p>
          <a:endParaRPr lang="en-US"/>
        </a:p>
      </dgm:t>
    </dgm:pt>
    <dgm:pt modelId="{96F95739-B796-4B4E-8CB9-1ADA9DF94E82}" type="pres">
      <dgm:prSet presAssocID="{ED2D797A-6C80-4112-BD97-2C54CB6B3DCB}" presName="diagram" presStyleCnt="0">
        <dgm:presLayoutVars>
          <dgm:dir/>
          <dgm:resizeHandles val="exact"/>
        </dgm:presLayoutVars>
      </dgm:prSet>
      <dgm:spPr/>
      <dgm:t>
        <a:bodyPr/>
        <a:lstStyle/>
        <a:p>
          <a:endParaRPr lang="en-US"/>
        </a:p>
      </dgm:t>
    </dgm:pt>
    <dgm:pt modelId="{63032356-18FD-4CBA-8A25-24805A006F85}" type="pres">
      <dgm:prSet presAssocID="{4DAFA7FF-11E2-40D5-BA5C-CB027A1082AC}" presName="node" presStyleLbl="node1" presStyleIdx="0" presStyleCnt="6">
        <dgm:presLayoutVars>
          <dgm:bulletEnabled val="1"/>
        </dgm:presLayoutVars>
      </dgm:prSet>
      <dgm:spPr/>
      <dgm:t>
        <a:bodyPr/>
        <a:lstStyle/>
        <a:p>
          <a:endParaRPr lang="en-US"/>
        </a:p>
      </dgm:t>
    </dgm:pt>
    <dgm:pt modelId="{26F2306A-1FCC-4705-8CF3-97859517AB12}" type="pres">
      <dgm:prSet presAssocID="{8693EF97-5E4F-4B6F-84FF-984488CB819F}" presName="sibTrans" presStyleCnt="0"/>
      <dgm:spPr/>
    </dgm:pt>
    <dgm:pt modelId="{9A200468-7486-4DC8-BCC9-90C9605AE94A}" type="pres">
      <dgm:prSet presAssocID="{105E0EF5-5A72-474A-AEC2-B24ED52FF045}" presName="node" presStyleLbl="node1" presStyleIdx="1" presStyleCnt="6">
        <dgm:presLayoutVars>
          <dgm:bulletEnabled val="1"/>
        </dgm:presLayoutVars>
      </dgm:prSet>
      <dgm:spPr/>
      <dgm:t>
        <a:bodyPr/>
        <a:lstStyle/>
        <a:p>
          <a:endParaRPr lang="en-US"/>
        </a:p>
      </dgm:t>
    </dgm:pt>
    <dgm:pt modelId="{64DA88BF-EFEE-4131-8E6A-4F530BD498F7}" type="pres">
      <dgm:prSet presAssocID="{ABAB771C-32E9-425D-A905-1371EDE31B98}" presName="sibTrans" presStyleCnt="0"/>
      <dgm:spPr/>
    </dgm:pt>
    <dgm:pt modelId="{90464E85-C521-455B-92C1-7BB357608BB5}" type="pres">
      <dgm:prSet presAssocID="{421163BC-1AF8-4A93-9E21-19A4D7FB1CEB}" presName="node" presStyleLbl="node1" presStyleIdx="2" presStyleCnt="6">
        <dgm:presLayoutVars>
          <dgm:bulletEnabled val="1"/>
        </dgm:presLayoutVars>
      </dgm:prSet>
      <dgm:spPr/>
      <dgm:t>
        <a:bodyPr/>
        <a:lstStyle/>
        <a:p>
          <a:endParaRPr lang="en-US"/>
        </a:p>
      </dgm:t>
    </dgm:pt>
    <dgm:pt modelId="{B84B68A2-E2EE-4A50-99EB-FC9BEDAAF6F8}" type="pres">
      <dgm:prSet presAssocID="{59E063E7-55FF-48A6-B84A-3AE6A833DBF1}" presName="sibTrans" presStyleCnt="0"/>
      <dgm:spPr/>
    </dgm:pt>
    <dgm:pt modelId="{DBE31BD5-7C92-451F-829D-32CE29BEF64D}" type="pres">
      <dgm:prSet presAssocID="{73F02F81-6F34-4670-A492-C2C75700F8D5}" presName="node" presStyleLbl="node1" presStyleIdx="3" presStyleCnt="6">
        <dgm:presLayoutVars>
          <dgm:bulletEnabled val="1"/>
        </dgm:presLayoutVars>
      </dgm:prSet>
      <dgm:spPr/>
      <dgm:t>
        <a:bodyPr/>
        <a:lstStyle/>
        <a:p>
          <a:endParaRPr lang="en-US"/>
        </a:p>
      </dgm:t>
    </dgm:pt>
    <dgm:pt modelId="{F30C1725-98EB-4877-BEC4-BE66BB09B313}" type="pres">
      <dgm:prSet presAssocID="{A0B6F26F-0433-4592-ACAF-08C5817AD8DB}" presName="sibTrans" presStyleCnt="0"/>
      <dgm:spPr/>
    </dgm:pt>
    <dgm:pt modelId="{1354B488-5428-44D4-9D16-F021E939C006}" type="pres">
      <dgm:prSet presAssocID="{5E517391-12E8-4D99-A758-035478BD2568}" presName="node" presStyleLbl="node1" presStyleIdx="4" presStyleCnt="6">
        <dgm:presLayoutVars>
          <dgm:bulletEnabled val="1"/>
        </dgm:presLayoutVars>
      </dgm:prSet>
      <dgm:spPr/>
      <dgm:t>
        <a:bodyPr/>
        <a:lstStyle/>
        <a:p>
          <a:endParaRPr lang="en-US"/>
        </a:p>
      </dgm:t>
    </dgm:pt>
    <dgm:pt modelId="{2E23FF64-B849-485A-B58D-F5BF29FB43B2}" type="pres">
      <dgm:prSet presAssocID="{7B269BC5-B07F-45FB-BD50-B1892CB031A6}" presName="sibTrans" presStyleCnt="0"/>
      <dgm:spPr/>
    </dgm:pt>
    <dgm:pt modelId="{274B8BD4-A383-4251-BADC-8CB8C27DB895}" type="pres">
      <dgm:prSet presAssocID="{9125D24E-E9E9-4FFD-8948-500A06BF4B9C}" presName="node" presStyleLbl="node1" presStyleIdx="5" presStyleCnt="6">
        <dgm:presLayoutVars>
          <dgm:bulletEnabled val="1"/>
        </dgm:presLayoutVars>
      </dgm:prSet>
      <dgm:spPr/>
      <dgm:t>
        <a:bodyPr/>
        <a:lstStyle/>
        <a:p>
          <a:endParaRPr lang="en-US"/>
        </a:p>
      </dgm:t>
    </dgm:pt>
  </dgm:ptLst>
  <dgm:cxnLst>
    <dgm:cxn modelId="{0CBCE417-0B27-46D5-B477-21B4AD15A60E}" srcId="{ED2D797A-6C80-4112-BD97-2C54CB6B3DCB}" destId="{4DAFA7FF-11E2-40D5-BA5C-CB027A1082AC}" srcOrd="0" destOrd="0" parTransId="{E66969CE-D816-47D8-AF7F-6FC76E6DD261}" sibTransId="{8693EF97-5E4F-4B6F-84FF-984488CB819F}"/>
    <dgm:cxn modelId="{22C97764-5DF4-40A2-8929-C6A2B55B3B47}" srcId="{ED2D797A-6C80-4112-BD97-2C54CB6B3DCB}" destId="{5E517391-12E8-4D99-A758-035478BD2568}" srcOrd="4" destOrd="0" parTransId="{983B9684-2542-43DE-9301-C7D5AA034E78}" sibTransId="{7B269BC5-B07F-45FB-BD50-B1892CB031A6}"/>
    <dgm:cxn modelId="{F86C9D16-4E81-42FB-B237-5A5C9BCCF69F}" type="presOf" srcId="{105E0EF5-5A72-474A-AEC2-B24ED52FF045}" destId="{9A200468-7486-4DC8-BCC9-90C9605AE94A}" srcOrd="0" destOrd="0" presId="urn:microsoft.com/office/officeart/2005/8/layout/default"/>
    <dgm:cxn modelId="{7B97C327-023C-4768-8F0E-261211ADAF3A}" type="presOf" srcId="{ED2D797A-6C80-4112-BD97-2C54CB6B3DCB}" destId="{96F95739-B796-4B4E-8CB9-1ADA9DF94E82}" srcOrd="0" destOrd="0" presId="urn:microsoft.com/office/officeart/2005/8/layout/default"/>
    <dgm:cxn modelId="{97B82822-7E93-4CB3-A615-2C3E878028C0}" type="presOf" srcId="{73F02F81-6F34-4670-A492-C2C75700F8D5}" destId="{DBE31BD5-7C92-451F-829D-32CE29BEF64D}" srcOrd="0" destOrd="0" presId="urn:microsoft.com/office/officeart/2005/8/layout/default"/>
    <dgm:cxn modelId="{6CC87F68-A8F8-4C08-9D33-22AAAF731F51}" type="presOf" srcId="{421163BC-1AF8-4A93-9E21-19A4D7FB1CEB}" destId="{90464E85-C521-455B-92C1-7BB357608BB5}" srcOrd="0" destOrd="0" presId="urn:microsoft.com/office/officeart/2005/8/layout/default"/>
    <dgm:cxn modelId="{34784928-0213-4987-AA55-BA1CE5B55C4A}" type="presOf" srcId="{9125D24E-E9E9-4FFD-8948-500A06BF4B9C}" destId="{274B8BD4-A383-4251-BADC-8CB8C27DB895}" srcOrd="0" destOrd="0" presId="urn:microsoft.com/office/officeart/2005/8/layout/default"/>
    <dgm:cxn modelId="{1FCD0992-B978-404B-A860-2806C39E9039}" type="presOf" srcId="{4DAFA7FF-11E2-40D5-BA5C-CB027A1082AC}" destId="{63032356-18FD-4CBA-8A25-24805A006F85}" srcOrd="0" destOrd="0" presId="urn:microsoft.com/office/officeart/2005/8/layout/default"/>
    <dgm:cxn modelId="{7267EAF5-7E78-4B8E-95BE-CFEDFC28E306}" srcId="{ED2D797A-6C80-4112-BD97-2C54CB6B3DCB}" destId="{105E0EF5-5A72-474A-AEC2-B24ED52FF045}" srcOrd="1" destOrd="0" parTransId="{4D1FD79B-05AD-4F79-B3C1-054B14BAC2A8}" sibTransId="{ABAB771C-32E9-425D-A905-1371EDE31B98}"/>
    <dgm:cxn modelId="{462F7F13-1788-444D-92A3-C48EC63A33D4}" srcId="{ED2D797A-6C80-4112-BD97-2C54CB6B3DCB}" destId="{9125D24E-E9E9-4FFD-8948-500A06BF4B9C}" srcOrd="5" destOrd="0" parTransId="{AB8F49F7-E4E3-4613-AFEB-EFD065E663A7}" sibTransId="{9C3CDDAB-73C8-44E7-AA02-B2A22DD9D4D6}"/>
    <dgm:cxn modelId="{D7257F1F-C826-45AA-BEDA-1EAFC33A214C}" type="presOf" srcId="{5E517391-12E8-4D99-A758-035478BD2568}" destId="{1354B488-5428-44D4-9D16-F021E939C006}" srcOrd="0" destOrd="0" presId="urn:microsoft.com/office/officeart/2005/8/layout/default"/>
    <dgm:cxn modelId="{4A0AA96C-74B8-4ABA-A5FB-AC0F4DE5BC36}" srcId="{ED2D797A-6C80-4112-BD97-2C54CB6B3DCB}" destId="{421163BC-1AF8-4A93-9E21-19A4D7FB1CEB}" srcOrd="2" destOrd="0" parTransId="{0CDF8943-52BD-4F24-82C2-EB3A7B7202FF}" sibTransId="{59E063E7-55FF-48A6-B84A-3AE6A833DBF1}"/>
    <dgm:cxn modelId="{5A905028-9828-4B05-8BC5-852933ACE4C0}" srcId="{ED2D797A-6C80-4112-BD97-2C54CB6B3DCB}" destId="{73F02F81-6F34-4670-A492-C2C75700F8D5}" srcOrd="3" destOrd="0" parTransId="{F43A9090-E742-4332-8DEE-AD6BE1F9723F}" sibTransId="{A0B6F26F-0433-4592-ACAF-08C5817AD8DB}"/>
    <dgm:cxn modelId="{48532F6D-F16D-4B19-BD58-5D67CD4BDBD1}" type="presParOf" srcId="{96F95739-B796-4B4E-8CB9-1ADA9DF94E82}" destId="{63032356-18FD-4CBA-8A25-24805A006F85}" srcOrd="0" destOrd="0" presId="urn:microsoft.com/office/officeart/2005/8/layout/default"/>
    <dgm:cxn modelId="{E30C5B00-56E0-4813-B607-3F6399B31B93}" type="presParOf" srcId="{96F95739-B796-4B4E-8CB9-1ADA9DF94E82}" destId="{26F2306A-1FCC-4705-8CF3-97859517AB12}" srcOrd="1" destOrd="0" presId="urn:microsoft.com/office/officeart/2005/8/layout/default"/>
    <dgm:cxn modelId="{5D974773-50DC-4FE2-84A9-3CAD4EE53AE4}" type="presParOf" srcId="{96F95739-B796-4B4E-8CB9-1ADA9DF94E82}" destId="{9A200468-7486-4DC8-BCC9-90C9605AE94A}" srcOrd="2" destOrd="0" presId="urn:microsoft.com/office/officeart/2005/8/layout/default"/>
    <dgm:cxn modelId="{982B35DE-6BAD-45F3-96BE-100A37D20625}" type="presParOf" srcId="{96F95739-B796-4B4E-8CB9-1ADA9DF94E82}" destId="{64DA88BF-EFEE-4131-8E6A-4F530BD498F7}" srcOrd="3" destOrd="0" presId="urn:microsoft.com/office/officeart/2005/8/layout/default"/>
    <dgm:cxn modelId="{0351141F-E6C2-406E-A690-11364500DC27}" type="presParOf" srcId="{96F95739-B796-4B4E-8CB9-1ADA9DF94E82}" destId="{90464E85-C521-455B-92C1-7BB357608BB5}" srcOrd="4" destOrd="0" presId="urn:microsoft.com/office/officeart/2005/8/layout/default"/>
    <dgm:cxn modelId="{9ED6C48E-AAF3-408E-AC7E-5B0B66CC218D}" type="presParOf" srcId="{96F95739-B796-4B4E-8CB9-1ADA9DF94E82}" destId="{B84B68A2-E2EE-4A50-99EB-FC9BEDAAF6F8}" srcOrd="5" destOrd="0" presId="urn:microsoft.com/office/officeart/2005/8/layout/default"/>
    <dgm:cxn modelId="{0CBF1D71-C2B8-4E98-8168-C1DB80801875}" type="presParOf" srcId="{96F95739-B796-4B4E-8CB9-1ADA9DF94E82}" destId="{DBE31BD5-7C92-451F-829D-32CE29BEF64D}" srcOrd="6" destOrd="0" presId="urn:microsoft.com/office/officeart/2005/8/layout/default"/>
    <dgm:cxn modelId="{E73B8099-5E20-4197-AD73-E1266BD66183}" type="presParOf" srcId="{96F95739-B796-4B4E-8CB9-1ADA9DF94E82}" destId="{F30C1725-98EB-4877-BEC4-BE66BB09B313}" srcOrd="7" destOrd="0" presId="urn:microsoft.com/office/officeart/2005/8/layout/default"/>
    <dgm:cxn modelId="{8EE6440F-891A-470B-BCA2-1444A511BF85}" type="presParOf" srcId="{96F95739-B796-4B4E-8CB9-1ADA9DF94E82}" destId="{1354B488-5428-44D4-9D16-F021E939C006}" srcOrd="8" destOrd="0" presId="urn:microsoft.com/office/officeart/2005/8/layout/default"/>
    <dgm:cxn modelId="{474A1F6B-4FE7-4E65-AC2B-DD1FEB6787C2}" type="presParOf" srcId="{96F95739-B796-4B4E-8CB9-1ADA9DF94E82}" destId="{2E23FF64-B849-485A-B58D-F5BF29FB43B2}" srcOrd="9" destOrd="0" presId="urn:microsoft.com/office/officeart/2005/8/layout/default"/>
    <dgm:cxn modelId="{484A067C-83F8-49AB-A1AE-87FAF440AEFA}" type="presParOf" srcId="{96F95739-B796-4B4E-8CB9-1ADA9DF94E82}" destId="{274B8BD4-A383-4251-BADC-8CB8C27DB89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0E09CA-2E87-4FFD-A211-75FE1D3F3147}" type="doc">
      <dgm:prSet loTypeId="urn:microsoft.com/office/officeart/2005/8/layout/list1" loCatId="list" qsTypeId="urn:microsoft.com/office/officeart/2005/8/quickstyle/simple3" qsCatId="simple" csTypeId="urn:microsoft.com/office/officeart/2005/8/colors/accent1_1" csCatId="accent1" phldr="1"/>
      <dgm:spPr/>
      <dgm:t>
        <a:bodyPr/>
        <a:lstStyle/>
        <a:p>
          <a:endParaRPr lang="en-US"/>
        </a:p>
      </dgm:t>
    </dgm:pt>
    <dgm:pt modelId="{21137E2A-9868-4BBE-9B60-0FABDFE131D1}">
      <dgm:prSet phldrT="[Text]"/>
      <dgm:spPr/>
      <dgm:t>
        <a:bodyPr/>
        <a:lstStyle/>
        <a:p>
          <a:r>
            <a:rPr lang="en-US" dirty="0" smtClean="0"/>
            <a:t>Application design</a:t>
          </a:r>
          <a:endParaRPr lang="en-US" dirty="0"/>
        </a:p>
      </dgm:t>
    </dgm:pt>
    <dgm:pt modelId="{F0B4F60F-4413-460C-8DF2-52C8810FFB79}" type="parTrans" cxnId="{FE317630-201E-4BBD-AEA7-35B626205E43}">
      <dgm:prSet/>
      <dgm:spPr/>
      <dgm:t>
        <a:bodyPr/>
        <a:lstStyle/>
        <a:p>
          <a:endParaRPr lang="en-US"/>
        </a:p>
      </dgm:t>
    </dgm:pt>
    <dgm:pt modelId="{41D8EC47-5613-4D52-9D95-A3FDCD25A8F4}" type="sibTrans" cxnId="{FE317630-201E-4BBD-AEA7-35B626205E43}">
      <dgm:prSet/>
      <dgm:spPr/>
      <dgm:t>
        <a:bodyPr/>
        <a:lstStyle/>
        <a:p>
          <a:endParaRPr lang="en-US"/>
        </a:p>
      </dgm:t>
    </dgm:pt>
    <dgm:pt modelId="{BBAC9E2E-CD4B-4C4C-A8A5-E61422A14B4F}">
      <dgm:prSet phldrT="[Text]"/>
      <dgm:spPr/>
      <dgm:t>
        <a:bodyPr/>
        <a:lstStyle/>
        <a:p>
          <a:r>
            <a:rPr lang="en-US" dirty="0" smtClean="0"/>
            <a:t>Default security measures</a:t>
          </a:r>
          <a:endParaRPr lang="en-US" dirty="0"/>
        </a:p>
      </dgm:t>
    </dgm:pt>
    <dgm:pt modelId="{55048B1E-9E55-4D33-827F-F1768C395981}" type="parTrans" cxnId="{E861BED3-74F6-4FB7-97D9-0265F2C6851E}">
      <dgm:prSet/>
      <dgm:spPr/>
      <dgm:t>
        <a:bodyPr/>
        <a:lstStyle/>
        <a:p>
          <a:endParaRPr lang="en-US"/>
        </a:p>
      </dgm:t>
    </dgm:pt>
    <dgm:pt modelId="{993C973B-559D-416C-9DE4-2375CC577C27}" type="sibTrans" cxnId="{E861BED3-74F6-4FB7-97D9-0265F2C6851E}">
      <dgm:prSet/>
      <dgm:spPr/>
      <dgm:t>
        <a:bodyPr/>
        <a:lstStyle/>
        <a:p>
          <a:endParaRPr lang="en-US"/>
        </a:p>
      </dgm:t>
    </dgm:pt>
    <dgm:pt modelId="{E5BE76AA-8D6F-41C9-987E-2DB004EC3986}">
      <dgm:prSet phldrT="[Text]"/>
      <dgm:spPr/>
      <dgm:t>
        <a:bodyPr/>
        <a:lstStyle/>
        <a:p>
          <a:r>
            <a:rPr lang="en-US" dirty="0" smtClean="0"/>
            <a:t>Mass deployment security</a:t>
          </a:r>
          <a:endParaRPr lang="en-US" dirty="0"/>
        </a:p>
      </dgm:t>
    </dgm:pt>
    <dgm:pt modelId="{C7442913-3B72-43E1-B7E9-D5482BF23150}" type="parTrans" cxnId="{BA876E0C-5CE6-4407-AD83-D5C5A118C907}">
      <dgm:prSet/>
      <dgm:spPr/>
      <dgm:t>
        <a:bodyPr/>
        <a:lstStyle/>
        <a:p>
          <a:endParaRPr lang="en-US"/>
        </a:p>
      </dgm:t>
    </dgm:pt>
    <dgm:pt modelId="{99C3E928-F8C4-4F23-B4DA-CF3D9C7CC3DA}" type="sibTrans" cxnId="{BA876E0C-5CE6-4407-AD83-D5C5A118C907}">
      <dgm:prSet/>
      <dgm:spPr/>
      <dgm:t>
        <a:bodyPr/>
        <a:lstStyle/>
        <a:p>
          <a:endParaRPr lang="en-US"/>
        </a:p>
      </dgm:t>
    </dgm:pt>
    <dgm:pt modelId="{11EC3286-BE59-41E1-A474-B1A028BFD83F}">
      <dgm:prSet phldrT="[Text]"/>
      <dgm:spPr/>
      <dgm:t>
        <a:bodyPr/>
        <a:lstStyle/>
        <a:p>
          <a:r>
            <a:rPr lang="en-US" dirty="0" smtClean="0"/>
            <a:t>Information and response abilities</a:t>
          </a:r>
          <a:endParaRPr lang="en-US" dirty="0"/>
        </a:p>
      </dgm:t>
    </dgm:pt>
    <dgm:pt modelId="{5C500623-F046-4792-95B8-4AD19258DB5F}" type="parTrans" cxnId="{A1AC5B5E-054F-49FF-8C1F-79BE58CC5E75}">
      <dgm:prSet/>
      <dgm:spPr/>
      <dgm:t>
        <a:bodyPr/>
        <a:lstStyle/>
        <a:p>
          <a:endParaRPr lang="en-US"/>
        </a:p>
      </dgm:t>
    </dgm:pt>
    <dgm:pt modelId="{6DC4CEEF-1149-4E56-9C75-DFFAE93CF4C5}" type="sibTrans" cxnId="{A1AC5B5E-054F-49FF-8C1F-79BE58CC5E75}">
      <dgm:prSet/>
      <dgm:spPr/>
      <dgm:t>
        <a:bodyPr/>
        <a:lstStyle/>
        <a:p>
          <a:endParaRPr lang="en-US"/>
        </a:p>
      </dgm:t>
    </dgm:pt>
    <dgm:pt modelId="{1281E1D7-3C0D-4E27-997A-7874090BC075}" type="pres">
      <dgm:prSet presAssocID="{100E09CA-2E87-4FFD-A211-75FE1D3F3147}" presName="linear" presStyleCnt="0">
        <dgm:presLayoutVars>
          <dgm:dir/>
          <dgm:animLvl val="lvl"/>
          <dgm:resizeHandles val="exact"/>
        </dgm:presLayoutVars>
      </dgm:prSet>
      <dgm:spPr/>
      <dgm:t>
        <a:bodyPr/>
        <a:lstStyle/>
        <a:p>
          <a:endParaRPr lang="en-US"/>
        </a:p>
      </dgm:t>
    </dgm:pt>
    <dgm:pt modelId="{189FEE94-D9DA-4A57-B329-DB87E546736C}" type="pres">
      <dgm:prSet presAssocID="{21137E2A-9868-4BBE-9B60-0FABDFE131D1}" presName="parentLin" presStyleCnt="0"/>
      <dgm:spPr/>
    </dgm:pt>
    <dgm:pt modelId="{5E32DFD6-67C1-4F18-B961-868F36F8BE43}" type="pres">
      <dgm:prSet presAssocID="{21137E2A-9868-4BBE-9B60-0FABDFE131D1}" presName="parentLeftMargin" presStyleLbl="node1" presStyleIdx="0" presStyleCnt="4"/>
      <dgm:spPr/>
      <dgm:t>
        <a:bodyPr/>
        <a:lstStyle/>
        <a:p>
          <a:endParaRPr lang="en-US"/>
        </a:p>
      </dgm:t>
    </dgm:pt>
    <dgm:pt modelId="{9085090F-E8D1-47C5-9916-F9ACFEED3EF8}" type="pres">
      <dgm:prSet presAssocID="{21137E2A-9868-4BBE-9B60-0FABDFE131D1}" presName="parentText" presStyleLbl="node1" presStyleIdx="0" presStyleCnt="4">
        <dgm:presLayoutVars>
          <dgm:chMax val="0"/>
          <dgm:bulletEnabled val="1"/>
        </dgm:presLayoutVars>
      </dgm:prSet>
      <dgm:spPr/>
      <dgm:t>
        <a:bodyPr/>
        <a:lstStyle/>
        <a:p>
          <a:endParaRPr lang="en-US"/>
        </a:p>
      </dgm:t>
    </dgm:pt>
    <dgm:pt modelId="{7E1D4A67-9499-44D3-9805-3BF5A5DC7D54}" type="pres">
      <dgm:prSet presAssocID="{21137E2A-9868-4BBE-9B60-0FABDFE131D1}" presName="negativeSpace" presStyleCnt="0"/>
      <dgm:spPr/>
    </dgm:pt>
    <dgm:pt modelId="{31E24CFC-5C42-4C63-A013-D249C32B9AB0}" type="pres">
      <dgm:prSet presAssocID="{21137E2A-9868-4BBE-9B60-0FABDFE131D1}" presName="childText" presStyleLbl="conFgAcc1" presStyleIdx="0" presStyleCnt="4">
        <dgm:presLayoutVars>
          <dgm:bulletEnabled val="1"/>
        </dgm:presLayoutVars>
      </dgm:prSet>
      <dgm:spPr/>
    </dgm:pt>
    <dgm:pt modelId="{93DA5150-926F-4308-B01B-B373B7FF238A}" type="pres">
      <dgm:prSet presAssocID="{41D8EC47-5613-4D52-9D95-A3FDCD25A8F4}" presName="spaceBetweenRectangles" presStyleCnt="0"/>
      <dgm:spPr/>
    </dgm:pt>
    <dgm:pt modelId="{D4ED08F1-2AE1-45E9-AEC7-4AEF82479D7B}" type="pres">
      <dgm:prSet presAssocID="{BBAC9E2E-CD4B-4C4C-A8A5-E61422A14B4F}" presName="parentLin" presStyleCnt="0"/>
      <dgm:spPr/>
    </dgm:pt>
    <dgm:pt modelId="{4682059E-F821-4955-AEE4-45BCAFA89832}" type="pres">
      <dgm:prSet presAssocID="{BBAC9E2E-CD4B-4C4C-A8A5-E61422A14B4F}" presName="parentLeftMargin" presStyleLbl="node1" presStyleIdx="0" presStyleCnt="4"/>
      <dgm:spPr/>
      <dgm:t>
        <a:bodyPr/>
        <a:lstStyle/>
        <a:p>
          <a:endParaRPr lang="en-US"/>
        </a:p>
      </dgm:t>
    </dgm:pt>
    <dgm:pt modelId="{FEEA8BBE-F9E2-4161-9C80-183416277452}" type="pres">
      <dgm:prSet presAssocID="{BBAC9E2E-CD4B-4C4C-A8A5-E61422A14B4F}" presName="parentText" presStyleLbl="node1" presStyleIdx="1" presStyleCnt="4">
        <dgm:presLayoutVars>
          <dgm:chMax val="0"/>
          <dgm:bulletEnabled val="1"/>
        </dgm:presLayoutVars>
      </dgm:prSet>
      <dgm:spPr/>
      <dgm:t>
        <a:bodyPr/>
        <a:lstStyle/>
        <a:p>
          <a:endParaRPr lang="en-US"/>
        </a:p>
      </dgm:t>
    </dgm:pt>
    <dgm:pt modelId="{A90C2147-B065-4D5B-B69A-4D65E5572D08}" type="pres">
      <dgm:prSet presAssocID="{BBAC9E2E-CD4B-4C4C-A8A5-E61422A14B4F}" presName="negativeSpace" presStyleCnt="0"/>
      <dgm:spPr/>
    </dgm:pt>
    <dgm:pt modelId="{12ADFA04-EFE2-42C7-BD50-FD5F3F4F8974}" type="pres">
      <dgm:prSet presAssocID="{BBAC9E2E-CD4B-4C4C-A8A5-E61422A14B4F}" presName="childText" presStyleLbl="conFgAcc1" presStyleIdx="1" presStyleCnt="4">
        <dgm:presLayoutVars>
          <dgm:bulletEnabled val="1"/>
        </dgm:presLayoutVars>
      </dgm:prSet>
      <dgm:spPr/>
    </dgm:pt>
    <dgm:pt modelId="{B01C6201-9195-4737-8392-9519811EAD76}" type="pres">
      <dgm:prSet presAssocID="{993C973B-559D-416C-9DE4-2375CC577C27}" presName="spaceBetweenRectangles" presStyleCnt="0"/>
      <dgm:spPr/>
    </dgm:pt>
    <dgm:pt modelId="{5D5EED9B-4023-4439-BC60-2E5E0B5BF84C}" type="pres">
      <dgm:prSet presAssocID="{E5BE76AA-8D6F-41C9-987E-2DB004EC3986}" presName="parentLin" presStyleCnt="0"/>
      <dgm:spPr/>
    </dgm:pt>
    <dgm:pt modelId="{18256AD9-11F0-44CF-8C48-EB41D8F33976}" type="pres">
      <dgm:prSet presAssocID="{E5BE76AA-8D6F-41C9-987E-2DB004EC3986}" presName="parentLeftMargin" presStyleLbl="node1" presStyleIdx="1" presStyleCnt="4"/>
      <dgm:spPr/>
      <dgm:t>
        <a:bodyPr/>
        <a:lstStyle/>
        <a:p>
          <a:endParaRPr lang="en-US"/>
        </a:p>
      </dgm:t>
    </dgm:pt>
    <dgm:pt modelId="{FE6A523B-8FEA-4920-B45B-BB28CBDDFF95}" type="pres">
      <dgm:prSet presAssocID="{E5BE76AA-8D6F-41C9-987E-2DB004EC3986}" presName="parentText" presStyleLbl="node1" presStyleIdx="2" presStyleCnt="4">
        <dgm:presLayoutVars>
          <dgm:chMax val="0"/>
          <dgm:bulletEnabled val="1"/>
        </dgm:presLayoutVars>
      </dgm:prSet>
      <dgm:spPr/>
      <dgm:t>
        <a:bodyPr/>
        <a:lstStyle/>
        <a:p>
          <a:endParaRPr lang="en-US"/>
        </a:p>
      </dgm:t>
    </dgm:pt>
    <dgm:pt modelId="{F7F73410-3474-4A10-85AC-0CCCED412C9F}" type="pres">
      <dgm:prSet presAssocID="{E5BE76AA-8D6F-41C9-987E-2DB004EC3986}" presName="negativeSpace" presStyleCnt="0"/>
      <dgm:spPr/>
    </dgm:pt>
    <dgm:pt modelId="{B0349D03-64DF-47B6-B159-4EADC54DCBBC}" type="pres">
      <dgm:prSet presAssocID="{E5BE76AA-8D6F-41C9-987E-2DB004EC3986}" presName="childText" presStyleLbl="conFgAcc1" presStyleIdx="2" presStyleCnt="4">
        <dgm:presLayoutVars>
          <dgm:bulletEnabled val="1"/>
        </dgm:presLayoutVars>
      </dgm:prSet>
      <dgm:spPr/>
    </dgm:pt>
    <dgm:pt modelId="{A765B8ED-3BC8-4B1B-B014-C30661B0280B}" type="pres">
      <dgm:prSet presAssocID="{99C3E928-F8C4-4F23-B4DA-CF3D9C7CC3DA}" presName="spaceBetweenRectangles" presStyleCnt="0"/>
      <dgm:spPr/>
    </dgm:pt>
    <dgm:pt modelId="{24035480-F9B3-445E-BE3D-CDBFEFEA1517}" type="pres">
      <dgm:prSet presAssocID="{11EC3286-BE59-41E1-A474-B1A028BFD83F}" presName="parentLin" presStyleCnt="0"/>
      <dgm:spPr/>
    </dgm:pt>
    <dgm:pt modelId="{5B1706EF-7047-48D7-9399-585C877B32A5}" type="pres">
      <dgm:prSet presAssocID="{11EC3286-BE59-41E1-A474-B1A028BFD83F}" presName="parentLeftMargin" presStyleLbl="node1" presStyleIdx="2" presStyleCnt="4"/>
      <dgm:spPr/>
      <dgm:t>
        <a:bodyPr/>
        <a:lstStyle/>
        <a:p>
          <a:endParaRPr lang="en-US"/>
        </a:p>
      </dgm:t>
    </dgm:pt>
    <dgm:pt modelId="{E7E3F6F2-8EB0-4C5B-AD80-8D84AA6BDCE5}" type="pres">
      <dgm:prSet presAssocID="{11EC3286-BE59-41E1-A474-B1A028BFD83F}" presName="parentText" presStyleLbl="node1" presStyleIdx="3" presStyleCnt="4">
        <dgm:presLayoutVars>
          <dgm:chMax val="0"/>
          <dgm:bulletEnabled val="1"/>
        </dgm:presLayoutVars>
      </dgm:prSet>
      <dgm:spPr/>
      <dgm:t>
        <a:bodyPr/>
        <a:lstStyle/>
        <a:p>
          <a:endParaRPr lang="en-US"/>
        </a:p>
      </dgm:t>
    </dgm:pt>
    <dgm:pt modelId="{A30B006A-618C-40DB-9957-43EE39B0863D}" type="pres">
      <dgm:prSet presAssocID="{11EC3286-BE59-41E1-A474-B1A028BFD83F}" presName="negativeSpace" presStyleCnt="0"/>
      <dgm:spPr/>
    </dgm:pt>
    <dgm:pt modelId="{EA505BF8-77D8-4B30-B290-FB3B88EAC22E}" type="pres">
      <dgm:prSet presAssocID="{11EC3286-BE59-41E1-A474-B1A028BFD83F}" presName="childText" presStyleLbl="conFgAcc1" presStyleIdx="3" presStyleCnt="4">
        <dgm:presLayoutVars>
          <dgm:bulletEnabled val="1"/>
        </dgm:presLayoutVars>
      </dgm:prSet>
      <dgm:spPr/>
    </dgm:pt>
  </dgm:ptLst>
  <dgm:cxnLst>
    <dgm:cxn modelId="{A1AC5B5E-054F-49FF-8C1F-79BE58CC5E75}" srcId="{100E09CA-2E87-4FFD-A211-75FE1D3F3147}" destId="{11EC3286-BE59-41E1-A474-B1A028BFD83F}" srcOrd="3" destOrd="0" parTransId="{5C500623-F046-4792-95B8-4AD19258DB5F}" sibTransId="{6DC4CEEF-1149-4E56-9C75-DFFAE93CF4C5}"/>
    <dgm:cxn modelId="{BA876E0C-5CE6-4407-AD83-D5C5A118C907}" srcId="{100E09CA-2E87-4FFD-A211-75FE1D3F3147}" destId="{E5BE76AA-8D6F-41C9-987E-2DB004EC3986}" srcOrd="2" destOrd="0" parTransId="{C7442913-3B72-43E1-B7E9-D5482BF23150}" sibTransId="{99C3E928-F8C4-4F23-B4DA-CF3D9C7CC3DA}"/>
    <dgm:cxn modelId="{1734C040-7708-4567-B5AB-6790D5F963C9}" type="presOf" srcId="{BBAC9E2E-CD4B-4C4C-A8A5-E61422A14B4F}" destId="{FEEA8BBE-F9E2-4161-9C80-183416277452}" srcOrd="1" destOrd="0" presId="urn:microsoft.com/office/officeart/2005/8/layout/list1"/>
    <dgm:cxn modelId="{EDE9C476-1289-4B48-8ACE-C6B7058B8647}" type="presOf" srcId="{11EC3286-BE59-41E1-A474-B1A028BFD83F}" destId="{5B1706EF-7047-48D7-9399-585C877B32A5}" srcOrd="0" destOrd="0" presId="urn:microsoft.com/office/officeart/2005/8/layout/list1"/>
    <dgm:cxn modelId="{AB07D53D-AF01-420C-BF88-97B90DFB1933}" type="presOf" srcId="{21137E2A-9868-4BBE-9B60-0FABDFE131D1}" destId="{5E32DFD6-67C1-4F18-B961-868F36F8BE43}" srcOrd="0" destOrd="0" presId="urn:microsoft.com/office/officeart/2005/8/layout/list1"/>
    <dgm:cxn modelId="{89973FA3-E4B2-4A42-AC6F-6C2054071608}" type="presOf" srcId="{E5BE76AA-8D6F-41C9-987E-2DB004EC3986}" destId="{FE6A523B-8FEA-4920-B45B-BB28CBDDFF95}" srcOrd="1" destOrd="0" presId="urn:microsoft.com/office/officeart/2005/8/layout/list1"/>
    <dgm:cxn modelId="{38D96032-A801-450C-96C8-9098DB4DF337}" type="presOf" srcId="{BBAC9E2E-CD4B-4C4C-A8A5-E61422A14B4F}" destId="{4682059E-F821-4955-AEE4-45BCAFA89832}" srcOrd="0" destOrd="0" presId="urn:microsoft.com/office/officeart/2005/8/layout/list1"/>
    <dgm:cxn modelId="{520BA46F-04BB-4BB3-A98C-DE523C6F43A5}" type="presOf" srcId="{E5BE76AA-8D6F-41C9-987E-2DB004EC3986}" destId="{18256AD9-11F0-44CF-8C48-EB41D8F33976}" srcOrd="0" destOrd="0" presId="urn:microsoft.com/office/officeart/2005/8/layout/list1"/>
    <dgm:cxn modelId="{EEB8ACA7-0F2D-4393-B28F-2180ED200A21}" type="presOf" srcId="{21137E2A-9868-4BBE-9B60-0FABDFE131D1}" destId="{9085090F-E8D1-47C5-9916-F9ACFEED3EF8}" srcOrd="1" destOrd="0" presId="urn:microsoft.com/office/officeart/2005/8/layout/list1"/>
    <dgm:cxn modelId="{1A92E9A9-DAD2-459F-AE4D-2E057483658D}" type="presOf" srcId="{11EC3286-BE59-41E1-A474-B1A028BFD83F}" destId="{E7E3F6F2-8EB0-4C5B-AD80-8D84AA6BDCE5}" srcOrd="1" destOrd="0" presId="urn:microsoft.com/office/officeart/2005/8/layout/list1"/>
    <dgm:cxn modelId="{97978D6B-7105-46EB-8877-189259E35A95}" type="presOf" srcId="{100E09CA-2E87-4FFD-A211-75FE1D3F3147}" destId="{1281E1D7-3C0D-4E27-997A-7874090BC075}" srcOrd="0" destOrd="0" presId="urn:microsoft.com/office/officeart/2005/8/layout/list1"/>
    <dgm:cxn modelId="{E861BED3-74F6-4FB7-97D9-0265F2C6851E}" srcId="{100E09CA-2E87-4FFD-A211-75FE1D3F3147}" destId="{BBAC9E2E-CD4B-4C4C-A8A5-E61422A14B4F}" srcOrd="1" destOrd="0" parTransId="{55048B1E-9E55-4D33-827F-F1768C395981}" sibTransId="{993C973B-559D-416C-9DE4-2375CC577C27}"/>
    <dgm:cxn modelId="{FE317630-201E-4BBD-AEA7-35B626205E43}" srcId="{100E09CA-2E87-4FFD-A211-75FE1D3F3147}" destId="{21137E2A-9868-4BBE-9B60-0FABDFE131D1}" srcOrd="0" destOrd="0" parTransId="{F0B4F60F-4413-460C-8DF2-52C8810FFB79}" sibTransId="{41D8EC47-5613-4D52-9D95-A3FDCD25A8F4}"/>
    <dgm:cxn modelId="{0289F839-E31E-4CAF-93C5-B6E67ADA64E1}" type="presParOf" srcId="{1281E1D7-3C0D-4E27-997A-7874090BC075}" destId="{189FEE94-D9DA-4A57-B329-DB87E546736C}" srcOrd="0" destOrd="0" presId="urn:microsoft.com/office/officeart/2005/8/layout/list1"/>
    <dgm:cxn modelId="{C0662805-A161-451C-BC78-AB962FE43AD1}" type="presParOf" srcId="{189FEE94-D9DA-4A57-B329-DB87E546736C}" destId="{5E32DFD6-67C1-4F18-B961-868F36F8BE43}" srcOrd="0" destOrd="0" presId="urn:microsoft.com/office/officeart/2005/8/layout/list1"/>
    <dgm:cxn modelId="{255D6A9A-40F8-468D-8C77-1E0EBB859E8E}" type="presParOf" srcId="{189FEE94-D9DA-4A57-B329-DB87E546736C}" destId="{9085090F-E8D1-47C5-9916-F9ACFEED3EF8}" srcOrd="1" destOrd="0" presId="urn:microsoft.com/office/officeart/2005/8/layout/list1"/>
    <dgm:cxn modelId="{A10BDA5D-2E1C-404D-AB2B-4199F6AA452C}" type="presParOf" srcId="{1281E1D7-3C0D-4E27-997A-7874090BC075}" destId="{7E1D4A67-9499-44D3-9805-3BF5A5DC7D54}" srcOrd="1" destOrd="0" presId="urn:microsoft.com/office/officeart/2005/8/layout/list1"/>
    <dgm:cxn modelId="{D0C3310D-B5AF-4867-B96D-C8623DAD58B2}" type="presParOf" srcId="{1281E1D7-3C0D-4E27-997A-7874090BC075}" destId="{31E24CFC-5C42-4C63-A013-D249C32B9AB0}" srcOrd="2" destOrd="0" presId="urn:microsoft.com/office/officeart/2005/8/layout/list1"/>
    <dgm:cxn modelId="{A28C68C3-F691-4A33-8EBD-25F8969C285E}" type="presParOf" srcId="{1281E1D7-3C0D-4E27-997A-7874090BC075}" destId="{93DA5150-926F-4308-B01B-B373B7FF238A}" srcOrd="3" destOrd="0" presId="urn:microsoft.com/office/officeart/2005/8/layout/list1"/>
    <dgm:cxn modelId="{92A06C67-B371-4661-A466-069AD3E20144}" type="presParOf" srcId="{1281E1D7-3C0D-4E27-997A-7874090BC075}" destId="{D4ED08F1-2AE1-45E9-AEC7-4AEF82479D7B}" srcOrd="4" destOrd="0" presId="urn:microsoft.com/office/officeart/2005/8/layout/list1"/>
    <dgm:cxn modelId="{F05BEA6C-225C-45A1-8C02-5657D3323239}" type="presParOf" srcId="{D4ED08F1-2AE1-45E9-AEC7-4AEF82479D7B}" destId="{4682059E-F821-4955-AEE4-45BCAFA89832}" srcOrd="0" destOrd="0" presId="urn:microsoft.com/office/officeart/2005/8/layout/list1"/>
    <dgm:cxn modelId="{8A7B75AA-522C-4A92-B584-DF5109D1B6DE}" type="presParOf" srcId="{D4ED08F1-2AE1-45E9-AEC7-4AEF82479D7B}" destId="{FEEA8BBE-F9E2-4161-9C80-183416277452}" srcOrd="1" destOrd="0" presId="urn:microsoft.com/office/officeart/2005/8/layout/list1"/>
    <dgm:cxn modelId="{C7B89605-A243-4211-BC21-8A42633F0692}" type="presParOf" srcId="{1281E1D7-3C0D-4E27-997A-7874090BC075}" destId="{A90C2147-B065-4D5B-B69A-4D65E5572D08}" srcOrd="5" destOrd="0" presId="urn:microsoft.com/office/officeart/2005/8/layout/list1"/>
    <dgm:cxn modelId="{74DB9403-2B15-4C6B-9260-803D18A85295}" type="presParOf" srcId="{1281E1D7-3C0D-4E27-997A-7874090BC075}" destId="{12ADFA04-EFE2-42C7-BD50-FD5F3F4F8974}" srcOrd="6" destOrd="0" presId="urn:microsoft.com/office/officeart/2005/8/layout/list1"/>
    <dgm:cxn modelId="{714F4609-3753-438A-99D7-6B95CF546257}" type="presParOf" srcId="{1281E1D7-3C0D-4E27-997A-7874090BC075}" destId="{B01C6201-9195-4737-8392-9519811EAD76}" srcOrd="7" destOrd="0" presId="urn:microsoft.com/office/officeart/2005/8/layout/list1"/>
    <dgm:cxn modelId="{38AFE2F3-731E-4E38-89A3-D398A0F9836C}" type="presParOf" srcId="{1281E1D7-3C0D-4E27-997A-7874090BC075}" destId="{5D5EED9B-4023-4439-BC60-2E5E0B5BF84C}" srcOrd="8" destOrd="0" presId="urn:microsoft.com/office/officeart/2005/8/layout/list1"/>
    <dgm:cxn modelId="{DF40A9E2-2A4C-4FCE-B59D-D4961D4FE0B1}" type="presParOf" srcId="{5D5EED9B-4023-4439-BC60-2E5E0B5BF84C}" destId="{18256AD9-11F0-44CF-8C48-EB41D8F33976}" srcOrd="0" destOrd="0" presId="urn:microsoft.com/office/officeart/2005/8/layout/list1"/>
    <dgm:cxn modelId="{9B577D63-1967-45A4-A6D8-EA606949662B}" type="presParOf" srcId="{5D5EED9B-4023-4439-BC60-2E5E0B5BF84C}" destId="{FE6A523B-8FEA-4920-B45B-BB28CBDDFF95}" srcOrd="1" destOrd="0" presId="urn:microsoft.com/office/officeart/2005/8/layout/list1"/>
    <dgm:cxn modelId="{D626355E-AD4B-44C3-B427-7CF08D003D6D}" type="presParOf" srcId="{1281E1D7-3C0D-4E27-997A-7874090BC075}" destId="{F7F73410-3474-4A10-85AC-0CCCED412C9F}" srcOrd="9" destOrd="0" presId="urn:microsoft.com/office/officeart/2005/8/layout/list1"/>
    <dgm:cxn modelId="{13A7701C-7388-4451-8893-A623CEEFB9E5}" type="presParOf" srcId="{1281E1D7-3C0D-4E27-997A-7874090BC075}" destId="{B0349D03-64DF-47B6-B159-4EADC54DCBBC}" srcOrd="10" destOrd="0" presId="urn:microsoft.com/office/officeart/2005/8/layout/list1"/>
    <dgm:cxn modelId="{37856A00-52CF-4106-A619-CE67DF9DD90A}" type="presParOf" srcId="{1281E1D7-3C0D-4E27-997A-7874090BC075}" destId="{A765B8ED-3BC8-4B1B-B014-C30661B0280B}" srcOrd="11" destOrd="0" presId="urn:microsoft.com/office/officeart/2005/8/layout/list1"/>
    <dgm:cxn modelId="{9F487050-11E4-4C10-96C8-C53C5F567697}" type="presParOf" srcId="{1281E1D7-3C0D-4E27-997A-7874090BC075}" destId="{24035480-F9B3-445E-BE3D-CDBFEFEA1517}" srcOrd="12" destOrd="0" presId="urn:microsoft.com/office/officeart/2005/8/layout/list1"/>
    <dgm:cxn modelId="{6FC2DBFA-4608-46E4-B339-00C71B95E96D}" type="presParOf" srcId="{24035480-F9B3-445E-BE3D-CDBFEFEA1517}" destId="{5B1706EF-7047-48D7-9399-585C877B32A5}" srcOrd="0" destOrd="0" presId="urn:microsoft.com/office/officeart/2005/8/layout/list1"/>
    <dgm:cxn modelId="{52370DEE-96FC-4434-9138-9C9E4FA396E4}" type="presParOf" srcId="{24035480-F9B3-445E-BE3D-CDBFEFEA1517}" destId="{E7E3F6F2-8EB0-4C5B-AD80-8D84AA6BDCE5}" srcOrd="1" destOrd="0" presId="urn:microsoft.com/office/officeart/2005/8/layout/list1"/>
    <dgm:cxn modelId="{DD131044-D9F0-429C-A396-F67D247BDA61}" type="presParOf" srcId="{1281E1D7-3C0D-4E27-997A-7874090BC075}" destId="{A30B006A-618C-40DB-9957-43EE39B0863D}" srcOrd="13" destOrd="0" presId="urn:microsoft.com/office/officeart/2005/8/layout/list1"/>
    <dgm:cxn modelId="{F60AB37D-1CC5-4B0F-8F68-9065FE74215A}" type="presParOf" srcId="{1281E1D7-3C0D-4E27-997A-7874090BC075}" destId="{EA505BF8-77D8-4B30-B290-FB3B88EAC22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8D99D8-E6B1-45B0-BF5B-2C52C09BEA1A}"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7F05E9FE-8158-40CB-9291-367A533D77BE}">
      <dgm:prSet phldrT="[Text]"/>
      <dgm:spPr/>
      <dgm:t>
        <a:bodyPr/>
        <a:lstStyle/>
        <a:p>
          <a:r>
            <a:rPr lang="en-US" dirty="0" smtClean="0"/>
            <a:t>Outline vulnerabilities</a:t>
          </a:r>
          <a:endParaRPr lang="en-US" dirty="0"/>
        </a:p>
      </dgm:t>
    </dgm:pt>
    <dgm:pt modelId="{FA595004-9D22-4738-80D3-4C5D11DF5AD4}" type="parTrans" cxnId="{9FCCBA3E-05FB-44A6-85AD-6473484D18F7}">
      <dgm:prSet/>
      <dgm:spPr/>
      <dgm:t>
        <a:bodyPr/>
        <a:lstStyle/>
        <a:p>
          <a:endParaRPr lang="en-US"/>
        </a:p>
      </dgm:t>
    </dgm:pt>
    <dgm:pt modelId="{CABAF27E-D3FB-4CF2-A984-3CE9E6A8CEA5}" type="sibTrans" cxnId="{9FCCBA3E-05FB-44A6-85AD-6473484D18F7}">
      <dgm:prSet/>
      <dgm:spPr/>
      <dgm:t>
        <a:bodyPr/>
        <a:lstStyle/>
        <a:p>
          <a:endParaRPr lang="en-US"/>
        </a:p>
      </dgm:t>
    </dgm:pt>
    <dgm:pt modelId="{C67C7B86-8CC1-490C-AD0A-11CF12D5FCF2}">
      <dgm:prSet phldrT="[Text]"/>
      <dgm:spPr/>
      <dgm:t>
        <a:bodyPr/>
        <a:lstStyle/>
        <a:p>
          <a:r>
            <a:rPr lang="en-US" dirty="0" smtClean="0"/>
            <a:t>Classify vulnerabilities</a:t>
          </a:r>
          <a:endParaRPr lang="en-US" dirty="0"/>
        </a:p>
      </dgm:t>
    </dgm:pt>
    <dgm:pt modelId="{4ED32E2E-D826-493C-8D50-46E7EE072E52}" type="parTrans" cxnId="{F40A3EF7-14DC-4634-9646-20665A68A37F}">
      <dgm:prSet/>
      <dgm:spPr/>
      <dgm:t>
        <a:bodyPr/>
        <a:lstStyle/>
        <a:p>
          <a:endParaRPr lang="en-US"/>
        </a:p>
      </dgm:t>
    </dgm:pt>
    <dgm:pt modelId="{1DF8A4D4-CFBA-49BE-BA9C-4F818D0F0AF0}" type="sibTrans" cxnId="{F40A3EF7-14DC-4634-9646-20665A68A37F}">
      <dgm:prSet/>
      <dgm:spPr/>
      <dgm:t>
        <a:bodyPr/>
        <a:lstStyle/>
        <a:p>
          <a:endParaRPr lang="en-US"/>
        </a:p>
      </dgm:t>
    </dgm:pt>
    <dgm:pt modelId="{47315631-4DB6-4940-A10A-ADBB251FBBF5}">
      <dgm:prSet phldrT="[Text]"/>
      <dgm:spPr/>
      <dgm:t>
        <a:bodyPr/>
        <a:lstStyle/>
        <a:p>
          <a:r>
            <a:rPr lang="en-US" dirty="0" smtClean="0"/>
            <a:t>Develop a mitigation plan</a:t>
          </a:r>
          <a:endParaRPr lang="en-US" dirty="0"/>
        </a:p>
      </dgm:t>
    </dgm:pt>
    <dgm:pt modelId="{8351DE34-4260-4383-803E-6EC70CDED8FA}" type="parTrans" cxnId="{B464E22B-4A72-4FCF-BA32-B7B893271189}">
      <dgm:prSet/>
      <dgm:spPr/>
      <dgm:t>
        <a:bodyPr/>
        <a:lstStyle/>
        <a:p>
          <a:endParaRPr lang="en-US"/>
        </a:p>
      </dgm:t>
    </dgm:pt>
    <dgm:pt modelId="{5BFDDAF4-A4D2-45C2-8932-E717570F7D73}" type="sibTrans" cxnId="{B464E22B-4A72-4FCF-BA32-B7B893271189}">
      <dgm:prSet/>
      <dgm:spPr/>
      <dgm:t>
        <a:bodyPr/>
        <a:lstStyle/>
        <a:p>
          <a:endParaRPr lang="en-US"/>
        </a:p>
      </dgm:t>
    </dgm:pt>
    <dgm:pt modelId="{B35FA705-3E02-49AF-91F5-794B04BDB007}">
      <dgm:prSet/>
      <dgm:spPr/>
      <dgm:t>
        <a:bodyPr/>
        <a:lstStyle/>
        <a:p>
          <a:r>
            <a:rPr lang="en-US" dirty="0" smtClean="0"/>
            <a:t>Retest</a:t>
          </a:r>
          <a:endParaRPr lang="en-US" dirty="0"/>
        </a:p>
      </dgm:t>
    </dgm:pt>
    <dgm:pt modelId="{1C3558D0-37E1-4D67-A26B-C21292972650}" type="parTrans" cxnId="{82762AD6-7628-40A9-8CB1-95298ED1A7F7}">
      <dgm:prSet/>
      <dgm:spPr/>
      <dgm:t>
        <a:bodyPr/>
        <a:lstStyle/>
        <a:p>
          <a:endParaRPr lang="en-US"/>
        </a:p>
      </dgm:t>
    </dgm:pt>
    <dgm:pt modelId="{06C0C475-F9B8-482D-910B-22D88A12F95C}" type="sibTrans" cxnId="{82762AD6-7628-40A9-8CB1-95298ED1A7F7}">
      <dgm:prSet/>
      <dgm:spPr/>
      <dgm:t>
        <a:bodyPr/>
        <a:lstStyle/>
        <a:p>
          <a:endParaRPr lang="en-US"/>
        </a:p>
      </dgm:t>
    </dgm:pt>
    <dgm:pt modelId="{D0911D3B-89B4-4D61-895B-2AB146C715D9}" type="pres">
      <dgm:prSet presAssocID="{E78D99D8-E6B1-45B0-BF5B-2C52C09BEA1A}" presName="Name0" presStyleCnt="0">
        <dgm:presLayoutVars>
          <dgm:chMax val="7"/>
          <dgm:chPref val="7"/>
          <dgm:dir/>
        </dgm:presLayoutVars>
      </dgm:prSet>
      <dgm:spPr/>
    </dgm:pt>
    <dgm:pt modelId="{B898DDAC-6CF8-48BB-892D-E97EA04C6E4B}" type="pres">
      <dgm:prSet presAssocID="{E78D99D8-E6B1-45B0-BF5B-2C52C09BEA1A}" presName="Name1" presStyleCnt="0"/>
      <dgm:spPr/>
    </dgm:pt>
    <dgm:pt modelId="{7FD4445A-965F-4D6B-AB35-1BB0B8076AFE}" type="pres">
      <dgm:prSet presAssocID="{E78D99D8-E6B1-45B0-BF5B-2C52C09BEA1A}" presName="cycle" presStyleCnt="0"/>
      <dgm:spPr/>
    </dgm:pt>
    <dgm:pt modelId="{46F895E9-0FAD-4478-BCF5-7781E397CD9C}" type="pres">
      <dgm:prSet presAssocID="{E78D99D8-E6B1-45B0-BF5B-2C52C09BEA1A}" presName="srcNode" presStyleLbl="node1" presStyleIdx="0" presStyleCnt="4"/>
      <dgm:spPr/>
    </dgm:pt>
    <dgm:pt modelId="{D30C5D99-8FA0-4EA9-89AB-AA14249F1F50}" type="pres">
      <dgm:prSet presAssocID="{E78D99D8-E6B1-45B0-BF5B-2C52C09BEA1A}" presName="conn" presStyleLbl="parChTrans1D2" presStyleIdx="0" presStyleCnt="1"/>
      <dgm:spPr/>
    </dgm:pt>
    <dgm:pt modelId="{25B08A8D-E6F4-46BC-A917-64B3A31033B8}" type="pres">
      <dgm:prSet presAssocID="{E78D99D8-E6B1-45B0-BF5B-2C52C09BEA1A}" presName="extraNode" presStyleLbl="node1" presStyleIdx="0" presStyleCnt="4"/>
      <dgm:spPr/>
    </dgm:pt>
    <dgm:pt modelId="{2966CE52-DE0A-4324-B039-1D60C7E21E64}" type="pres">
      <dgm:prSet presAssocID="{E78D99D8-E6B1-45B0-BF5B-2C52C09BEA1A}" presName="dstNode" presStyleLbl="node1" presStyleIdx="0" presStyleCnt="4"/>
      <dgm:spPr/>
    </dgm:pt>
    <dgm:pt modelId="{7559F054-327A-47FD-A8BF-C5DF8A50CE74}" type="pres">
      <dgm:prSet presAssocID="{7F05E9FE-8158-40CB-9291-367A533D77BE}" presName="text_1" presStyleLbl="node1" presStyleIdx="0" presStyleCnt="4">
        <dgm:presLayoutVars>
          <dgm:bulletEnabled val="1"/>
        </dgm:presLayoutVars>
      </dgm:prSet>
      <dgm:spPr/>
      <dgm:t>
        <a:bodyPr/>
        <a:lstStyle/>
        <a:p>
          <a:endParaRPr lang="en-US"/>
        </a:p>
      </dgm:t>
    </dgm:pt>
    <dgm:pt modelId="{6CC21CF2-185F-4FFD-BE04-E7E2E7238209}" type="pres">
      <dgm:prSet presAssocID="{7F05E9FE-8158-40CB-9291-367A533D77BE}" presName="accent_1" presStyleCnt="0"/>
      <dgm:spPr/>
    </dgm:pt>
    <dgm:pt modelId="{283E1481-AF57-4D1D-AAE2-AFD52A3E1986}" type="pres">
      <dgm:prSet presAssocID="{7F05E9FE-8158-40CB-9291-367A533D77BE}" presName="accentRepeatNode" presStyleLbl="solidFgAcc1" presStyleIdx="0" presStyleCnt="4"/>
      <dgm:spPr/>
    </dgm:pt>
    <dgm:pt modelId="{F19505B0-6057-47EE-B4B2-53D65A686198}" type="pres">
      <dgm:prSet presAssocID="{C67C7B86-8CC1-490C-AD0A-11CF12D5FCF2}" presName="text_2" presStyleLbl="node1" presStyleIdx="1" presStyleCnt="4">
        <dgm:presLayoutVars>
          <dgm:bulletEnabled val="1"/>
        </dgm:presLayoutVars>
      </dgm:prSet>
      <dgm:spPr/>
      <dgm:t>
        <a:bodyPr/>
        <a:lstStyle/>
        <a:p>
          <a:endParaRPr lang="en-US"/>
        </a:p>
      </dgm:t>
    </dgm:pt>
    <dgm:pt modelId="{8D8331EA-3972-4A19-899E-A3CC7769C3AC}" type="pres">
      <dgm:prSet presAssocID="{C67C7B86-8CC1-490C-AD0A-11CF12D5FCF2}" presName="accent_2" presStyleCnt="0"/>
      <dgm:spPr/>
    </dgm:pt>
    <dgm:pt modelId="{F48B1D2D-CC3A-4D7B-94E3-CE915079928E}" type="pres">
      <dgm:prSet presAssocID="{C67C7B86-8CC1-490C-AD0A-11CF12D5FCF2}" presName="accentRepeatNode" presStyleLbl="solidFgAcc1" presStyleIdx="1" presStyleCnt="4"/>
      <dgm:spPr/>
    </dgm:pt>
    <dgm:pt modelId="{D7ED0FF4-50FC-4981-9721-B8DBBE306C2F}" type="pres">
      <dgm:prSet presAssocID="{47315631-4DB6-4940-A10A-ADBB251FBBF5}" presName="text_3" presStyleLbl="node1" presStyleIdx="2" presStyleCnt="4">
        <dgm:presLayoutVars>
          <dgm:bulletEnabled val="1"/>
        </dgm:presLayoutVars>
      </dgm:prSet>
      <dgm:spPr/>
      <dgm:t>
        <a:bodyPr/>
        <a:lstStyle/>
        <a:p>
          <a:endParaRPr lang="en-US"/>
        </a:p>
      </dgm:t>
    </dgm:pt>
    <dgm:pt modelId="{8C506A61-6995-4F2B-8CE1-695E73B844E5}" type="pres">
      <dgm:prSet presAssocID="{47315631-4DB6-4940-A10A-ADBB251FBBF5}" presName="accent_3" presStyleCnt="0"/>
      <dgm:spPr/>
    </dgm:pt>
    <dgm:pt modelId="{683F13C9-21AE-4249-9325-9B347A5D67AD}" type="pres">
      <dgm:prSet presAssocID="{47315631-4DB6-4940-A10A-ADBB251FBBF5}" presName="accentRepeatNode" presStyleLbl="solidFgAcc1" presStyleIdx="2" presStyleCnt="4"/>
      <dgm:spPr/>
    </dgm:pt>
    <dgm:pt modelId="{14C87042-7DE1-4281-A387-F5ABF6984539}" type="pres">
      <dgm:prSet presAssocID="{B35FA705-3E02-49AF-91F5-794B04BDB007}" presName="text_4" presStyleLbl="node1" presStyleIdx="3" presStyleCnt="4">
        <dgm:presLayoutVars>
          <dgm:bulletEnabled val="1"/>
        </dgm:presLayoutVars>
      </dgm:prSet>
      <dgm:spPr/>
    </dgm:pt>
    <dgm:pt modelId="{82A763C9-4C33-42AC-85D1-23224F6B0672}" type="pres">
      <dgm:prSet presAssocID="{B35FA705-3E02-49AF-91F5-794B04BDB007}" presName="accent_4" presStyleCnt="0"/>
      <dgm:spPr/>
    </dgm:pt>
    <dgm:pt modelId="{DA22C9A1-A1D5-4087-BB7F-5E2BA983C64A}" type="pres">
      <dgm:prSet presAssocID="{B35FA705-3E02-49AF-91F5-794B04BDB007}" presName="accentRepeatNode" presStyleLbl="solidFgAcc1" presStyleIdx="3" presStyleCnt="4"/>
      <dgm:spPr/>
    </dgm:pt>
  </dgm:ptLst>
  <dgm:cxnLst>
    <dgm:cxn modelId="{30579F0A-19FE-4D29-8D46-99D81DB5DED7}" type="presOf" srcId="{CABAF27E-D3FB-4CF2-A984-3CE9E6A8CEA5}" destId="{D30C5D99-8FA0-4EA9-89AB-AA14249F1F50}" srcOrd="0" destOrd="0" presId="urn:microsoft.com/office/officeart/2008/layout/VerticalCurvedList"/>
    <dgm:cxn modelId="{6239EDDB-A713-461D-9BBC-66B052C3BADF}" type="presOf" srcId="{B35FA705-3E02-49AF-91F5-794B04BDB007}" destId="{14C87042-7DE1-4281-A387-F5ABF6984539}" srcOrd="0" destOrd="0" presId="urn:microsoft.com/office/officeart/2008/layout/VerticalCurvedList"/>
    <dgm:cxn modelId="{9FCCBA3E-05FB-44A6-85AD-6473484D18F7}" srcId="{E78D99D8-E6B1-45B0-BF5B-2C52C09BEA1A}" destId="{7F05E9FE-8158-40CB-9291-367A533D77BE}" srcOrd="0" destOrd="0" parTransId="{FA595004-9D22-4738-80D3-4C5D11DF5AD4}" sibTransId="{CABAF27E-D3FB-4CF2-A984-3CE9E6A8CEA5}"/>
    <dgm:cxn modelId="{B464E22B-4A72-4FCF-BA32-B7B893271189}" srcId="{E78D99D8-E6B1-45B0-BF5B-2C52C09BEA1A}" destId="{47315631-4DB6-4940-A10A-ADBB251FBBF5}" srcOrd="2" destOrd="0" parTransId="{8351DE34-4260-4383-803E-6EC70CDED8FA}" sibTransId="{5BFDDAF4-A4D2-45C2-8932-E717570F7D73}"/>
    <dgm:cxn modelId="{F40A3EF7-14DC-4634-9646-20665A68A37F}" srcId="{E78D99D8-E6B1-45B0-BF5B-2C52C09BEA1A}" destId="{C67C7B86-8CC1-490C-AD0A-11CF12D5FCF2}" srcOrd="1" destOrd="0" parTransId="{4ED32E2E-D826-493C-8D50-46E7EE072E52}" sibTransId="{1DF8A4D4-CFBA-49BE-BA9C-4F818D0F0AF0}"/>
    <dgm:cxn modelId="{635CCAF6-B2B8-4C37-BC82-20B4A51E1B1E}" type="presOf" srcId="{7F05E9FE-8158-40CB-9291-367A533D77BE}" destId="{7559F054-327A-47FD-A8BF-C5DF8A50CE74}" srcOrd="0" destOrd="0" presId="urn:microsoft.com/office/officeart/2008/layout/VerticalCurvedList"/>
    <dgm:cxn modelId="{624758E5-8521-4DA9-966B-AF90FB871AA4}" type="presOf" srcId="{C67C7B86-8CC1-490C-AD0A-11CF12D5FCF2}" destId="{F19505B0-6057-47EE-B4B2-53D65A686198}" srcOrd="0" destOrd="0" presId="urn:microsoft.com/office/officeart/2008/layout/VerticalCurvedList"/>
    <dgm:cxn modelId="{3C503782-56E7-42AB-8384-5DDF0179134C}" type="presOf" srcId="{E78D99D8-E6B1-45B0-BF5B-2C52C09BEA1A}" destId="{D0911D3B-89B4-4D61-895B-2AB146C715D9}" srcOrd="0" destOrd="0" presId="urn:microsoft.com/office/officeart/2008/layout/VerticalCurvedList"/>
    <dgm:cxn modelId="{82762AD6-7628-40A9-8CB1-95298ED1A7F7}" srcId="{E78D99D8-E6B1-45B0-BF5B-2C52C09BEA1A}" destId="{B35FA705-3E02-49AF-91F5-794B04BDB007}" srcOrd="3" destOrd="0" parTransId="{1C3558D0-37E1-4D67-A26B-C21292972650}" sibTransId="{06C0C475-F9B8-482D-910B-22D88A12F95C}"/>
    <dgm:cxn modelId="{8EF85C6B-F04F-45F9-932A-6CC733965DC7}" type="presOf" srcId="{47315631-4DB6-4940-A10A-ADBB251FBBF5}" destId="{D7ED0FF4-50FC-4981-9721-B8DBBE306C2F}" srcOrd="0" destOrd="0" presId="urn:microsoft.com/office/officeart/2008/layout/VerticalCurvedList"/>
    <dgm:cxn modelId="{A447F29D-6423-4614-84FD-A77107F5E62E}" type="presParOf" srcId="{D0911D3B-89B4-4D61-895B-2AB146C715D9}" destId="{B898DDAC-6CF8-48BB-892D-E97EA04C6E4B}" srcOrd="0" destOrd="0" presId="urn:microsoft.com/office/officeart/2008/layout/VerticalCurvedList"/>
    <dgm:cxn modelId="{A3DBFDEA-D877-4E95-AA41-B58BB9CDD288}" type="presParOf" srcId="{B898DDAC-6CF8-48BB-892D-E97EA04C6E4B}" destId="{7FD4445A-965F-4D6B-AB35-1BB0B8076AFE}" srcOrd="0" destOrd="0" presId="urn:microsoft.com/office/officeart/2008/layout/VerticalCurvedList"/>
    <dgm:cxn modelId="{0C9DA634-F377-4D48-A3CE-D315C3150123}" type="presParOf" srcId="{7FD4445A-965F-4D6B-AB35-1BB0B8076AFE}" destId="{46F895E9-0FAD-4478-BCF5-7781E397CD9C}" srcOrd="0" destOrd="0" presId="urn:microsoft.com/office/officeart/2008/layout/VerticalCurvedList"/>
    <dgm:cxn modelId="{FA6D0E81-3D4A-4B44-A6EC-0A34676BB3BE}" type="presParOf" srcId="{7FD4445A-965F-4D6B-AB35-1BB0B8076AFE}" destId="{D30C5D99-8FA0-4EA9-89AB-AA14249F1F50}" srcOrd="1" destOrd="0" presId="urn:microsoft.com/office/officeart/2008/layout/VerticalCurvedList"/>
    <dgm:cxn modelId="{467C2E8A-C654-4A08-882F-12F1AC6D77B8}" type="presParOf" srcId="{7FD4445A-965F-4D6B-AB35-1BB0B8076AFE}" destId="{25B08A8D-E6F4-46BC-A917-64B3A31033B8}" srcOrd="2" destOrd="0" presId="urn:microsoft.com/office/officeart/2008/layout/VerticalCurvedList"/>
    <dgm:cxn modelId="{C3C9747D-4F62-4C96-91B2-CAC32CA096BA}" type="presParOf" srcId="{7FD4445A-965F-4D6B-AB35-1BB0B8076AFE}" destId="{2966CE52-DE0A-4324-B039-1D60C7E21E64}" srcOrd="3" destOrd="0" presId="urn:microsoft.com/office/officeart/2008/layout/VerticalCurvedList"/>
    <dgm:cxn modelId="{2B0E6FE5-ECBA-4E4B-B22C-FB5B9E5A2FD7}" type="presParOf" srcId="{B898DDAC-6CF8-48BB-892D-E97EA04C6E4B}" destId="{7559F054-327A-47FD-A8BF-C5DF8A50CE74}" srcOrd="1" destOrd="0" presId="urn:microsoft.com/office/officeart/2008/layout/VerticalCurvedList"/>
    <dgm:cxn modelId="{72163BDA-776B-4DA8-A588-A074F426A787}" type="presParOf" srcId="{B898DDAC-6CF8-48BB-892D-E97EA04C6E4B}" destId="{6CC21CF2-185F-4FFD-BE04-E7E2E7238209}" srcOrd="2" destOrd="0" presId="urn:microsoft.com/office/officeart/2008/layout/VerticalCurvedList"/>
    <dgm:cxn modelId="{3D851462-8830-474F-98CB-BA648FCD028C}" type="presParOf" srcId="{6CC21CF2-185F-4FFD-BE04-E7E2E7238209}" destId="{283E1481-AF57-4D1D-AAE2-AFD52A3E1986}" srcOrd="0" destOrd="0" presId="urn:microsoft.com/office/officeart/2008/layout/VerticalCurvedList"/>
    <dgm:cxn modelId="{9212CFB6-435C-442F-8AB7-EF3F1D817124}" type="presParOf" srcId="{B898DDAC-6CF8-48BB-892D-E97EA04C6E4B}" destId="{F19505B0-6057-47EE-B4B2-53D65A686198}" srcOrd="3" destOrd="0" presId="urn:microsoft.com/office/officeart/2008/layout/VerticalCurvedList"/>
    <dgm:cxn modelId="{74F38C38-3C52-4A72-A5F7-84FD30CEDF87}" type="presParOf" srcId="{B898DDAC-6CF8-48BB-892D-E97EA04C6E4B}" destId="{8D8331EA-3972-4A19-899E-A3CC7769C3AC}" srcOrd="4" destOrd="0" presId="urn:microsoft.com/office/officeart/2008/layout/VerticalCurvedList"/>
    <dgm:cxn modelId="{0FEAD720-F69B-412F-98F2-B61510E67212}" type="presParOf" srcId="{8D8331EA-3972-4A19-899E-A3CC7769C3AC}" destId="{F48B1D2D-CC3A-4D7B-94E3-CE915079928E}" srcOrd="0" destOrd="0" presId="urn:microsoft.com/office/officeart/2008/layout/VerticalCurvedList"/>
    <dgm:cxn modelId="{90750C75-DEDB-475D-9DA5-B9081BA1A370}" type="presParOf" srcId="{B898DDAC-6CF8-48BB-892D-E97EA04C6E4B}" destId="{D7ED0FF4-50FC-4981-9721-B8DBBE306C2F}" srcOrd="5" destOrd="0" presId="urn:microsoft.com/office/officeart/2008/layout/VerticalCurvedList"/>
    <dgm:cxn modelId="{65783029-3996-4A2F-824E-17D59C8D551E}" type="presParOf" srcId="{B898DDAC-6CF8-48BB-892D-E97EA04C6E4B}" destId="{8C506A61-6995-4F2B-8CE1-695E73B844E5}" srcOrd="6" destOrd="0" presId="urn:microsoft.com/office/officeart/2008/layout/VerticalCurvedList"/>
    <dgm:cxn modelId="{FF0B11DE-ACEC-4D06-A545-C2FD1DC32992}" type="presParOf" srcId="{8C506A61-6995-4F2B-8CE1-695E73B844E5}" destId="{683F13C9-21AE-4249-9325-9B347A5D67AD}" srcOrd="0" destOrd="0" presId="urn:microsoft.com/office/officeart/2008/layout/VerticalCurvedList"/>
    <dgm:cxn modelId="{244BB514-03B4-4819-A6F4-83BDEC47D1B2}" type="presParOf" srcId="{B898DDAC-6CF8-48BB-892D-E97EA04C6E4B}" destId="{14C87042-7DE1-4281-A387-F5ABF6984539}" srcOrd="7" destOrd="0" presId="urn:microsoft.com/office/officeart/2008/layout/VerticalCurvedList"/>
    <dgm:cxn modelId="{0E9C6E15-72D8-4952-8B0B-85A4109E2CEF}" type="presParOf" srcId="{B898DDAC-6CF8-48BB-892D-E97EA04C6E4B}" destId="{82A763C9-4C33-42AC-85D1-23224F6B0672}" srcOrd="8" destOrd="0" presId="urn:microsoft.com/office/officeart/2008/layout/VerticalCurvedList"/>
    <dgm:cxn modelId="{3EE75F1A-BBFF-4B61-A31A-FDB06EF7B00A}" type="presParOf" srcId="{82A763C9-4C33-42AC-85D1-23224F6B0672}" destId="{DA22C9A1-A1D5-4087-BB7F-5E2BA983C64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EE22868-B523-419C-A356-79BBBB1E4F7D}"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en-US"/>
        </a:p>
      </dgm:t>
    </dgm:pt>
    <dgm:pt modelId="{6E7E92F1-96F1-4A78-B60A-A19D97F55C60}">
      <dgm:prSet phldrT="[Text]"/>
      <dgm:spPr/>
      <dgm:t>
        <a:bodyPr/>
        <a:lstStyle/>
        <a:p>
          <a:r>
            <a:rPr lang="en-US" dirty="0" smtClean="0"/>
            <a:t>Continuous Monitoring</a:t>
          </a:r>
          <a:endParaRPr lang="en-US" dirty="0"/>
        </a:p>
      </dgm:t>
    </dgm:pt>
    <dgm:pt modelId="{12B0AD72-FE28-49EA-AC1C-762971C95F0B}" type="parTrans" cxnId="{3EBD61F5-22C6-431F-AA8B-EAD961277369}">
      <dgm:prSet/>
      <dgm:spPr/>
      <dgm:t>
        <a:bodyPr/>
        <a:lstStyle/>
        <a:p>
          <a:endParaRPr lang="en-US"/>
        </a:p>
      </dgm:t>
    </dgm:pt>
    <dgm:pt modelId="{5BED9F86-E722-4049-BF3A-E23B6D7DCAFF}" type="sibTrans" cxnId="{3EBD61F5-22C6-431F-AA8B-EAD961277369}">
      <dgm:prSet/>
      <dgm:spPr/>
      <dgm:t>
        <a:bodyPr/>
        <a:lstStyle/>
        <a:p>
          <a:endParaRPr lang="en-US"/>
        </a:p>
      </dgm:t>
    </dgm:pt>
    <dgm:pt modelId="{50A578B1-399A-4926-B326-31CA23C338F8}">
      <dgm:prSet phldrT="[Text]"/>
      <dgm:spPr/>
      <dgm:t>
        <a:bodyPr/>
        <a:lstStyle/>
        <a:p>
          <a:r>
            <a:rPr lang="en-US" dirty="0" smtClean="0"/>
            <a:t>Error messages </a:t>
          </a:r>
          <a:endParaRPr lang="en-US" dirty="0"/>
        </a:p>
      </dgm:t>
    </dgm:pt>
    <dgm:pt modelId="{09267783-8271-4C7B-A27F-0353B5107290}" type="parTrans" cxnId="{87BC03F9-962F-4F54-BDC1-E82CDE5D01EC}">
      <dgm:prSet/>
      <dgm:spPr/>
      <dgm:t>
        <a:bodyPr/>
        <a:lstStyle/>
        <a:p>
          <a:endParaRPr lang="en-US"/>
        </a:p>
      </dgm:t>
    </dgm:pt>
    <dgm:pt modelId="{6ACA8546-FF30-412B-9E1A-5817A0B75A92}" type="sibTrans" cxnId="{87BC03F9-962F-4F54-BDC1-E82CDE5D01EC}">
      <dgm:prSet/>
      <dgm:spPr/>
      <dgm:t>
        <a:bodyPr/>
        <a:lstStyle/>
        <a:p>
          <a:endParaRPr lang="en-US"/>
        </a:p>
      </dgm:t>
    </dgm:pt>
    <dgm:pt modelId="{9BF3937A-098F-4021-A484-6EE6DE3DE280}">
      <dgm:prSet/>
      <dgm:spPr/>
      <dgm:t>
        <a:bodyPr/>
        <a:lstStyle/>
        <a:p>
          <a:r>
            <a:rPr lang="en-US" dirty="0" smtClean="0"/>
            <a:t>Response time   </a:t>
          </a:r>
          <a:endParaRPr lang="en-US" dirty="0"/>
        </a:p>
      </dgm:t>
    </dgm:pt>
    <dgm:pt modelId="{CEAC660B-25C2-4E6A-9353-86E7848CDACC}" type="parTrans" cxnId="{7085127E-35D2-4D26-B3B0-37696D5B2F6C}">
      <dgm:prSet/>
      <dgm:spPr/>
      <dgm:t>
        <a:bodyPr/>
        <a:lstStyle/>
        <a:p>
          <a:endParaRPr lang="en-US"/>
        </a:p>
      </dgm:t>
    </dgm:pt>
    <dgm:pt modelId="{40E7939B-26D1-4582-B8F3-60072967E253}" type="sibTrans" cxnId="{7085127E-35D2-4D26-B3B0-37696D5B2F6C}">
      <dgm:prSet/>
      <dgm:spPr/>
      <dgm:t>
        <a:bodyPr/>
        <a:lstStyle/>
        <a:p>
          <a:endParaRPr lang="en-US"/>
        </a:p>
      </dgm:t>
    </dgm:pt>
    <dgm:pt modelId="{1F4F1AC0-8470-45CE-B424-A23027E3AAD3}">
      <dgm:prSet/>
      <dgm:spPr/>
      <dgm:t>
        <a:bodyPr/>
        <a:lstStyle/>
        <a:p>
          <a:r>
            <a:rPr lang="en-US" dirty="0" smtClean="0"/>
            <a:t>Continued development</a:t>
          </a:r>
          <a:endParaRPr lang="en-US" dirty="0"/>
        </a:p>
      </dgm:t>
    </dgm:pt>
    <dgm:pt modelId="{14EFAE58-2150-495E-9346-89328490743A}" type="parTrans" cxnId="{F10F270A-6BEA-4733-8713-345AABE6102E}">
      <dgm:prSet/>
      <dgm:spPr/>
      <dgm:t>
        <a:bodyPr/>
        <a:lstStyle/>
        <a:p>
          <a:endParaRPr lang="en-US"/>
        </a:p>
      </dgm:t>
    </dgm:pt>
    <dgm:pt modelId="{4340C2BE-4F8D-40DD-9F2F-23736C8D4BA0}" type="sibTrans" cxnId="{F10F270A-6BEA-4733-8713-345AABE6102E}">
      <dgm:prSet/>
      <dgm:spPr/>
      <dgm:t>
        <a:bodyPr/>
        <a:lstStyle/>
        <a:p>
          <a:endParaRPr lang="en-US"/>
        </a:p>
      </dgm:t>
    </dgm:pt>
    <dgm:pt modelId="{E7A95B4C-853B-488F-968C-7BAD916D6516}" type="pres">
      <dgm:prSet presAssocID="{1EE22868-B523-419C-A356-79BBBB1E4F7D}" presName="compositeShape" presStyleCnt="0">
        <dgm:presLayoutVars>
          <dgm:chMax val="7"/>
          <dgm:dir/>
          <dgm:resizeHandles val="exact"/>
        </dgm:presLayoutVars>
      </dgm:prSet>
      <dgm:spPr/>
      <dgm:t>
        <a:bodyPr/>
        <a:lstStyle/>
        <a:p>
          <a:endParaRPr lang="en-US"/>
        </a:p>
      </dgm:t>
    </dgm:pt>
    <dgm:pt modelId="{40FF88CF-CD86-45B3-AC57-992DAE383099}" type="pres">
      <dgm:prSet presAssocID="{1EE22868-B523-419C-A356-79BBBB1E4F7D}" presName="wedge1" presStyleLbl="node1" presStyleIdx="0" presStyleCnt="1"/>
      <dgm:spPr/>
      <dgm:t>
        <a:bodyPr/>
        <a:lstStyle/>
        <a:p>
          <a:endParaRPr lang="en-US"/>
        </a:p>
      </dgm:t>
    </dgm:pt>
    <dgm:pt modelId="{4DC815E7-357D-4E3E-B718-BEA0787595BF}" type="pres">
      <dgm:prSet presAssocID="{1EE22868-B523-419C-A356-79BBBB1E4F7D}" presName="dummy1a" presStyleCnt="0"/>
      <dgm:spPr/>
    </dgm:pt>
    <dgm:pt modelId="{84BCA4A2-630D-4FC6-BBA8-381E61E9A45A}" type="pres">
      <dgm:prSet presAssocID="{1EE22868-B523-419C-A356-79BBBB1E4F7D}" presName="dummy1b" presStyleCnt="0"/>
      <dgm:spPr/>
    </dgm:pt>
    <dgm:pt modelId="{036C1D47-88E9-44A5-81D9-4F45D868E918}" type="pres">
      <dgm:prSet presAssocID="{1EE22868-B523-419C-A356-79BBBB1E4F7D}" presName="wedge1Tx" presStyleLbl="node1" presStyleIdx="0" presStyleCnt="1">
        <dgm:presLayoutVars>
          <dgm:chMax val="0"/>
          <dgm:chPref val="0"/>
          <dgm:bulletEnabled val="1"/>
        </dgm:presLayoutVars>
      </dgm:prSet>
      <dgm:spPr/>
      <dgm:t>
        <a:bodyPr/>
        <a:lstStyle/>
        <a:p>
          <a:endParaRPr lang="en-US"/>
        </a:p>
      </dgm:t>
    </dgm:pt>
    <dgm:pt modelId="{540E5112-1153-4B26-AAC8-BCE0E888A461}" type="pres">
      <dgm:prSet presAssocID="{5BED9F86-E722-4049-BF3A-E23B6D7DCAFF}" presName="arrowWedge1single" presStyleLbl="fgSibTrans2D1" presStyleIdx="0" presStyleCnt="1"/>
      <dgm:spPr/>
    </dgm:pt>
  </dgm:ptLst>
  <dgm:cxnLst>
    <dgm:cxn modelId="{2F2461E7-8F81-4B97-BCC2-9BD0D216AC17}" type="presOf" srcId="{6E7E92F1-96F1-4A78-B60A-A19D97F55C60}" destId="{40FF88CF-CD86-45B3-AC57-992DAE383099}" srcOrd="0" destOrd="0" presId="urn:microsoft.com/office/officeart/2005/8/layout/cycle8"/>
    <dgm:cxn modelId="{7085127E-35D2-4D26-B3B0-37696D5B2F6C}" srcId="{6E7E92F1-96F1-4A78-B60A-A19D97F55C60}" destId="{9BF3937A-098F-4021-A484-6EE6DE3DE280}" srcOrd="1" destOrd="0" parTransId="{CEAC660B-25C2-4E6A-9353-86E7848CDACC}" sibTransId="{40E7939B-26D1-4582-B8F3-60072967E253}"/>
    <dgm:cxn modelId="{3EBD61F5-22C6-431F-AA8B-EAD961277369}" srcId="{1EE22868-B523-419C-A356-79BBBB1E4F7D}" destId="{6E7E92F1-96F1-4A78-B60A-A19D97F55C60}" srcOrd="0" destOrd="0" parTransId="{12B0AD72-FE28-49EA-AC1C-762971C95F0B}" sibTransId="{5BED9F86-E722-4049-BF3A-E23B6D7DCAFF}"/>
    <dgm:cxn modelId="{19664388-3185-408B-B0D5-54BB514C5510}" type="presOf" srcId="{50A578B1-399A-4926-B326-31CA23C338F8}" destId="{40FF88CF-CD86-45B3-AC57-992DAE383099}" srcOrd="0" destOrd="1" presId="urn:microsoft.com/office/officeart/2005/8/layout/cycle8"/>
    <dgm:cxn modelId="{C3C33FB7-2E56-47DC-A685-C5C1A7223A50}" type="presOf" srcId="{1F4F1AC0-8470-45CE-B424-A23027E3AAD3}" destId="{036C1D47-88E9-44A5-81D9-4F45D868E918}" srcOrd="1" destOrd="3" presId="urn:microsoft.com/office/officeart/2005/8/layout/cycle8"/>
    <dgm:cxn modelId="{E2DD59CB-17C5-47F8-8365-71B3D95AEA1F}" type="presOf" srcId="{6E7E92F1-96F1-4A78-B60A-A19D97F55C60}" destId="{036C1D47-88E9-44A5-81D9-4F45D868E918}" srcOrd="1" destOrd="0" presId="urn:microsoft.com/office/officeart/2005/8/layout/cycle8"/>
    <dgm:cxn modelId="{8DF43148-A2FF-499E-B038-868DFAA940A6}" type="presOf" srcId="{1F4F1AC0-8470-45CE-B424-A23027E3AAD3}" destId="{40FF88CF-CD86-45B3-AC57-992DAE383099}" srcOrd="0" destOrd="3" presId="urn:microsoft.com/office/officeart/2005/8/layout/cycle8"/>
    <dgm:cxn modelId="{F24BE03F-0DFB-469B-9C40-C37D865661CE}" type="presOf" srcId="{9BF3937A-098F-4021-A484-6EE6DE3DE280}" destId="{40FF88CF-CD86-45B3-AC57-992DAE383099}" srcOrd="0" destOrd="2" presId="urn:microsoft.com/office/officeart/2005/8/layout/cycle8"/>
    <dgm:cxn modelId="{87BC03F9-962F-4F54-BDC1-E82CDE5D01EC}" srcId="{6E7E92F1-96F1-4A78-B60A-A19D97F55C60}" destId="{50A578B1-399A-4926-B326-31CA23C338F8}" srcOrd="0" destOrd="0" parTransId="{09267783-8271-4C7B-A27F-0353B5107290}" sibTransId="{6ACA8546-FF30-412B-9E1A-5817A0B75A92}"/>
    <dgm:cxn modelId="{FB595E23-931F-4293-9FFE-704939DD86BA}" type="presOf" srcId="{1EE22868-B523-419C-A356-79BBBB1E4F7D}" destId="{E7A95B4C-853B-488F-968C-7BAD916D6516}" srcOrd="0" destOrd="0" presId="urn:microsoft.com/office/officeart/2005/8/layout/cycle8"/>
    <dgm:cxn modelId="{F10F270A-6BEA-4733-8713-345AABE6102E}" srcId="{6E7E92F1-96F1-4A78-B60A-A19D97F55C60}" destId="{1F4F1AC0-8470-45CE-B424-A23027E3AAD3}" srcOrd="2" destOrd="0" parTransId="{14EFAE58-2150-495E-9346-89328490743A}" sibTransId="{4340C2BE-4F8D-40DD-9F2F-23736C8D4BA0}"/>
    <dgm:cxn modelId="{7902947F-8DF5-44ED-8FF8-31FEB8650CCA}" type="presOf" srcId="{50A578B1-399A-4926-B326-31CA23C338F8}" destId="{036C1D47-88E9-44A5-81D9-4F45D868E918}" srcOrd="1" destOrd="1" presId="urn:microsoft.com/office/officeart/2005/8/layout/cycle8"/>
    <dgm:cxn modelId="{7CA14D92-0B72-4C44-AA52-3C41CEACEF78}" type="presOf" srcId="{9BF3937A-098F-4021-A484-6EE6DE3DE280}" destId="{036C1D47-88E9-44A5-81D9-4F45D868E918}" srcOrd="1" destOrd="2" presId="urn:microsoft.com/office/officeart/2005/8/layout/cycle8"/>
    <dgm:cxn modelId="{3327A17A-74B2-41BF-A06B-ABCA50FC7922}" type="presParOf" srcId="{E7A95B4C-853B-488F-968C-7BAD916D6516}" destId="{40FF88CF-CD86-45B3-AC57-992DAE383099}" srcOrd="0" destOrd="0" presId="urn:microsoft.com/office/officeart/2005/8/layout/cycle8"/>
    <dgm:cxn modelId="{F16C20E8-2BEF-4B4E-8EA5-322B8BFEFB73}" type="presParOf" srcId="{E7A95B4C-853B-488F-968C-7BAD916D6516}" destId="{4DC815E7-357D-4E3E-B718-BEA0787595BF}" srcOrd="1" destOrd="0" presId="urn:microsoft.com/office/officeart/2005/8/layout/cycle8"/>
    <dgm:cxn modelId="{4C5C0DE2-7F88-4D61-AAEB-1E3EDCD4C0DD}" type="presParOf" srcId="{E7A95B4C-853B-488F-968C-7BAD916D6516}" destId="{84BCA4A2-630D-4FC6-BBA8-381E61E9A45A}" srcOrd="2" destOrd="0" presId="urn:microsoft.com/office/officeart/2005/8/layout/cycle8"/>
    <dgm:cxn modelId="{0B747942-40FE-47C0-AC7D-3A415D6FFC57}" type="presParOf" srcId="{E7A95B4C-853B-488F-968C-7BAD916D6516}" destId="{036C1D47-88E9-44A5-81D9-4F45D868E918}" srcOrd="3" destOrd="0" presId="urn:microsoft.com/office/officeart/2005/8/layout/cycle8"/>
    <dgm:cxn modelId="{0FC2EFC5-F8EA-4903-9BC8-014103FAFDE1}" type="presParOf" srcId="{E7A95B4C-853B-488F-968C-7BAD916D6516}" destId="{540E5112-1153-4B26-AAC8-BCE0E888A461}" srcOrd="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8F3477D-2E7D-47EE-AF00-8645937A941D}"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EC06EAC0-3CF3-46E3-BB18-438A386EC6BC}" type="pres">
      <dgm:prSet presAssocID="{08F3477D-2E7D-47EE-AF00-8645937A941D}" presName="diagram" presStyleCnt="0">
        <dgm:presLayoutVars>
          <dgm:dir/>
          <dgm:resizeHandles val="exact"/>
        </dgm:presLayoutVars>
      </dgm:prSet>
      <dgm:spPr/>
      <dgm:t>
        <a:bodyPr/>
        <a:lstStyle/>
        <a:p>
          <a:endParaRPr lang="en-US"/>
        </a:p>
      </dgm:t>
    </dgm:pt>
  </dgm:ptLst>
  <dgm:cxnLst>
    <dgm:cxn modelId="{57E34270-58E8-4392-AA89-D0D26763DCDF}" type="presOf" srcId="{08F3477D-2E7D-47EE-AF00-8645937A941D}" destId="{EC06EAC0-3CF3-46E3-BB18-438A386EC6BC}"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000E8-374A-455E-941A-4724E622F026}">
      <dsp:nvSpPr>
        <dsp:cNvPr id="0" name=""/>
        <dsp:cNvSpPr/>
      </dsp:nvSpPr>
      <dsp:spPr>
        <a:xfrm>
          <a:off x="0" y="256404"/>
          <a:ext cx="8299450" cy="3319780"/>
        </a:xfrm>
        <a:prstGeom prst="leftRightRibb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51D9BC-79E9-42FA-93D2-372E3FD46F57}">
      <dsp:nvSpPr>
        <dsp:cNvPr id="0" name=""/>
        <dsp:cNvSpPr/>
      </dsp:nvSpPr>
      <dsp:spPr>
        <a:xfrm>
          <a:off x="995934" y="837365"/>
          <a:ext cx="2738818" cy="16266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792" rIns="0" bIns="121920" numCol="1" spcCol="1270" anchor="ctr" anchorCtr="0">
          <a:noAutofit/>
        </a:bodyPr>
        <a:lstStyle/>
        <a:p>
          <a:pPr lvl="0" algn="ctr" defTabSz="1422400">
            <a:lnSpc>
              <a:spcPct val="90000"/>
            </a:lnSpc>
            <a:spcBef>
              <a:spcPct val="0"/>
            </a:spcBef>
            <a:spcAft>
              <a:spcPct val="35000"/>
            </a:spcAft>
          </a:pPr>
          <a:r>
            <a:rPr lang="en-US" sz="3200" kern="1200" dirty="0" smtClean="0"/>
            <a:t>Development environment</a:t>
          </a:r>
          <a:endParaRPr lang="en-US" sz="3200" kern="1200" dirty="0"/>
        </a:p>
      </dsp:txBody>
      <dsp:txXfrm>
        <a:off x="995934" y="837365"/>
        <a:ext cx="2738818" cy="1626692"/>
      </dsp:txXfrm>
    </dsp:sp>
    <dsp:sp modelId="{5A8D87FE-4153-4FE8-9100-774A7C397F84}">
      <dsp:nvSpPr>
        <dsp:cNvPr id="0" name=""/>
        <dsp:cNvSpPr/>
      </dsp:nvSpPr>
      <dsp:spPr>
        <a:xfrm>
          <a:off x="4149725" y="1368530"/>
          <a:ext cx="3236785" cy="162669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792" rIns="0" bIns="121920" numCol="1" spcCol="1270" anchor="ctr" anchorCtr="0">
          <a:noAutofit/>
        </a:bodyPr>
        <a:lstStyle/>
        <a:p>
          <a:pPr lvl="0" algn="ctr" defTabSz="1422400">
            <a:lnSpc>
              <a:spcPct val="90000"/>
            </a:lnSpc>
            <a:spcBef>
              <a:spcPct val="0"/>
            </a:spcBef>
            <a:spcAft>
              <a:spcPct val="35000"/>
            </a:spcAft>
          </a:pPr>
          <a:r>
            <a:rPr lang="en-US" sz="3200" kern="1200" dirty="0" smtClean="0"/>
            <a:t>Production environment </a:t>
          </a:r>
          <a:endParaRPr lang="en-US" sz="3200" kern="1200" dirty="0"/>
        </a:p>
      </dsp:txBody>
      <dsp:txXfrm>
        <a:off x="4149725" y="1368530"/>
        <a:ext cx="3236785" cy="16266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07522-0419-4A40-9BEF-EBCFF42AABD6}">
      <dsp:nvSpPr>
        <dsp:cNvPr id="0" name=""/>
        <dsp:cNvSpPr/>
      </dsp:nvSpPr>
      <dsp:spPr>
        <a:xfrm>
          <a:off x="0" y="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CEA330-72B0-4B2D-B659-E46204BA2EF0}">
      <dsp:nvSpPr>
        <dsp:cNvPr id="0" name=""/>
        <dsp:cNvSpPr/>
      </dsp:nvSpPr>
      <dsp:spPr>
        <a:xfrm>
          <a:off x="0" y="0"/>
          <a:ext cx="1645920" cy="387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t>Analytics</a:t>
          </a:r>
          <a:endParaRPr lang="en-US" sz="2800" kern="1200" dirty="0"/>
        </a:p>
      </dsp:txBody>
      <dsp:txXfrm>
        <a:off x="0" y="0"/>
        <a:ext cx="1645920" cy="3879850"/>
      </dsp:txXfrm>
    </dsp:sp>
    <dsp:sp modelId="{5AA9D6E1-A35E-4A4B-9105-B60F23264E20}">
      <dsp:nvSpPr>
        <dsp:cNvPr id="0" name=""/>
        <dsp:cNvSpPr/>
      </dsp:nvSpPr>
      <dsp:spPr>
        <a:xfrm>
          <a:off x="1769364" y="30548"/>
          <a:ext cx="6460236" cy="61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Browser statistics</a:t>
          </a:r>
          <a:endParaRPr lang="en-US" sz="2900" kern="1200" dirty="0"/>
        </a:p>
      </dsp:txBody>
      <dsp:txXfrm>
        <a:off x="1769364" y="30548"/>
        <a:ext cx="6460236" cy="610962"/>
      </dsp:txXfrm>
    </dsp:sp>
    <dsp:sp modelId="{24FF1B30-87A3-4252-B057-F48DEF47D2F4}">
      <dsp:nvSpPr>
        <dsp:cNvPr id="0" name=""/>
        <dsp:cNvSpPr/>
      </dsp:nvSpPr>
      <dsp:spPr>
        <a:xfrm>
          <a:off x="1645920" y="641510"/>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7BE8E4-F6E5-465B-9036-08F250D8BF81}">
      <dsp:nvSpPr>
        <dsp:cNvPr id="0" name=""/>
        <dsp:cNvSpPr/>
      </dsp:nvSpPr>
      <dsp:spPr>
        <a:xfrm>
          <a:off x="1769364" y="672058"/>
          <a:ext cx="6460236" cy="61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Bounce rate</a:t>
          </a:r>
          <a:endParaRPr lang="en-US" sz="2900" kern="1200" dirty="0"/>
        </a:p>
      </dsp:txBody>
      <dsp:txXfrm>
        <a:off x="1769364" y="672058"/>
        <a:ext cx="6460236" cy="610962"/>
      </dsp:txXfrm>
    </dsp:sp>
    <dsp:sp modelId="{2CF1257B-771A-4BE8-B4D5-52849D6943D5}">
      <dsp:nvSpPr>
        <dsp:cNvPr id="0" name=""/>
        <dsp:cNvSpPr/>
      </dsp:nvSpPr>
      <dsp:spPr>
        <a:xfrm>
          <a:off x="1645920" y="1283021"/>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42F028-C4C0-442C-A4E0-7E4A0E5DA6F2}">
      <dsp:nvSpPr>
        <dsp:cNvPr id="0" name=""/>
        <dsp:cNvSpPr/>
      </dsp:nvSpPr>
      <dsp:spPr>
        <a:xfrm>
          <a:off x="1769364" y="1313569"/>
          <a:ext cx="6460236" cy="61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Network performance </a:t>
          </a:r>
          <a:endParaRPr lang="en-US" sz="2900" kern="1200" dirty="0"/>
        </a:p>
      </dsp:txBody>
      <dsp:txXfrm>
        <a:off x="1769364" y="1313569"/>
        <a:ext cx="6460236" cy="610962"/>
      </dsp:txXfrm>
    </dsp:sp>
    <dsp:sp modelId="{6575A27D-37B3-4C86-A184-BAE1BCD91C57}">
      <dsp:nvSpPr>
        <dsp:cNvPr id="0" name=""/>
        <dsp:cNvSpPr/>
      </dsp:nvSpPr>
      <dsp:spPr>
        <a:xfrm>
          <a:off x="1645920" y="1924532"/>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B6E2D0-3970-48B3-9135-55CFCD8F1E97}">
      <dsp:nvSpPr>
        <dsp:cNvPr id="0" name=""/>
        <dsp:cNvSpPr/>
      </dsp:nvSpPr>
      <dsp:spPr>
        <a:xfrm>
          <a:off x="1769364" y="1955080"/>
          <a:ext cx="6460236" cy="61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Visitor paths</a:t>
          </a:r>
          <a:endParaRPr lang="en-US" sz="2900" kern="1200" dirty="0"/>
        </a:p>
      </dsp:txBody>
      <dsp:txXfrm>
        <a:off x="1769364" y="1955080"/>
        <a:ext cx="6460236" cy="610962"/>
      </dsp:txXfrm>
    </dsp:sp>
    <dsp:sp modelId="{DB0051FC-3EB9-44F7-A817-A53C85694B3A}">
      <dsp:nvSpPr>
        <dsp:cNvPr id="0" name=""/>
        <dsp:cNvSpPr/>
      </dsp:nvSpPr>
      <dsp:spPr>
        <a:xfrm>
          <a:off x="1645920" y="2566043"/>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871325-81EE-41A4-8EEC-472D65F6823C}">
      <dsp:nvSpPr>
        <dsp:cNvPr id="0" name=""/>
        <dsp:cNvSpPr/>
      </dsp:nvSpPr>
      <dsp:spPr>
        <a:xfrm>
          <a:off x="1769364" y="2596591"/>
          <a:ext cx="6460236" cy="61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Shopping cart abandonment  </a:t>
          </a:r>
          <a:endParaRPr lang="en-US" sz="2900" kern="1200" dirty="0"/>
        </a:p>
      </dsp:txBody>
      <dsp:txXfrm>
        <a:off x="1769364" y="2596591"/>
        <a:ext cx="6460236" cy="610962"/>
      </dsp:txXfrm>
    </dsp:sp>
    <dsp:sp modelId="{C8E1DD3A-B674-49D7-AB33-20EBE51597BE}">
      <dsp:nvSpPr>
        <dsp:cNvPr id="0" name=""/>
        <dsp:cNvSpPr/>
      </dsp:nvSpPr>
      <dsp:spPr>
        <a:xfrm>
          <a:off x="1645920" y="3207554"/>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569EF6-B9EA-4572-B177-178EAE8A4B73}">
      <dsp:nvSpPr>
        <dsp:cNvPr id="0" name=""/>
        <dsp:cNvSpPr/>
      </dsp:nvSpPr>
      <dsp:spPr>
        <a:xfrm>
          <a:off x="1769364" y="3238102"/>
          <a:ext cx="6460236" cy="61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kern="1200" dirty="0" smtClean="0"/>
            <a:t>Visitor location   </a:t>
          </a:r>
          <a:endParaRPr lang="en-US" sz="2900" kern="1200" dirty="0"/>
        </a:p>
      </dsp:txBody>
      <dsp:txXfrm>
        <a:off x="1769364" y="3238102"/>
        <a:ext cx="6460236" cy="610962"/>
      </dsp:txXfrm>
    </dsp:sp>
    <dsp:sp modelId="{29604149-6063-4DD7-B24F-E3E38C34BE10}">
      <dsp:nvSpPr>
        <dsp:cNvPr id="0" name=""/>
        <dsp:cNvSpPr/>
      </dsp:nvSpPr>
      <dsp:spPr>
        <a:xfrm>
          <a:off x="1645920" y="3849065"/>
          <a:ext cx="658368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09120-91A7-44BA-BA89-6E1866D52EC2}">
      <dsp:nvSpPr>
        <dsp:cNvPr id="0" name=""/>
        <dsp:cNvSpPr/>
      </dsp:nvSpPr>
      <dsp:spPr>
        <a:xfrm>
          <a:off x="726201" y="2629"/>
          <a:ext cx="2139701" cy="12838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Protect data </a:t>
          </a:r>
          <a:endParaRPr lang="en-US" sz="2100" kern="1200" dirty="0"/>
        </a:p>
      </dsp:txBody>
      <dsp:txXfrm>
        <a:off x="726201" y="2629"/>
        <a:ext cx="2139701" cy="1283821"/>
      </dsp:txXfrm>
    </dsp:sp>
    <dsp:sp modelId="{44063FAA-E8C1-4CE2-8D14-150DCCDA5DA6}">
      <dsp:nvSpPr>
        <dsp:cNvPr id="0" name=""/>
        <dsp:cNvSpPr/>
      </dsp:nvSpPr>
      <dsp:spPr>
        <a:xfrm>
          <a:off x="3079874" y="2629"/>
          <a:ext cx="2139701" cy="12838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Minimize data collection </a:t>
          </a:r>
          <a:endParaRPr lang="en-US" sz="2100" kern="1200" dirty="0"/>
        </a:p>
      </dsp:txBody>
      <dsp:txXfrm>
        <a:off x="3079874" y="2629"/>
        <a:ext cx="2139701" cy="1283821"/>
      </dsp:txXfrm>
    </dsp:sp>
    <dsp:sp modelId="{5A676204-91CF-46DF-9874-55C10A6123D4}">
      <dsp:nvSpPr>
        <dsp:cNvPr id="0" name=""/>
        <dsp:cNvSpPr/>
      </dsp:nvSpPr>
      <dsp:spPr>
        <a:xfrm>
          <a:off x="5433546" y="2629"/>
          <a:ext cx="2139701" cy="12838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Use tracking software </a:t>
          </a:r>
          <a:endParaRPr lang="en-US" sz="2100" kern="1200" dirty="0"/>
        </a:p>
      </dsp:txBody>
      <dsp:txXfrm>
        <a:off x="5433546" y="2629"/>
        <a:ext cx="2139701" cy="1283821"/>
      </dsp:txXfrm>
    </dsp:sp>
    <dsp:sp modelId="{8047558C-DFDF-44D3-BE73-C87DEF27544C}">
      <dsp:nvSpPr>
        <dsp:cNvPr id="0" name=""/>
        <dsp:cNvSpPr/>
      </dsp:nvSpPr>
      <dsp:spPr>
        <a:xfrm>
          <a:off x="726201" y="1500420"/>
          <a:ext cx="2139701" cy="12838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Conduct usability tests</a:t>
          </a:r>
          <a:endParaRPr lang="en-US" sz="2100" kern="1200" dirty="0"/>
        </a:p>
      </dsp:txBody>
      <dsp:txXfrm>
        <a:off x="726201" y="1500420"/>
        <a:ext cx="2139701" cy="1283821"/>
      </dsp:txXfrm>
    </dsp:sp>
    <dsp:sp modelId="{309E005E-A2C4-4D70-9F2C-CAB01E87AEB7}">
      <dsp:nvSpPr>
        <dsp:cNvPr id="0" name=""/>
        <dsp:cNvSpPr/>
      </dsp:nvSpPr>
      <dsp:spPr>
        <a:xfrm>
          <a:off x="3079874" y="1500420"/>
          <a:ext cx="2139701" cy="12838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Ongoing security testing</a:t>
          </a:r>
          <a:endParaRPr lang="en-US" sz="2100" kern="1200" dirty="0"/>
        </a:p>
      </dsp:txBody>
      <dsp:txXfrm>
        <a:off x="3079874" y="1500420"/>
        <a:ext cx="2139701" cy="1283821"/>
      </dsp:txXfrm>
    </dsp:sp>
    <dsp:sp modelId="{471AD2DC-80B1-4A95-9AC3-61AFDFB52830}">
      <dsp:nvSpPr>
        <dsp:cNvPr id="0" name=""/>
        <dsp:cNvSpPr/>
      </dsp:nvSpPr>
      <dsp:spPr>
        <a:xfrm>
          <a:off x="5433546" y="1500420"/>
          <a:ext cx="2139701" cy="12838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Develop standards, policies, and procedures </a:t>
          </a:r>
          <a:endParaRPr lang="en-US" sz="2100" kern="1200" dirty="0"/>
        </a:p>
      </dsp:txBody>
      <dsp:txXfrm>
        <a:off x="5433546" y="1500420"/>
        <a:ext cx="2139701" cy="1283821"/>
      </dsp:txXfrm>
    </dsp:sp>
    <dsp:sp modelId="{E1D069C9-53ED-4ED9-9325-1B8DD2F89165}">
      <dsp:nvSpPr>
        <dsp:cNvPr id="0" name=""/>
        <dsp:cNvSpPr/>
      </dsp:nvSpPr>
      <dsp:spPr>
        <a:xfrm>
          <a:off x="1903037" y="2998211"/>
          <a:ext cx="2139701" cy="12838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Use regression testing </a:t>
          </a:r>
          <a:endParaRPr lang="en-US" sz="2100" kern="1200" dirty="0"/>
        </a:p>
      </dsp:txBody>
      <dsp:txXfrm>
        <a:off x="1903037" y="2998211"/>
        <a:ext cx="2139701" cy="1283821"/>
      </dsp:txXfrm>
    </dsp:sp>
    <dsp:sp modelId="{EEEDEF3D-D4AE-4866-86F0-D33264292FBE}">
      <dsp:nvSpPr>
        <dsp:cNvPr id="0" name=""/>
        <dsp:cNvSpPr/>
      </dsp:nvSpPr>
      <dsp:spPr>
        <a:xfrm>
          <a:off x="4256710" y="2998211"/>
          <a:ext cx="2139701" cy="12838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Use a testing cycle </a:t>
          </a:r>
          <a:endParaRPr lang="en-US" sz="2100" kern="1200" dirty="0"/>
        </a:p>
      </dsp:txBody>
      <dsp:txXfrm>
        <a:off x="4256710" y="2998211"/>
        <a:ext cx="2139701" cy="1283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CB5E84-0A62-4C13-9AD0-BB96E22EAB68}">
      <dsp:nvSpPr>
        <dsp:cNvPr id="0" name=""/>
        <dsp:cNvSpPr/>
      </dsp:nvSpPr>
      <dsp:spPr>
        <a:xfrm>
          <a:off x="1089343" y="0"/>
          <a:ext cx="4648200" cy="46482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C86FA2-E5C0-427D-8BD6-3D2B843D6EC2}">
      <dsp:nvSpPr>
        <dsp:cNvPr id="0" name=""/>
        <dsp:cNvSpPr/>
      </dsp:nvSpPr>
      <dsp:spPr>
        <a:xfrm>
          <a:off x="2638109" y="465273"/>
          <a:ext cx="4571997" cy="82614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Pre-alpha</a:t>
          </a:r>
          <a:endParaRPr lang="en-US" sz="3000" kern="1200" dirty="0"/>
        </a:p>
      </dsp:txBody>
      <dsp:txXfrm>
        <a:off x="2678438" y="505602"/>
        <a:ext cx="4491339" cy="745486"/>
      </dsp:txXfrm>
    </dsp:sp>
    <dsp:sp modelId="{C1DB8D31-DC01-4144-A097-8E0C4BE126C5}">
      <dsp:nvSpPr>
        <dsp:cNvPr id="0" name=""/>
        <dsp:cNvSpPr/>
      </dsp:nvSpPr>
      <dsp:spPr>
        <a:xfrm>
          <a:off x="2638109" y="1394686"/>
          <a:ext cx="4571997" cy="82614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Alpha</a:t>
          </a:r>
          <a:endParaRPr lang="en-US" sz="3000" kern="1200" dirty="0"/>
        </a:p>
      </dsp:txBody>
      <dsp:txXfrm>
        <a:off x="2678438" y="1435015"/>
        <a:ext cx="4491339" cy="745486"/>
      </dsp:txXfrm>
    </dsp:sp>
    <dsp:sp modelId="{7CD65706-AB95-4F22-8397-32E755192F40}">
      <dsp:nvSpPr>
        <dsp:cNvPr id="0" name=""/>
        <dsp:cNvSpPr/>
      </dsp:nvSpPr>
      <dsp:spPr>
        <a:xfrm>
          <a:off x="2638109" y="2324100"/>
          <a:ext cx="4571997" cy="82614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Beta</a:t>
          </a:r>
          <a:endParaRPr lang="en-US" sz="3000" kern="1200" dirty="0"/>
        </a:p>
      </dsp:txBody>
      <dsp:txXfrm>
        <a:off x="2678438" y="2364429"/>
        <a:ext cx="4491339" cy="745486"/>
      </dsp:txXfrm>
    </dsp:sp>
    <dsp:sp modelId="{D95ABDCD-C800-4A95-B72B-6E080F5E30BE}">
      <dsp:nvSpPr>
        <dsp:cNvPr id="0" name=""/>
        <dsp:cNvSpPr/>
      </dsp:nvSpPr>
      <dsp:spPr>
        <a:xfrm>
          <a:off x="2638109" y="3253513"/>
          <a:ext cx="4571997" cy="826144"/>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Release </a:t>
          </a:r>
          <a:r>
            <a:rPr lang="en-US" sz="3000" kern="1200" dirty="0" smtClean="0"/>
            <a:t>Candidate </a:t>
          </a:r>
          <a:r>
            <a:rPr lang="en-US" sz="3000" kern="1200" dirty="0" smtClean="0"/>
            <a:t>(RC)</a:t>
          </a:r>
          <a:endParaRPr lang="en-US" sz="3000" kern="1200" dirty="0"/>
        </a:p>
      </dsp:txBody>
      <dsp:txXfrm>
        <a:off x="2678438" y="3293842"/>
        <a:ext cx="4491339" cy="745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08400-2941-42F4-8563-E9CBBF71880B}">
      <dsp:nvSpPr>
        <dsp:cNvPr id="0" name=""/>
        <dsp:cNvSpPr/>
      </dsp:nvSpPr>
      <dsp:spPr>
        <a:xfrm>
          <a:off x="1825625" y="0"/>
          <a:ext cx="4648200" cy="4648200"/>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2A25A88-E3EA-499A-BB76-C7B8B99ED58C}">
      <dsp:nvSpPr>
        <dsp:cNvPr id="0" name=""/>
        <dsp:cNvSpPr/>
      </dsp:nvSpPr>
      <dsp:spPr>
        <a:xfrm>
          <a:off x="2267204" y="441578"/>
          <a:ext cx="1812798" cy="18127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Policies</a:t>
          </a:r>
          <a:endParaRPr lang="en-US" sz="2200" kern="1200" dirty="0"/>
        </a:p>
      </dsp:txBody>
      <dsp:txXfrm>
        <a:off x="2355698" y="530072"/>
        <a:ext cx="1635810" cy="1635810"/>
      </dsp:txXfrm>
    </dsp:sp>
    <dsp:sp modelId="{DD380EEB-8D6D-4645-80AB-791560B9B734}">
      <dsp:nvSpPr>
        <dsp:cNvPr id="0" name=""/>
        <dsp:cNvSpPr/>
      </dsp:nvSpPr>
      <dsp:spPr>
        <a:xfrm>
          <a:off x="4219448" y="441578"/>
          <a:ext cx="1812798" cy="18127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Standards</a:t>
          </a:r>
          <a:endParaRPr lang="en-US" sz="2200" kern="1200" dirty="0"/>
        </a:p>
      </dsp:txBody>
      <dsp:txXfrm>
        <a:off x="4307942" y="530072"/>
        <a:ext cx="1635810" cy="1635810"/>
      </dsp:txXfrm>
    </dsp:sp>
    <dsp:sp modelId="{532AEEDF-42E1-403B-93DA-3B2A0D32AA2A}">
      <dsp:nvSpPr>
        <dsp:cNvPr id="0" name=""/>
        <dsp:cNvSpPr/>
      </dsp:nvSpPr>
      <dsp:spPr>
        <a:xfrm>
          <a:off x="2267204" y="2393823"/>
          <a:ext cx="1812798" cy="18127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Procedures</a:t>
          </a:r>
          <a:endParaRPr lang="en-US" sz="2200" kern="1200" dirty="0"/>
        </a:p>
      </dsp:txBody>
      <dsp:txXfrm>
        <a:off x="2355698" y="2482317"/>
        <a:ext cx="1635810" cy="1635810"/>
      </dsp:txXfrm>
    </dsp:sp>
    <dsp:sp modelId="{FD602804-BB7C-4122-8481-77694A526023}">
      <dsp:nvSpPr>
        <dsp:cNvPr id="0" name=""/>
        <dsp:cNvSpPr/>
      </dsp:nvSpPr>
      <dsp:spPr>
        <a:xfrm>
          <a:off x="4219448" y="2393823"/>
          <a:ext cx="1812798" cy="181279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Guidelines</a:t>
          </a:r>
          <a:endParaRPr lang="en-US" sz="2200" kern="1200" dirty="0"/>
        </a:p>
      </dsp:txBody>
      <dsp:txXfrm>
        <a:off x="4307942" y="2482317"/>
        <a:ext cx="1635810" cy="16358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1069B-257A-40C1-8BC4-F1362C06E101}">
      <dsp:nvSpPr>
        <dsp:cNvPr id="0" name=""/>
        <dsp:cNvSpPr/>
      </dsp:nvSpPr>
      <dsp:spPr>
        <a:xfrm>
          <a:off x="648394" y="2418"/>
          <a:ext cx="2188331" cy="1312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Black box testing</a:t>
          </a:r>
          <a:endParaRPr lang="en-US" sz="3000" kern="1200" dirty="0"/>
        </a:p>
      </dsp:txBody>
      <dsp:txXfrm>
        <a:off x="648394" y="2418"/>
        <a:ext cx="2188331" cy="1312998"/>
      </dsp:txXfrm>
    </dsp:sp>
    <dsp:sp modelId="{93E0052E-4514-4206-A17B-F16CCB097953}">
      <dsp:nvSpPr>
        <dsp:cNvPr id="0" name=""/>
        <dsp:cNvSpPr/>
      </dsp:nvSpPr>
      <dsp:spPr>
        <a:xfrm>
          <a:off x="3055559" y="2418"/>
          <a:ext cx="2188331" cy="1312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White box testing</a:t>
          </a:r>
          <a:endParaRPr lang="en-US" sz="3000" kern="1200" dirty="0"/>
        </a:p>
      </dsp:txBody>
      <dsp:txXfrm>
        <a:off x="3055559" y="2418"/>
        <a:ext cx="2188331" cy="1312998"/>
      </dsp:txXfrm>
    </dsp:sp>
    <dsp:sp modelId="{586427B3-4F22-40AE-9BBD-2FA25FD0A00F}">
      <dsp:nvSpPr>
        <dsp:cNvPr id="0" name=""/>
        <dsp:cNvSpPr/>
      </dsp:nvSpPr>
      <dsp:spPr>
        <a:xfrm>
          <a:off x="5462723" y="2418"/>
          <a:ext cx="2188331" cy="1312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Gray box testing</a:t>
          </a:r>
          <a:endParaRPr lang="en-US" sz="3000" kern="1200" dirty="0"/>
        </a:p>
      </dsp:txBody>
      <dsp:txXfrm>
        <a:off x="5462723" y="2418"/>
        <a:ext cx="2188331" cy="1312998"/>
      </dsp:txXfrm>
    </dsp:sp>
    <dsp:sp modelId="{06D53182-88B7-4B35-9473-63C89B903F56}">
      <dsp:nvSpPr>
        <dsp:cNvPr id="0" name=""/>
        <dsp:cNvSpPr/>
      </dsp:nvSpPr>
      <dsp:spPr>
        <a:xfrm>
          <a:off x="648394" y="1534250"/>
          <a:ext cx="2188331" cy="1312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Unit testing</a:t>
          </a:r>
          <a:endParaRPr lang="en-US" sz="3000" kern="1200" dirty="0"/>
        </a:p>
      </dsp:txBody>
      <dsp:txXfrm>
        <a:off x="648394" y="1534250"/>
        <a:ext cx="2188331" cy="1312998"/>
      </dsp:txXfrm>
    </dsp:sp>
    <dsp:sp modelId="{77181FEF-6A83-45C0-98C8-DB78F1231B8E}">
      <dsp:nvSpPr>
        <dsp:cNvPr id="0" name=""/>
        <dsp:cNvSpPr/>
      </dsp:nvSpPr>
      <dsp:spPr>
        <a:xfrm>
          <a:off x="3055559" y="1534250"/>
          <a:ext cx="2188331" cy="1312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Integration testing</a:t>
          </a:r>
          <a:endParaRPr lang="en-US" sz="3000" kern="1200" dirty="0"/>
        </a:p>
      </dsp:txBody>
      <dsp:txXfrm>
        <a:off x="3055559" y="1534250"/>
        <a:ext cx="2188331" cy="1312998"/>
      </dsp:txXfrm>
    </dsp:sp>
    <dsp:sp modelId="{E0EF9198-A847-4B98-A63F-B495DA30A92C}">
      <dsp:nvSpPr>
        <dsp:cNvPr id="0" name=""/>
        <dsp:cNvSpPr/>
      </dsp:nvSpPr>
      <dsp:spPr>
        <a:xfrm>
          <a:off x="5462723" y="1534250"/>
          <a:ext cx="2188331" cy="1312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System testing</a:t>
          </a:r>
          <a:endParaRPr lang="en-US" sz="3000" kern="1200" dirty="0"/>
        </a:p>
      </dsp:txBody>
      <dsp:txXfrm>
        <a:off x="5462723" y="1534250"/>
        <a:ext cx="2188331" cy="1312998"/>
      </dsp:txXfrm>
    </dsp:sp>
    <dsp:sp modelId="{07511B78-19B9-4E2C-A9DB-28FFC64E1B7C}">
      <dsp:nvSpPr>
        <dsp:cNvPr id="0" name=""/>
        <dsp:cNvSpPr/>
      </dsp:nvSpPr>
      <dsp:spPr>
        <a:xfrm>
          <a:off x="1851976" y="3066082"/>
          <a:ext cx="2188331" cy="1312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Regression testing</a:t>
          </a:r>
          <a:endParaRPr lang="en-US" sz="3000" kern="1200" dirty="0"/>
        </a:p>
      </dsp:txBody>
      <dsp:txXfrm>
        <a:off x="1851976" y="3066082"/>
        <a:ext cx="2188331" cy="1312998"/>
      </dsp:txXfrm>
    </dsp:sp>
    <dsp:sp modelId="{7BBC0AC7-33EA-41C9-B87B-C054867FCE31}">
      <dsp:nvSpPr>
        <dsp:cNvPr id="0" name=""/>
        <dsp:cNvSpPr/>
      </dsp:nvSpPr>
      <dsp:spPr>
        <a:xfrm>
          <a:off x="4259141" y="3066082"/>
          <a:ext cx="2188331" cy="13129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Usability testing</a:t>
          </a:r>
          <a:endParaRPr lang="en-US" sz="3000" kern="1200" dirty="0"/>
        </a:p>
      </dsp:txBody>
      <dsp:txXfrm>
        <a:off x="4259141" y="3066082"/>
        <a:ext cx="2188331" cy="13129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32356-18FD-4CBA-8A25-24805A006F85}">
      <dsp:nvSpPr>
        <dsp:cNvPr id="0" name=""/>
        <dsp:cNvSpPr/>
      </dsp:nvSpPr>
      <dsp:spPr>
        <a:xfrm>
          <a:off x="0" y="504924"/>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Performance testing</a:t>
          </a:r>
          <a:endParaRPr lang="en-US" sz="3000" kern="1200" dirty="0"/>
        </a:p>
      </dsp:txBody>
      <dsp:txXfrm>
        <a:off x="0" y="504924"/>
        <a:ext cx="2593578" cy="1556146"/>
      </dsp:txXfrm>
    </dsp:sp>
    <dsp:sp modelId="{9A200468-7486-4DC8-BCC9-90C9605AE94A}">
      <dsp:nvSpPr>
        <dsp:cNvPr id="0" name=""/>
        <dsp:cNvSpPr/>
      </dsp:nvSpPr>
      <dsp:spPr>
        <a:xfrm>
          <a:off x="2852935" y="504924"/>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Software stress testing</a:t>
          </a:r>
          <a:endParaRPr lang="en-US" sz="3000" kern="1200" dirty="0"/>
        </a:p>
      </dsp:txBody>
      <dsp:txXfrm>
        <a:off x="2852935" y="504924"/>
        <a:ext cx="2593578" cy="1556146"/>
      </dsp:txXfrm>
    </dsp:sp>
    <dsp:sp modelId="{90464E85-C521-455B-92C1-7BB357608BB5}">
      <dsp:nvSpPr>
        <dsp:cNvPr id="0" name=""/>
        <dsp:cNvSpPr/>
      </dsp:nvSpPr>
      <dsp:spPr>
        <a:xfrm>
          <a:off x="5705871" y="504924"/>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Recovery testing</a:t>
          </a:r>
          <a:endParaRPr lang="en-US" sz="3000" kern="1200" dirty="0"/>
        </a:p>
      </dsp:txBody>
      <dsp:txXfrm>
        <a:off x="5705871" y="504924"/>
        <a:ext cx="2593578" cy="1556146"/>
      </dsp:txXfrm>
    </dsp:sp>
    <dsp:sp modelId="{DBE31BD5-7C92-451F-829D-32CE29BEF64D}">
      <dsp:nvSpPr>
        <dsp:cNvPr id="0" name=""/>
        <dsp:cNvSpPr/>
      </dsp:nvSpPr>
      <dsp:spPr>
        <a:xfrm>
          <a:off x="0" y="2320428"/>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Security testing</a:t>
          </a:r>
          <a:endParaRPr lang="en-US" sz="3000" kern="1200" dirty="0"/>
        </a:p>
      </dsp:txBody>
      <dsp:txXfrm>
        <a:off x="0" y="2320428"/>
        <a:ext cx="2593578" cy="1556146"/>
      </dsp:txXfrm>
    </dsp:sp>
    <dsp:sp modelId="{1354B488-5428-44D4-9D16-F021E939C006}">
      <dsp:nvSpPr>
        <dsp:cNvPr id="0" name=""/>
        <dsp:cNvSpPr/>
      </dsp:nvSpPr>
      <dsp:spPr>
        <a:xfrm>
          <a:off x="2852935" y="2320428"/>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Compatibility testing</a:t>
          </a:r>
          <a:endParaRPr lang="en-US" sz="3000" kern="1200" dirty="0"/>
        </a:p>
      </dsp:txBody>
      <dsp:txXfrm>
        <a:off x="2852935" y="2320428"/>
        <a:ext cx="2593578" cy="1556146"/>
      </dsp:txXfrm>
    </dsp:sp>
    <dsp:sp modelId="{274B8BD4-A383-4251-BADC-8CB8C27DB895}">
      <dsp:nvSpPr>
        <dsp:cNvPr id="0" name=""/>
        <dsp:cNvSpPr/>
      </dsp:nvSpPr>
      <dsp:spPr>
        <a:xfrm>
          <a:off x="5705871" y="2320428"/>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Regulatory compliance testing</a:t>
          </a:r>
          <a:endParaRPr lang="en-US" sz="3000" kern="1200" dirty="0"/>
        </a:p>
      </dsp:txBody>
      <dsp:txXfrm>
        <a:off x="5705871" y="2320428"/>
        <a:ext cx="2593578" cy="15561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24CFC-5C42-4C63-A013-D249C32B9AB0}">
      <dsp:nvSpPr>
        <dsp:cNvPr id="0" name=""/>
        <dsp:cNvSpPr/>
      </dsp:nvSpPr>
      <dsp:spPr>
        <a:xfrm>
          <a:off x="0" y="369191"/>
          <a:ext cx="8299450" cy="604800"/>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85090F-E8D1-47C5-9916-F9ACFEED3EF8}">
      <dsp:nvSpPr>
        <dsp:cNvPr id="0" name=""/>
        <dsp:cNvSpPr/>
      </dsp:nvSpPr>
      <dsp:spPr>
        <a:xfrm>
          <a:off x="414972" y="14951"/>
          <a:ext cx="5809615" cy="7084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590" tIns="0" rIns="219590" bIns="0" numCol="1" spcCol="1270" anchor="ctr" anchorCtr="0">
          <a:noAutofit/>
        </a:bodyPr>
        <a:lstStyle/>
        <a:p>
          <a:pPr lvl="0" algn="l" defTabSz="1066800">
            <a:lnSpc>
              <a:spcPct val="90000"/>
            </a:lnSpc>
            <a:spcBef>
              <a:spcPct val="0"/>
            </a:spcBef>
            <a:spcAft>
              <a:spcPct val="35000"/>
            </a:spcAft>
          </a:pPr>
          <a:r>
            <a:rPr lang="en-US" sz="2400" kern="1200" dirty="0" smtClean="0"/>
            <a:t>Application design</a:t>
          </a:r>
          <a:endParaRPr lang="en-US" sz="2400" kern="1200" dirty="0"/>
        </a:p>
      </dsp:txBody>
      <dsp:txXfrm>
        <a:off x="449557" y="49536"/>
        <a:ext cx="5740445" cy="639310"/>
      </dsp:txXfrm>
    </dsp:sp>
    <dsp:sp modelId="{12ADFA04-EFE2-42C7-BD50-FD5F3F4F8974}">
      <dsp:nvSpPr>
        <dsp:cNvPr id="0" name=""/>
        <dsp:cNvSpPr/>
      </dsp:nvSpPr>
      <dsp:spPr>
        <a:xfrm>
          <a:off x="0" y="1457831"/>
          <a:ext cx="8299450" cy="604800"/>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EEA8BBE-F9E2-4161-9C80-183416277452}">
      <dsp:nvSpPr>
        <dsp:cNvPr id="0" name=""/>
        <dsp:cNvSpPr/>
      </dsp:nvSpPr>
      <dsp:spPr>
        <a:xfrm>
          <a:off x="414972" y="1103591"/>
          <a:ext cx="5809615" cy="7084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590" tIns="0" rIns="219590" bIns="0" numCol="1" spcCol="1270" anchor="ctr" anchorCtr="0">
          <a:noAutofit/>
        </a:bodyPr>
        <a:lstStyle/>
        <a:p>
          <a:pPr lvl="0" algn="l" defTabSz="1066800">
            <a:lnSpc>
              <a:spcPct val="90000"/>
            </a:lnSpc>
            <a:spcBef>
              <a:spcPct val="0"/>
            </a:spcBef>
            <a:spcAft>
              <a:spcPct val="35000"/>
            </a:spcAft>
          </a:pPr>
          <a:r>
            <a:rPr lang="en-US" sz="2400" kern="1200" dirty="0" smtClean="0"/>
            <a:t>Default security measures</a:t>
          </a:r>
          <a:endParaRPr lang="en-US" sz="2400" kern="1200" dirty="0"/>
        </a:p>
      </dsp:txBody>
      <dsp:txXfrm>
        <a:off x="449557" y="1138176"/>
        <a:ext cx="5740445" cy="639310"/>
      </dsp:txXfrm>
    </dsp:sp>
    <dsp:sp modelId="{B0349D03-64DF-47B6-B159-4EADC54DCBBC}">
      <dsp:nvSpPr>
        <dsp:cNvPr id="0" name=""/>
        <dsp:cNvSpPr/>
      </dsp:nvSpPr>
      <dsp:spPr>
        <a:xfrm>
          <a:off x="0" y="2546471"/>
          <a:ext cx="8299450" cy="604800"/>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E6A523B-8FEA-4920-B45B-BB28CBDDFF95}">
      <dsp:nvSpPr>
        <dsp:cNvPr id="0" name=""/>
        <dsp:cNvSpPr/>
      </dsp:nvSpPr>
      <dsp:spPr>
        <a:xfrm>
          <a:off x="414972" y="2192231"/>
          <a:ext cx="5809615" cy="7084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590" tIns="0" rIns="219590" bIns="0" numCol="1" spcCol="1270" anchor="ctr" anchorCtr="0">
          <a:noAutofit/>
        </a:bodyPr>
        <a:lstStyle/>
        <a:p>
          <a:pPr lvl="0" algn="l" defTabSz="1066800">
            <a:lnSpc>
              <a:spcPct val="90000"/>
            </a:lnSpc>
            <a:spcBef>
              <a:spcPct val="0"/>
            </a:spcBef>
            <a:spcAft>
              <a:spcPct val="35000"/>
            </a:spcAft>
          </a:pPr>
          <a:r>
            <a:rPr lang="en-US" sz="2400" kern="1200" dirty="0" smtClean="0"/>
            <a:t>Mass deployment security</a:t>
          </a:r>
          <a:endParaRPr lang="en-US" sz="2400" kern="1200" dirty="0"/>
        </a:p>
      </dsp:txBody>
      <dsp:txXfrm>
        <a:off x="449557" y="2226816"/>
        <a:ext cx="5740445" cy="639310"/>
      </dsp:txXfrm>
    </dsp:sp>
    <dsp:sp modelId="{EA505BF8-77D8-4B30-B290-FB3B88EAC22E}">
      <dsp:nvSpPr>
        <dsp:cNvPr id="0" name=""/>
        <dsp:cNvSpPr/>
      </dsp:nvSpPr>
      <dsp:spPr>
        <a:xfrm>
          <a:off x="0" y="3635111"/>
          <a:ext cx="8299450" cy="604800"/>
        </a:xfrm>
        <a:prstGeom prst="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7E3F6F2-8EB0-4C5B-AD80-8D84AA6BDCE5}">
      <dsp:nvSpPr>
        <dsp:cNvPr id="0" name=""/>
        <dsp:cNvSpPr/>
      </dsp:nvSpPr>
      <dsp:spPr>
        <a:xfrm>
          <a:off x="414972" y="3280871"/>
          <a:ext cx="5809615" cy="7084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590" tIns="0" rIns="219590" bIns="0" numCol="1" spcCol="1270" anchor="ctr" anchorCtr="0">
          <a:noAutofit/>
        </a:bodyPr>
        <a:lstStyle/>
        <a:p>
          <a:pPr lvl="0" algn="l" defTabSz="1066800">
            <a:lnSpc>
              <a:spcPct val="90000"/>
            </a:lnSpc>
            <a:spcBef>
              <a:spcPct val="0"/>
            </a:spcBef>
            <a:spcAft>
              <a:spcPct val="35000"/>
            </a:spcAft>
          </a:pPr>
          <a:r>
            <a:rPr lang="en-US" sz="2400" kern="1200" dirty="0" smtClean="0"/>
            <a:t>Information and response abilities</a:t>
          </a:r>
          <a:endParaRPr lang="en-US" sz="2400" kern="1200" dirty="0"/>
        </a:p>
      </dsp:txBody>
      <dsp:txXfrm>
        <a:off x="449557" y="3315456"/>
        <a:ext cx="5740445"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C5D99-8FA0-4EA9-89AB-AA14249F1F50}">
      <dsp:nvSpPr>
        <dsp:cNvPr id="0" name=""/>
        <dsp:cNvSpPr/>
      </dsp:nvSpPr>
      <dsp:spPr>
        <a:xfrm>
          <a:off x="-4109103" y="-630639"/>
          <a:ext cx="4896394" cy="4896394"/>
        </a:xfrm>
        <a:prstGeom prst="blockArc">
          <a:avLst>
            <a:gd name="adj1" fmla="val 18900000"/>
            <a:gd name="adj2" fmla="val 2700000"/>
            <a:gd name="adj3" fmla="val 441"/>
          </a:avLst>
        </a:pr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59F054-327A-47FD-A8BF-C5DF8A50CE74}">
      <dsp:nvSpPr>
        <dsp:cNvPr id="0" name=""/>
        <dsp:cNvSpPr/>
      </dsp:nvSpPr>
      <dsp:spPr>
        <a:xfrm>
          <a:off x="412519" y="279467"/>
          <a:ext cx="7838517" cy="559226"/>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3886"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Outline vulnerabilities</a:t>
          </a:r>
          <a:endParaRPr lang="en-US" sz="3000" kern="1200" dirty="0"/>
        </a:p>
      </dsp:txBody>
      <dsp:txXfrm>
        <a:off x="412519" y="279467"/>
        <a:ext cx="7838517" cy="559226"/>
      </dsp:txXfrm>
    </dsp:sp>
    <dsp:sp modelId="{283E1481-AF57-4D1D-AAE2-AFD52A3E1986}">
      <dsp:nvSpPr>
        <dsp:cNvPr id="0" name=""/>
        <dsp:cNvSpPr/>
      </dsp:nvSpPr>
      <dsp:spPr>
        <a:xfrm>
          <a:off x="63003" y="209564"/>
          <a:ext cx="699032" cy="699032"/>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9505B0-6057-47EE-B4B2-53D65A686198}">
      <dsp:nvSpPr>
        <dsp:cNvPr id="0" name=""/>
        <dsp:cNvSpPr/>
      </dsp:nvSpPr>
      <dsp:spPr>
        <a:xfrm>
          <a:off x="733136" y="1118452"/>
          <a:ext cx="7517900" cy="559226"/>
        </a:xfrm>
        <a:prstGeom prst="rect">
          <a:avLst/>
        </a:prstGeom>
        <a:solidFill>
          <a:schemeClr val="accent1">
            <a:shade val="80000"/>
            <a:hueOff val="129417"/>
            <a:satOff val="-8129"/>
            <a:lumOff val="10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3886"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Classify vulnerabilities</a:t>
          </a:r>
          <a:endParaRPr lang="en-US" sz="3000" kern="1200" dirty="0"/>
        </a:p>
      </dsp:txBody>
      <dsp:txXfrm>
        <a:off x="733136" y="1118452"/>
        <a:ext cx="7517900" cy="559226"/>
      </dsp:txXfrm>
    </dsp:sp>
    <dsp:sp modelId="{F48B1D2D-CC3A-4D7B-94E3-CE915079928E}">
      <dsp:nvSpPr>
        <dsp:cNvPr id="0" name=""/>
        <dsp:cNvSpPr/>
      </dsp:nvSpPr>
      <dsp:spPr>
        <a:xfrm>
          <a:off x="383620" y="1048548"/>
          <a:ext cx="699032" cy="699032"/>
        </a:xfrm>
        <a:prstGeom prst="ellipse">
          <a:avLst/>
        </a:prstGeom>
        <a:solidFill>
          <a:schemeClr val="lt1">
            <a:hueOff val="0"/>
            <a:satOff val="0"/>
            <a:lumOff val="0"/>
            <a:alphaOff val="0"/>
          </a:schemeClr>
        </a:solidFill>
        <a:ln w="25400" cap="flat" cmpd="sng" algn="ctr">
          <a:solidFill>
            <a:schemeClr val="accent1">
              <a:shade val="80000"/>
              <a:hueOff val="129417"/>
              <a:satOff val="-8129"/>
              <a:lumOff val="10275"/>
              <a:alphaOff val="0"/>
            </a:schemeClr>
          </a:solidFill>
          <a:prstDash val="solid"/>
        </a:ln>
        <a:effectLst/>
      </dsp:spPr>
      <dsp:style>
        <a:lnRef idx="2">
          <a:scrgbClr r="0" g="0" b="0"/>
        </a:lnRef>
        <a:fillRef idx="1">
          <a:scrgbClr r="0" g="0" b="0"/>
        </a:fillRef>
        <a:effectRef idx="0">
          <a:scrgbClr r="0" g="0" b="0"/>
        </a:effectRef>
        <a:fontRef idx="minor"/>
      </dsp:style>
    </dsp:sp>
    <dsp:sp modelId="{D7ED0FF4-50FC-4981-9721-B8DBBE306C2F}">
      <dsp:nvSpPr>
        <dsp:cNvPr id="0" name=""/>
        <dsp:cNvSpPr/>
      </dsp:nvSpPr>
      <dsp:spPr>
        <a:xfrm>
          <a:off x="733136" y="1957436"/>
          <a:ext cx="7517900" cy="559226"/>
        </a:xfrm>
        <a:prstGeom prst="rect">
          <a:avLst/>
        </a:prstGeom>
        <a:solidFill>
          <a:schemeClr val="accent1">
            <a:shade val="80000"/>
            <a:hueOff val="258834"/>
            <a:satOff val="-16257"/>
            <a:lumOff val="20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3886"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Develop a mitigation plan</a:t>
          </a:r>
          <a:endParaRPr lang="en-US" sz="3000" kern="1200" dirty="0"/>
        </a:p>
      </dsp:txBody>
      <dsp:txXfrm>
        <a:off x="733136" y="1957436"/>
        <a:ext cx="7517900" cy="559226"/>
      </dsp:txXfrm>
    </dsp:sp>
    <dsp:sp modelId="{683F13C9-21AE-4249-9325-9B347A5D67AD}">
      <dsp:nvSpPr>
        <dsp:cNvPr id="0" name=""/>
        <dsp:cNvSpPr/>
      </dsp:nvSpPr>
      <dsp:spPr>
        <a:xfrm>
          <a:off x="383620" y="1887533"/>
          <a:ext cx="699032" cy="699032"/>
        </a:xfrm>
        <a:prstGeom prst="ellipse">
          <a:avLst/>
        </a:prstGeom>
        <a:solidFill>
          <a:schemeClr val="lt1">
            <a:hueOff val="0"/>
            <a:satOff val="0"/>
            <a:lumOff val="0"/>
            <a:alphaOff val="0"/>
          </a:schemeClr>
        </a:solidFill>
        <a:ln w="25400" cap="flat" cmpd="sng" algn="ctr">
          <a:solidFill>
            <a:schemeClr val="accent1">
              <a:shade val="80000"/>
              <a:hueOff val="258834"/>
              <a:satOff val="-16257"/>
              <a:lumOff val="20549"/>
              <a:alphaOff val="0"/>
            </a:schemeClr>
          </a:solidFill>
          <a:prstDash val="solid"/>
        </a:ln>
        <a:effectLst/>
      </dsp:spPr>
      <dsp:style>
        <a:lnRef idx="2">
          <a:scrgbClr r="0" g="0" b="0"/>
        </a:lnRef>
        <a:fillRef idx="1">
          <a:scrgbClr r="0" g="0" b="0"/>
        </a:fillRef>
        <a:effectRef idx="0">
          <a:scrgbClr r="0" g="0" b="0"/>
        </a:effectRef>
        <a:fontRef idx="minor"/>
      </dsp:style>
    </dsp:sp>
    <dsp:sp modelId="{14C87042-7DE1-4281-A387-F5ABF6984539}">
      <dsp:nvSpPr>
        <dsp:cNvPr id="0" name=""/>
        <dsp:cNvSpPr/>
      </dsp:nvSpPr>
      <dsp:spPr>
        <a:xfrm>
          <a:off x="412519" y="2796421"/>
          <a:ext cx="7838517" cy="559226"/>
        </a:xfrm>
        <a:prstGeom prst="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3886" tIns="76200" rIns="76200" bIns="76200" numCol="1" spcCol="1270" anchor="ctr" anchorCtr="0">
          <a:noAutofit/>
        </a:bodyPr>
        <a:lstStyle/>
        <a:p>
          <a:pPr lvl="0" algn="l" defTabSz="1333500">
            <a:lnSpc>
              <a:spcPct val="90000"/>
            </a:lnSpc>
            <a:spcBef>
              <a:spcPct val="0"/>
            </a:spcBef>
            <a:spcAft>
              <a:spcPct val="35000"/>
            </a:spcAft>
          </a:pPr>
          <a:r>
            <a:rPr lang="en-US" sz="3000" kern="1200" dirty="0" smtClean="0"/>
            <a:t>Retest</a:t>
          </a:r>
          <a:endParaRPr lang="en-US" sz="3000" kern="1200" dirty="0"/>
        </a:p>
      </dsp:txBody>
      <dsp:txXfrm>
        <a:off x="412519" y="2796421"/>
        <a:ext cx="7838517" cy="559226"/>
      </dsp:txXfrm>
    </dsp:sp>
    <dsp:sp modelId="{DA22C9A1-A1D5-4087-BB7F-5E2BA983C64A}">
      <dsp:nvSpPr>
        <dsp:cNvPr id="0" name=""/>
        <dsp:cNvSpPr/>
      </dsp:nvSpPr>
      <dsp:spPr>
        <a:xfrm>
          <a:off x="63003" y="2726518"/>
          <a:ext cx="699032" cy="699032"/>
        </a:xfrm>
        <a:prstGeom prst="ellipse">
          <a:avLst/>
        </a:prstGeom>
        <a:solidFill>
          <a:schemeClr val="lt1">
            <a:hueOff val="0"/>
            <a:satOff val="0"/>
            <a:lumOff val="0"/>
            <a:alphaOff val="0"/>
          </a:schemeClr>
        </a:solidFill>
        <a:ln w="25400" cap="flat" cmpd="sng" algn="ctr">
          <a:solidFill>
            <a:schemeClr val="accent1">
              <a:shade val="80000"/>
              <a:hueOff val="388250"/>
              <a:satOff val="-24386"/>
              <a:lumOff val="3082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FF88CF-CD86-45B3-AC57-992DAE383099}">
      <dsp:nvSpPr>
        <dsp:cNvPr id="0" name=""/>
        <dsp:cNvSpPr/>
      </dsp:nvSpPr>
      <dsp:spPr>
        <a:xfrm>
          <a:off x="2407919" y="325119"/>
          <a:ext cx="3413760" cy="341376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t" anchorCtr="0">
          <a:noAutofit/>
        </a:bodyPr>
        <a:lstStyle/>
        <a:p>
          <a:pPr lvl="0" algn="l" defTabSz="1244600">
            <a:lnSpc>
              <a:spcPct val="90000"/>
            </a:lnSpc>
            <a:spcBef>
              <a:spcPct val="0"/>
            </a:spcBef>
            <a:spcAft>
              <a:spcPct val="35000"/>
            </a:spcAft>
          </a:pPr>
          <a:r>
            <a:rPr lang="en-US" sz="2800" kern="1200" dirty="0" smtClean="0"/>
            <a:t>Continuous Monitoring</a:t>
          </a:r>
          <a:endParaRPr lang="en-US" sz="2800" kern="1200" dirty="0"/>
        </a:p>
        <a:p>
          <a:pPr marL="228600" lvl="1" indent="-228600" algn="l" defTabSz="977900">
            <a:lnSpc>
              <a:spcPct val="90000"/>
            </a:lnSpc>
            <a:spcBef>
              <a:spcPct val="0"/>
            </a:spcBef>
            <a:spcAft>
              <a:spcPct val="15000"/>
            </a:spcAft>
            <a:buChar char="••"/>
          </a:pPr>
          <a:r>
            <a:rPr lang="en-US" sz="2200" kern="1200" dirty="0" smtClean="0"/>
            <a:t>Error messages </a:t>
          </a:r>
          <a:endParaRPr lang="en-US" sz="2200" kern="1200" dirty="0"/>
        </a:p>
        <a:p>
          <a:pPr marL="228600" lvl="1" indent="-228600" algn="l" defTabSz="977900">
            <a:lnSpc>
              <a:spcPct val="90000"/>
            </a:lnSpc>
            <a:spcBef>
              <a:spcPct val="0"/>
            </a:spcBef>
            <a:spcAft>
              <a:spcPct val="15000"/>
            </a:spcAft>
            <a:buChar char="••"/>
          </a:pPr>
          <a:r>
            <a:rPr lang="en-US" sz="2200" kern="1200" dirty="0" smtClean="0"/>
            <a:t>Response time   </a:t>
          </a:r>
          <a:endParaRPr lang="en-US" sz="2200" kern="1200" dirty="0"/>
        </a:p>
        <a:p>
          <a:pPr marL="228600" lvl="1" indent="-228600" algn="l" defTabSz="977900">
            <a:lnSpc>
              <a:spcPct val="90000"/>
            </a:lnSpc>
            <a:spcBef>
              <a:spcPct val="0"/>
            </a:spcBef>
            <a:spcAft>
              <a:spcPct val="15000"/>
            </a:spcAft>
            <a:buChar char="••"/>
          </a:pPr>
          <a:r>
            <a:rPr lang="en-US" sz="2200" kern="1200" dirty="0" smtClean="0"/>
            <a:t>Continued development</a:t>
          </a:r>
          <a:endParaRPr lang="en-US" sz="2200" kern="1200" dirty="0"/>
        </a:p>
      </dsp:txBody>
      <dsp:txXfrm>
        <a:off x="2976879" y="894080"/>
        <a:ext cx="2275840" cy="2275840"/>
      </dsp:txXfrm>
    </dsp:sp>
    <dsp:sp modelId="{540E5112-1153-4B26-AAC8-BCE0E888A461}">
      <dsp:nvSpPr>
        <dsp:cNvPr id="0" name=""/>
        <dsp:cNvSpPr/>
      </dsp:nvSpPr>
      <dsp:spPr>
        <a:xfrm>
          <a:off x="2214591" y="113697"/>
          <a:ext cx="3836416" cy="3836416"/>
        </a:xfrm>
        <a:prstGeom prst="circularArrow">
          <a:avLst>
            <a:gd name="adj1" fmla="val 5085"/>
            <a:gd name="adj2" fmla="val 327528"/>
            <a:gd name="adj3" fmla="val 15836218"/>
            <a:gd name="adj4" fmla="val 1623625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 y="0"/>
            <a:ext cx="4071254" cy="352887"/>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lvl1pPr defTabSz="941206" eaLnBrk="1" hangingPunct="1">
              <a:defRPr sz="1300">
                <a:latin typeface="Times New Roman" pitchFamily="18" charset="0"/>
              </a:defRPr>
            </a:lvl1pPr>
          </a:lstStyle>
          <a:p>
            <a:pPr>
              <a:defRPr/>
            </a:pPr>
            <a:endParaRPr lang="en-US" dirty="0"/>
          </a:p>
        </p:txBody>
      </p:sp>
      <p:sp>
        <p:nvSpPr>
          <p:cNvPr id="50179" name="Rectangle 3"/>
          <p:cNvSpPr>
            <a:spLocks noGrp="1" noChangeArrowheads="1"/>
          </p:cNvSpPr>
          <p:nvPr>
            <p:ph type="dt" sz="quarter" idx="1"/>
          </p:nvPr>
        </p:nvSpPr>
        <p:spPr bwMode="auto">
          <a:xfrm>
            <a:off x="5321985" y="0"/>
            <a:ext cx="4071254" cy="352887"/>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lvl1pPr algn="r" defTabSz="941206" eaLnBrk="1" hangingPunct="1">
              <a:defRPr sz="1300">
                <a:latin typeface="Times New Roman" pitchFamily="18" charset="0"/>
              </a:defRPr>
            </a:lvl1pPr>
          </a:lstStyle>
          <a:p>
            <a:pPr>
              <a:defRPr/>
            </a:pPr>
            <a:fld id="{43A9E9F9-F17E-4BB7-BA1A-630D9F16CE5E}" type="datetime1">
              <a:rPr lang="en-US"/>
              <a:pPr>
                <a:defRPr/>
              </a:pPr>
              <a:t>8/17/2014</a:t>
            </a:fld>
            <a:endParaRPr lang="en-US" dirty="0"/>
          </a:p>
        </p:txBody>
      </p:sp>
      <p:sp>
        <p:nvSpPr>
          <p:cNvPr id="50180" name="Rectangle 4"/>
          <p:cNvSpPr>
            <a:spLocks noGrp="1" noChangeArrowheads="1"/>
          </p:cNvSpPr>
          <p:nvPr>
            <p:ph type="ftr" sz="quarter" idx="2"/>
          </p:nvPr>
        </p:nvSpPr>
        <p:spPr bwMode="auto">
          <a:xfrm>
            <a:off x="1" y="6724188"/>
            <a:ext cx="4071254" cy="352887"/>
          </a:xfrm>
          <a:prstGeom prst="rect">
            <a:avLst/>
          </a:prstGeom>
          <a:noFill/>
          <a:ln w="9525">
            <a:noFill/>
            <a:miter lim="800000"/>
            <a:headEnd/>
            <a:tailEnd/>
          </a:ln>
          <a:effectLst/>
        </p:spPr>
        <p:txBody>
          <a:bodyPr vert="horz" wrap="square" lIns="94104" tIns="47052" rIns="94104" bIns="47052" numCol="1" anchor="b" anchorCtr="0" compatLnSpc="1">
            <a:prstTxWarp prst="textNoShape">
              <a:avLst/>
            </a:prstTxWarp>
          </a:bodyPr>
          <a:lstStyle>
            <a:lvl1pPr defTabSz="941206" eaLnBrk="1" hangingPunct="1">
              <a:defRPr sz="1300">
                <a:latin typeface="Times New Roman" pitchFamily="18" charset="0"/>
              </a:defRPr>
            </a:lvl1pPr>
          </a:lstStyle>
          <a:p>
            <a:pPr>
              <a:defRPr/>
            </a:pPr>
            <a:endParaRPr lang="en-US" dirty="0"/>
          </a:p>
        </p:txBody>
      </p:sp>
      <p:sp>
        <p:nvSpPr>
          <p:cNvPr id="50181" name="Rectangle 5"/>
          <p:cNvSpPr>
            <a:spLocks noGrp="1" noChangeArrowheads="1"/>
          </p:cNvSpPr>
          <p:nvPr>
            <p:ph type="sldNum" sz="quarter" idx="3"/>
          </p:nvPr>
        </p:nvSpPr>
        <p:spPr bwMode="auto">
          <a:xfrm>
            <a:off x="5321985" y="6724188"/>
            <a:ext cx="4071254" cy="352887"/>
          </a:xfrm>
          <a:prstGeom prst="rect">
            <a:avLst/>
          </a:prstGeom>
          <a:noFill/>
          <a:ln w="9525">
            <a:noFill/>
            <a:miter lim="800000"/>
            <a:headEnd/>
            <a:tailEnd/>
          </a:ln>
          <a:effectLst/>
        </p:spPr>
        <p:txBody>
          <a:bodyPr vert="horz" wrap="square" lIns="94104" tIns="47052" rIns="94104" bIns="47052" numCol="1" anchor="b" anchorCtr="0" compatLnSpc="1">
            <a:prstTxWarp prst="textNoShape">
              <a:avLst/>
            </a:prstTxWarp>
          </a:bodyPr>
          <a:lstStyle>
            <a:lvl1pPr algn="r" defTabSz="941206" eaLnBrk="1" hangingPunct="1">
              <a:defRPr sz="1300">
                <a:latin typeface="Times New Roman" pitchFamily="18" charset="0"/>
              </a:defRPr>
            </a:lvl1pPr>
          </a:lstStyle>
          <a:p>
            <a:pPr>
              <a:defRPr/>
            </a:pPr>
            <a:fld id="{0E41F879-F96E-4F30-B1FB-48D44E633276}" type="slidenum">
              <a:rPr lang="en-US"/>
              <a:pPr>
                <a:defRPr/>
              </a:pPr>
              <a:t>‹#›</a:t>
            </a:fld>
            <a:endParaRPr lang="en-US" dirty="0"/>
          </a:p>
        </p:txBody>
      </p:sp>
    </p:spTree>
    <p:extLst>
      <p:ext uri="{BB962C8B-B14F-4D97-AF65-F5344CB8AC3E}">
        <p14:creationId xmlns:p14="http://schemas.microsoft.com/office/powerpoint/2010/main" val="2095701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4071254" cy="352887"/>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lvl1pPr defTabSz="941206" eaLnBrk="1" hangingPunct="1">
              <a:defRPr sz="1300">
                <a:latin typeface="Times New Roman" pitchFamily="18" charset="0"/>
              </a:defRPr>
            </a:lvl1pPr>
          </a:lstStyle>
          <a:p>
            <a:pPr>
              <a:defRPr/>
            </a:pPr>
            <a:endParaRPr lang="en-US" dirty="0"/>
          </a:p>
        </p:txBody>
      </p:sp>
      <p:sp>
        <p:nvSpPr>
          <p:cNvPr id="6147" name="Rectangle 3"/>
          <p:cNvSpPr>
            <a:spLocks noGrp="1" noChangeArrowheads="1"/>
          </p:cNvSpPr>
          <p:nvPr>
            <p:ph type="dt" idx="1"/>
          </p:nvPr>
        </p:nvSpPr>
        <p:spPr bwMode="auto">
          <a:xfrm>
            <a:off x="5321985" y="0"/>
            <a:ext cx="4071254" cy="352887"/>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lvl1pPr algn="r" defTabSz="941206" eaLnBrk="1" hangingPunct="1">
              <a:defRPr sz="1300">
                <a:latin typeface="Times New Roman" pitchFamily="18" charset="0"/>
              </a:defRPr>
            </a:lvl1pPr>
          </a:lstStyle>
          <a:p>
            <a:pPr>
              <a:defRPr/>
            </a:pPr>
            <a:fld id="{61469C8B-51E5-4939-981C-3BB5B367BB96}" type="datetime1">
              <a:rPr lang="en-US"/>
              <a:pPr>
                <a:defRPr/>
              </a:pPr>
              <a:t>8/17/2014</a:t>
            </a:fld>
            <a:endParaRPr lang="en-US" dirty="0"/>
          </a:p>
        </p:txBody>
      </p:sp>
      <p:sp>
        <p:nvSpPr>
          <p:cNvPr id="5124" name="Rectangle 4"/>
          <p:cNvSpPr>
            <a:spLocks noGrp="1" noRot="1" noChangeAspect="1" noChangeArrowheads="1" noTextEdit="1"/>
          </p:cNvSpPr>
          <p:nvPr>
            <p:ph type="sldImg" idx="2"/>
          </p:nvPr>
        </p:nvSpPr>
        <p:spPr bwMode="auto">
          <a:xfrm>
            <a:off x="2927350" y="531813"/>
            <a:ext cx="3538538" cy="26543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1250730" y="3362095"/>
            <a:ext cx="6891778" cy="3183233"/>
          </a:xfrm>
          <a:prstGeom prst="rect">
            <a:avLst/>
          </a:prstGeom>
          <a:noFill/>
          <a:ln w="9525">
            <a:noFill/>
            <a:miter lim="800000"/>
            <a:headEnd/>
            <a:tailEnd/>
          </a:ln>
          <a:effectLst/>
        </p:spPr>
        <p:txBody>
          <a:bodyPr vert="horz" wrap="square" lIns="94104" tIns="47052" rIns="94104" bIns="470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1" y="6724188"/>
            <a:ext cx="4071254" cy="352887"/>
          </a:xfrm>
          <a:prstGeom prst="rect">
            <a:avLst/>
          </a:prstGeom>
          <a:noFill/>
          <a:ln w="9525">
            <a:noFill/>
            <a:miter lim="800000"/>
            <a:headEnd/>
            <a:tailEnd/>
          </a:ln>
          <a:effectLst/>
        </p:spPr>
        <p:txBody>
          <a:bodyPr vert="horz" wrap="square" lIns="94104" tIns="47052" rIns="94104" bIns="47052" numCol="1" anchor="b" anchorCtr="0" compatLnSpc="1">
            <a:prstTxWarp prst="textNoShape">
              <a:avLst/>
            </a:prstTxWarp>
          </a:bodyPr>
          <a:lstStyle>
            <a:lvl1pPr defTabSz="941206" eaLnBrk="1" hangingPunct="1">
              <a:defRPr sz="1300">
                <a:latin typeface="Times New Roman" pitchFamily="18" charset="0"/>
              </a:defRPr>
            </a:lvl1pPr>
          </a:lstStyle>
          <a:p>
            <a:pPr>
              <a:defRPr/>
            </a:pPr>
            <a:endParaRPr lang="en-US" dirty="0"/>
          </a:p>
        </p:txBody>
      </p:sp>
      <p:sp>
        <p:nvSpPr>
          <p:cNvPr id="6151" name="Rectangle 7"/>
          <p:cNvSpPr>
            <a:spLocks noGrp="1" noChangeArrowheads="1"/>
          </p:cNvSpPr>
          <p:nvPr>
            <p:ph type="sldNum" sz="quarter" idx="5"/>
          </p:nvPr>
        </p:nvSpPr>
        <p:spPr bwMode="auto">
          <a:xfrm>
            <a:off x="5321985" y="6724188"/>
            <a:ext cx="4071254" cy="352887"/>
          </a:xfrm>
          <a:prstGeom prst="rect">
            <a:avLst/>
          </a:prstGeom>
          <a:noFill/>
          <a:ln w="9525">
            <a:noFill/>
            <a:miter lim="800000"/>
            <a:headEnd/>
            <a:tailEnd/>
          </a:ln>
          <a:effectLst/>
        </p:spPr>
        <p:txBody>
          <a:bodyPr vert="horz" wrap="square" lIns="94104" tIns="47052" rIns="94104" bIns="47052" numCol="1" anchor="b" anchorCtr="0" compatLnSpc="1">
            <a:prstTxWarp prst="textNoShape">
              <a:avLst/>
            </a:prstTxWarp>
          </a:bodyPr>
          <a:lstStyle>
            <a:lvl1pPr algn="r" defTabSz="941206" eaLnBrk="1" hangingPunct="1">
              <a:defRPr sz="1300">
                <a:latin typeface="Times New Roman" pitchFamily="18" charset="0"/>
              </a:defRPr>
            </a:lvl1pPr>
          </a:lstStyle>
          <a:p>
            <a:pPr>
              <a:defRPr/>
            </a:pPr>
            <a:fld id="{6C7392FE-85BF-440D-8CD5-2702654299E5}" type="slidenum">
              <a:rPr lang="en-US"/>
              <a:pPr>
                <a:defRPr/>
              </a:pPr>
              <a:t>‹#›</a:t>
            </a:fld>
            <a:endParaRPr lang="en-US" dirty="0"/>
          </a:p>
        </p:txBody>
      </p:sp>
    </p:spTree>
    <p:extLst>
      <p:ext uri="{BB962C8B-B14F-4D97-AF65-F5344CB8AC3E}">
        <p14:creationId xmlns:p14="http://schemas.microsoft.com/office/powerpoint/2010/main" val="307875402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p:spPr>
        <p:txBody>
          <a:bodyPr/>
          <a:lstStyle/>
          <a:p>
            <a:pPr defTabSz="941182"/>
            <a:fld id="{6CD97A61-6AD0-46B1-846C-FC2CE19DE79D}" type="slidenum">
              <a:rPr lang="en-US" smtClean="0"/>
              <a:pPr defTabSz="941182"/>
              <a:t>1</a:t>
            </a:fld>
            <a:endParaRPr lang="en-US" dirty="0" smtClean="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53278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a:ln/>
        </p:spPr>
      </p:sp>
      <p:sp>
        <p:nvSpPr>
          <p:cNvPr id="10242" name="Notes Placeholder 2"/>
          <p:cNvSpPr>
            <a:spLocks noGrp="1"/>
          </p:cNvSpPr>
          <p:nvPr>
            <p:ph type="body" idx="1"/>
          </p:nvPr>
        </p:nvSpPr>
        <p:spPr>
          <a:noFill/>
          <a:ln/>
        </p:spPr>
        <p:txBody>
          <a:bodyPr/>
          <a:lstStyle/>
          <a:p>
            <a:endParaRPr lang="en-US" dirty="0" smtClean="0">
              <a:latin typeface="Arial" charset="0"/>
            </a:endParaRPr>
          </a:p>
        </p:txBody>
      </p:sp>
      <p:sp>
        <p:nvSpPr>
          <p:cNvPr id="10243" name="Slide Number Placeholder 3"/>
          <p:cNvSpPr>
            <a:spLocks noGrp="1"/>
          </p:cNvSpPr>
          <p:nvPr>
            <p:ph type="sldNum" sz="quarter" idx="5"/>
          </p:nvPr>
        </p:nvSpPr>
        <p:spPr>
          <a:noFill/>
        </p:spPr>
        <p:txBody>
          <a:bodyPr/>
          <a:lstStyle/>
          <a:p>
            <a:pPr defTabSz="941182"/>
            <a:fld id="{DD4866FD-30E5-4017-B462-A5BEFD298C2B}" type="slidenum">
              <a:rPr lang="en-US" smtClean="0">
                <a:latin typeface="Arial" charset="0"/>
              </a:rPr>
              <a:pPr defTabSz="941182"/>
              <a:t>2</a:t>
            </a:fld>
            <a:endParaRPr lang="en-US" dirty="0" smtClean="0">
              <a:latin typeface="Arial" charset="0"/>
            </a:endParaRPr>
          </a:p>
        </p:txBody>
      </p:sp>
    </p:spTree>
    <p:extLst>
      <p:ext uri="{BB962C8B-B14F-4D97-AF65-F5344CB8AC3E}">
        <p14:creationId xmlns:p14="http://schemas.microsoft.com/office/powerpoint/2010/main" val="4163493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noTextEdit="1"/>
          </p:cNvSpPr>
          <p:nvPr>
            <p:ph type="sldImg"/>
          </p:nvPr>
        </p:nvSpPr>
        <p:spPr>
          <a:ln/>
        </p:spPr>
      </p:sp>
      <p:sp>
        <p:nvSpPr>
          <p:cNvPr id="12290" name="Notes Placeholder 2"/>
          <p:cNvSpPr>
            <a:spLocks noGrp="1"/>
          </p:cNvSpPr>
          <p:nvPr>
            <p:ph type="body" idx="1"/>
          </p:nvPr>
        </p:nvSpPr>
        <p:spPr>
          <a:noFill/>
          <a:ln/>
        </p:spPr>
        <p:txBody>
          <a:bodyPr/>
          <a:lstStyle/>
          <a:p>
            <a:endParaRPr lang="en-US" dirty="0" smtClean="0">
              <a:latin typeface="Arial" charset="0"/>
            </a:endParaRPr>
          </a:p>
        </p:txBody>
      </p:sp>
      <p:sp>
        <p:nvSpPr>
          <p:cNvPr id="12291" name="Slide Number Placeholder 3"/>
          <p:cNvSpPr>
            <a:spLocks noGrp="1"/>
          </p:cNvSpPr>
          <p:nvPr>
            <p:ph type="sldNum" sz="quarter" idx="5"/>
          </p:nvPr>
        </p:nvSpPr>
        <p:spPr>
          <a:noFill/>
        </p:spPr>
        <p:txBody>
          <a:bodyPr/>
          <a:lstStyle/>
          <a:p>
            <a:pPr defTabSz="941182"/>
            <a:fld id="{6F99CB35-3B24-49FA-9295-65D814792AFD}" type="slidenum">
              <a:rPr lang="en-US" smtClean="0">
                <a:latin typeface="Arial" charset="0"/>
              </a:rPr>
              <a:pPr defTabSz="941182"/>
              <a:t>3</a:t>
            </a:fld>
            <a:endParaRPr lang="en-US" dirty="0" smtClean="0">
              <a:latin typeface="Arial" charset="0"/>
            </a:endParaRPr>
          </a:p>
        </p:txBody>
      </p:sp>
    </p:spTree>
    <p:extLst>
      <p:ext uri="{BB962C8B-B14F-4D97-AF65-F5344CB8AC3E}">
        <p14:creationId xmlns:p14="http://schemas.microsoft.com/office/powerpoint/2010/main" val="3914738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r>
              <a:rPr lang="en-US" i="1" dirty="0">
                <a:latin typeface="Times New Roman" pitchFamily="18" charset="0"/>
              </a:rPr>
              <a:t>If your educational institution included the Jones &amp; Bartlett labs as part of the course curriculum, use this script to introduce the lab:</a:t>
            </a:r>
            <a:endParaRPr lang="en-US" dirty="0">
              <a:latin typeface="Times New Roman" pitchFamily="18" charset="0"/>
            </a:endParaRPr>
          </a:p>
          <a:p>
            <a:endParaRPr lang="en-US" dirty="0">
              <a:latin typeface="Times New Roman" pitchFamily="18" charset="0"/>
            </a:endParaRPr>
          </a:p>
          <a:p>
            <a:pPr defTabSz="923544">
              <a:defRPr/>
            </a:pPr>
            <a:r>
              <a:rPr lang="en-US" dirty="0"/>
              <a:t>“In this lesson, you learned about quality assurance testing for Web applications. You explored configuration and change management, gap analysis, metrics and measurement programs, monitoring production applications, and strategies and best practices.</a:t>
            </a:r>
          </a:p>
          <a:p>
            <a:endParaRPr lang="en-US" dirty="0"/>
          </a:p>
          <a:p>
            <a:r>
              <a:rPr lang="en-US" sz="1200" kern="1200" dirty="0" smtClean="0">
                <a:solidFill>
                  <a:schemeClr val="tx1"/>
                </a:solidFill>
                <a:effectLst/>
                <a:latin typeface="Times New Roman" pitchFamily="18" charset="0"/>
                <a:ea typeface="+mn-ea"/>
                <a:cs typeface="+mn-cs"/>
              </a:rPr>
              <a:t>In the lab for this lesson, you will use skipfish, a dynamic testing tool, to identify vulnerabilities in the Damn Vulnerable Web Application (DVWA). The DVWA is a Web application that is made purposefully vulnerable. It is installed on a local Web server to allow security analysts a safe place to test the security of their applications. You also will use RATS (Rough Auditing Tool for Security) to perform static analysis testing on the DVWA. You will use the vi Editor to review the source code for a part of the DVWA to identify exactly where the software code is most vulnerable. Finally, you will compare the results of both skipfish and RATS reports.”</a:t>
            </a:r>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755342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a:srcRect/>
          <a:stretch>
            <a:fillRect/>
          </a:stretch>
        </p:blipFill>
        <p:spPr bwMode="auto">
          <a:xfrm>
            <a:off x="3175" y="0"/>
            <a:ext cx="9137650" cy="6858000"/>
          </a:xfrm>
          <a:prstGeom prst="rect">
            <a:avLst/>
          </a:prstGeom>
          <a:noFill/>
          <a:ln w="9525">
            <a:noFill/>
            <a:miter lim="800000"/>
            <a:headEnd/>
            <a:tailEnd/>
          </a:ln>
        </p:spPr>
      </p:pic>
      <p:sp>
        <p:nvSpPr>
          <p:cNvPr id="4" name="TextBox 4"/>
          <p:cNvSpPr txBox="1"/>
          <p:nvPr userDrawn="1"/>
        </p:nvSpPr>
        <p:spPr>
          <a:xfrm>
            <a:off x="4102100" y="6332538"/>
            <a:ext cx="3095625" cy="415925"/>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700" dirty="0" smtClean="0">
                <a:solidFill>
                  <a:schemeClr val="accent5"/>
                </a:solidFill>
              </a:rPr>
              <a:t>© 2015 Jones and Bartlett Learning, LLC, an Ascend Learning Company </a:t>
            </a:r>
          </a:p>
          <a:p>
            <a:pPr>
              <a:defRPr/>
            </a:pPr>
            <a:r>
              <a:rPr lang="en-US" sz="700" dirty="0" smtClean="0">
                <a:solidFill>
                  <a:schemeClr val="accent5"/>
                </a:solidFill>
              </a:rPr>
              <a:t>www.jblearning.com</a:t>
            </a:r>
          </a:p>
          <a:p>
            <a:pPr>
              <a:defRPr/>
            </a:pPr>
            <a:r>
              <a:rPr lang="en-US" sz="700" dirty="0" smtClean="0">
                <a:solidFill>
                  <a:schemeClr val="accent5"/>
                </a:solidFill>
              </a:rPr>
              <a:t>All rights reserved.</a:t>
            </a:r>
            <a:endParaRPr lang="en-US" sz="700" dirty="0">
              <a:solidFill>
                <a:schemeClr val="accent5"/>
              </a:solidFill>
            </a:endParaRPr>
          </a:p>
        </p:txBody>
      </p:sp>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4"/>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80966" name="Text Box 6"/>
          <p:cNvSpPr txBox="1">
            <a:spLocks noChangeArrowheads="1"/>
          </p:cNvSpPr>
          <p:nvPr/>
        </p:nvSpPr>
        <p:spPr bwMode="auto">
          <a:xfrm>
            <a:off x="8382000" y="6496050"/>
            <a:ext cx="581025" cy="215900"/>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rPr>
              <a:t>Page </a:t>
            </a:r>
            <a:fld id="{F728713A-F9D7-4CF3-ADBB-D917889E34BE}" type="slidenum">
              <a:rPr lang="en-US" sz="800">
                <a:solidFill>
                  <a:schemeClr val="bg1"/>
                </a:solidFill>
              </a:rPr>
              <a:pPr eaLnBrk="0" hangingPunct="0">
                <a:defRPr/>
              </a:pPr>
              <a:t>‹#›</a:t>
            </a:fld>
            <a:endParaRPr lang="en-US" sz="800" dirty="0">
              <a:solidFill>
                <a:schemeClr val="bg1"/>
              </a:solidFill>
            </a:endParaRPr>
          </a:p>
        </p:txBody>
      </p:sp>
      <p:sp>
        <p:nvSpPr>
          <p:cNvPr id="7" name="Text Box 5"/>
          <p:cNvSpPr txBox="1">
            <a:spLocks noChangeArrowheads="1"/>
          </p:cNvSpPr>
          <p:nvPr userDrawn="1"/>
        </p:nvSpPr>
        <p:spPr bwMode="auto">
          <a:xfrm>
            <a:off x="95250" y="6478588"/>
            <a:ext cx="4221163" cy="246062"/>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rPr>
              <a:t>Security Strategies in Web Applications and Social Networking</a:t>
            </a:r>
          </a:p>
        </p:txBody>
      </p:sp>
      <p:sp>
        <p:nvSpPr>
          <p:cNvPr id="9" name="TextBox 4"/>
          <p:cNvSpPr txBox="1"/>
          <p:nvPr userDrawn="1"/>
        </p:nvSpPr>
        <p:spPr>
          <a:xfrm>
            <a:off x="4316413" y="6394450"/>
            <a:ext cx="3095625" cy="414338"/>
          </a:xfrm>
          <a:prstGeom prst="rect">
            <a:avLst/>
          </a:prstGeom>
          <a:noFill/>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700" dirty="0" smtClean="0">
                <a:solidFill>
                  <a:schemeClr val="accent5"/>
                </a:solidFill>
              </a:rPr>
              <a:t>© 2015 Jones and Bartlett Learning, LLC, an Ascend Learning Company </a:t>
            </a:r>
          </a:p>
          <a:p>
            <a:pPr>
              <a:defRPr/>
            </a:pPr>
            <a:r>
              <a:rPr lang="en-US" sz="700" dirty="0" smtClean="0">
                <a:solidFill>
                  <a:schemeClr val="accent5"/>
                </a:solidFill>
              </a:rPr>
              <a:t>www.jblearning.com</a:t>
            </a:r>
          </a:p>
          <a:p>
            <a:pPr>
              <a:defRPr/>
            </a:pPr>
            <a:r>
              <a:rPr lang="en-US" sz="700" dirty="0" smtClean="0">
                <a:solidFill>
                  <a:schemeClr val="accent5"/>
                </a:solidFill>
              </a:rPr>
              <a:t>All rights reserved.</a:t>
            </a:r>
            <a:endParaRPr lang="en-US" sz="700" dirty="0">
              <a:solidFill>
                <a:schemeClr val="accent5"/>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2" r:id="rId2"/>
  </p:sldLayoutIdLst>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4"/>
          <p:cNvSpPr>
            <a:spLocks noGrp="1" noChangeArrowheads="1"/>
          </p:cNvSpPr>
          <p:nvPr>
            <p:ph type="subTitle" idx="1"/>
          </p:nvPr>
        </p:nvSpPr>
        <p:spPr>
          <a:xfrm>
            <a:off x="401638" y="2133600"/>
            <a:ext cx="8348662" cy="4160838"/>
          </a:xfrm>
        </p:spPr>
        <p:txBody>
          <a:bodyPr/>
          <a:lstStyle/>
          <a:p>
            <a:pPr algn="ctr"/>
            <a:r>
              <a:rPr lang="en-US" sz="4000" b="1" dirty="0" smtClean="0"/>
              <a:t>Security Strategies in Web Applications and Social Networking</a:t>
            </a:r>
          </a:p>
          <a:p>
            <a:pPr algn="ctr"/>
            <a:endParaRPr lang="en-US" dirty="0" smtClean="0"/>
          </a:p>
          <a:p>
            <a:pPr algn="ctr"/>
            <a:r>
              <a:rPr lang="en-US" b="1" dirty="0" smtClean="0"/>
              <a:t>Lesson 11</a:t>
            </a:r>
          </a:p>
          <a:p>
            <a:pPr algn="ctr"/>
            <a:r>
              <a:rPr lang="en-US" b="1" dirty="0" smtClean="0"/>
              <a:t>Testing and Quality Assurance for Production Web Sites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4000" dirty="0" smtClean="0">
                <a:solidFill>
                  <a:schemeClr val="tx2"/>
                </a:solidFill>
              </a:rPr>
              <a:t>Software </a:t>
            </a:r>
            <a:r>
              <a:rPr lang="en-US" sz="4000" dirty="0" smtClean="0">
                <a:solidFill>
                  <a:schemeClr val="tx2"/>
                </a:solidFill>
              </a:rPr>
              <a:t>Testing Techniques </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283658490"/>
              </p:ext>
            </p:extLst>
          </p:nvPr>
        </p:nvGraphicFramePr>
        <p:xfrm>
          <a:off x="539750" y="1562100"/>
          <a:ext cx="8299450" cy="4381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3384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4000" dirty="0" smtClean="0">
                <a:solidFill>
                  <a:schemeClr val="tx2"/>
                </a:solidFill>
              </a:rPr>
              <a:t>Software </a:t>
            </a:r>
            <a:r>
              <a:rPr lang="en-US" sz="4000" dirty="0" smtClean="0">
                <a:solidFill>
                  <a:schemeClr val="tx2"/>
                </a:solidFill>
              </a:rPr>
              <a:t>Testing Techniques </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596331697"/>
              </p:ext>
            </p:extLst>
          </p:nvPr>
        </p:nvGraphicFramePr>
        <p:xfrm>
          <a:off x="539750" y="1562100"/>
          <a:ext cx="8299450" cy="4381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814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4000" dirty="0" smtClean="0">
                <a:solidFill>
                  <a:schemeClr val="tx2"/>
                </a:solidFill>
              </a:rPr>
              <a:t>Key </a:t>
            </a:r>
            <a:r>
              <a:rPr lang="en-US" sz="4000" dirty="0" smtClean="0">
                <a:solidFill>
                  <a:schemeClr val="tx2"/>
                </a:solidFill>
              </a:rPr>
              <a:t>Areas of Security Vulnerability 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93298"/>
              </p:ext>
            </p:extLst>
          </p:nvPr>
        </p:nvGraphicFramePr>
        <p:xfrm>
          <a:off x="539750" y="1888761"/>
          <a:ext cx="8299450" cy="4254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2737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pPr lvl="0"/>
            <a:r>
              <a:rPr lang="en-US" sz="4000" dirty="0" smtClean="0">
                <a:solidFill>
                  <a:schemeClr val="tx2"/>
                </a:solidFill>
              </a:rPr>
              <a:t>Mitigating </a:t>
            </a:r>
            <a:r>
              <a:rPr lang="en-US" sz="4000" dirty="0" smtClean="0">
                <a:solidFill>
                  <a:schemeClr val="tx2"/>
                </a:solidFill>
              </a:rPr>
              <a:t>Security Holes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1781589"/>
              </p:ext>
            </p:extLst>
          </p:nvPr>
        </p:nvGraphicFramePr>
        <p:xfrm>
          <a:off x="539750" y="1738858"/>
          <a:ext cx="8299450" cy="36351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1627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396875" y="304800"/>
            <a:ext cx="8299450" cy="476250"/>
          </a:xfrm>
        </p:spPr>
        <p:txBody>
          <a:bodyPr/>
          <a:lstStyle/>
          <a:p>
            <a:r>
              <a:rPr lang="en-US" sz="4000" smtClean="0"/>
              <a:t>Production </a:t>
            </a:r>
            <a:r>
              <a:rPr lang="en-US" sz="4000" dirty="0" smtClean="0"/>
              <a:t>Deployment</a:t>
            </a:r>
            <a:r>
              <a:rPr lang="en-US" sz="1200" dirty="0" smtClean="0"/>
              <a:t> </a:t>
            </a:r>
            <a:r>
              <a:rPr lang="en-US" sz="4000" dirty="0" smtClean="0"/>
              <a:t> </a:t>
            </a:r>
            <a:endParaRPr lang="en-US" sz="4000" dirty="0" smtClean="0">
              <a:solidFill>
                <a:schemeClr val="tx2"/>
              </a:solidFill>
            </a:endParaRPr>
          </a:p>
        </p:txBody>
      </p:sp>
      <p:graphicFrame>
        <p:nvGraphicFramePr>
          <p:cNvPr id="5" name="Diagram 4"/>
          <p:cNvGraphicFramePr/>
          <p:nvPr>
            <p:extLst>
              <p:ext uri="{D42A27DB-BD31-4B8C-83A1-F6EECF244321}">
                <p14:modId xmlns:p14="http://schemas.microsoft.com/office/powerpoint/2010/main" val="2397202849"/>
              </p:ext>
            </p:extLst>
          </p:nvPr>
        </p:nvGraphicFramePr>
        <p:xfrm>
          <a:off x="466725" y="1397000"/>
          <a:ext cx="8229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329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539750" y="304800"/>
            <a:ext cx="8299450" cy="476250"/>
          </a:xfrm>
        </p:spPr>
        <p:txBody>
          <a:bodyPr/>
          <a:lstStyle/>
          <a:p>
            <a:r>
              <a:rPr lang="en-US" sz="4000" smtClean="0"/>
              <a:t>Analyzing </a:t>
            </a:r>
            <a:r>
              <a:rPr lang="en-US" sz="4000" dirty="0" smtClean="0"/>
              <a:t>Web Page Statistics</a:t>
            </a:r>
            <a:endParaRPr lang="en-US" sz="4000" dirty="0" smtClean="0">
              <a:solidFill>
                <a:schemeClr val="tx2"/>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4083667638"/>
              </p:ext>
            </p:extLst>
          </p:nvPr>
        </p:nvGraphicFramePr>
        <p:xfrm>
          <a:off x="539750" y="1433513"/>
          <a:ext cx="8299450" cy="4284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692953718"/>
              </p:ext>
            </p:extLst>
          </p:nvPr>
        </p:nvGraphicFramePr>
        <p:xfrm>
          <a:off x="457200" y="1581150"/>
          <a:ext cx="8229600" cy="3879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13178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539750" y="304800"/>
            <a:ext cx="8299450" cy="476250"/>
          </a:xfrm>
        </p:spPr>
        <p:txBody>
          <a:bodyPr/>
          <a:lstStyle/>
          <a:p>
            <a:r>
              <a:rPr lang="en-US" sz="4000" smtClean="0">
                <a:solidFill>
                  <a:schemeClr val="tx2"/>
                </a:solidFill>
              </a:rPr>
              <a:t>Best </a:t>
            </a:r>
            <a:r>
              <a:rPr lang="en-US" sz="4000" dirty="0" smtClean="0">
                <a:solidFill>
                  <a:schemeClr val="tx2"/>
                </a:solidFill>
              </a:rPr>
              <a:t>Practices</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453085713"/>
              </p:ext>
            </p:extLst>
          </p:nvPr>
        </p:nvGraphicFramePr>
        <p:xfrm>
          <a:off x="539750" y="1433513"/>
          <a:ext cx="8299450" cy="4284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437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3"/>
          <p:cNvSpPr>
            <a:spLocks noGrp="1"/>
          </p:cNvSpPr>
          <p:nvPr>
            <p:ph type="title"/>
          </p:nvPr>
        </p:nvSpPr>
        <p:spPr>
          <a:xfrm>
            <a:off x="539750" y="301625"/>
            <a:ext cx="8299450" cy="990600"/>
          </a:xfrm>
        </p:spPr>
        <p:txBody>
          <a:bodyPr/>
          <a:lstStyle/>
          <a:p>
            <a:r>
              <a:rPr lang="en-US" sz="4000" dirty="0" smtClean="0">
                <a:ea typeface="ＭＳ Ｐゴシック"/>
                <a:cs typeface="ＭＳ Ｐゴシック"/>
              </a:rPr>
              <a:t>Summary</a:t>
            </a:r>
          </a:p>
        </p:txBody>
      </p:sp>
      <p:sp>
        <p:nvSpPr>
          <p:cNvPr id="10243" name="Content Placeholder 4"/>
          <p:cNvSpPr>
            <a:spLocks/>
          </p:cNvSpPr>
          <p:nvPr/>
        </p:nvSpPr>
        <p:spPr bwMode="auto">
          <a:xfrm>
            <a:off x="539750" y="1292225"/>
            <a:ext cx="8299450" cy="4425950"/>
          </a:xfrm>
          <a:prstGeom prst="rect">
            <a:avLst/>
          </a:prstGeom>
          <a:noFill/>
          <a:ln w="9525">
            <a:noFill/>
            <a:miter lim="800000"/>
            <a:headEnd/>
            <a:tailEnd/>
          </a:ln>
        </p:spPr>
        <p:txBody>
          <a:bodyPr/>
          <a:lstStyle/>
          <a:p>
            <a:pPr marL="233363" indent="-233363" eaLnBrk="0" hangingPunct="0">
              <a:spcBef>
                <a:spcPct val="20000"/>
              </a:spcBef>
              <a:buClr>
                <a:srgbClr val="ED6E2E"/>
              </a:buClr>
              <a:buFont typeface="Wingdings" pitchFamily="2" charset="2"/>
              <a:buChar char="§"/>
              <a:defRPr/>
            </a:pPr>
            <a:r>
              <a:rPr lang="en-US" sz="3200" dirty="0">
                <a:latin typeface="+mn-lt"/>
              </a:rPr>
              <a:t>Configuration and change management</a:t>
            </a:r>
          </a:p>
          <a:p>
            <a:pPr marL="233363" indent="-233363" eaLnBrk="0" hangingPunct="0">
              <a:spcBef>
                <a:spcPct val="20000"/>
              </a:spcBef>
              <a:buClr>
                <a:srgbClr val="ED6E2E"/>
              </a:buClr>
              <a:buFont typeface="Wingdings" pitchFamily="2" charset="2"/>
              <a:buChar char="§"/>
              <a:defRPr/>
            </a:pPr>
            <a:r>
              <a:rPr lang="en-US" sz="3200" dirty="0">
                <a:latin typeface="+mn-lt"/>
              </a:rPr>
              <a:t>QA test plans</a:t>
            </a:r>
          </a:p>
          <a:p>
            <a:pPr marL="233363" indent="-233363" eaLnBrk="0" hangingPunct="0">
              <a:spcBef>
                <a:spcPct val="20000"/>
              </a:spcBef>
              <a:buClr>
                <a:srgbClr val="ED6E2E"/>
              </a:buClr>
              <a:buFont typeface="Wingdings" pitchFamily="2" charset="2"/>
              <a:buChar char="§"/>
              <a:defRPr/>
            </a:pPr>
            <a:r>
              <a:rPr lang="en-US" sz="3200" dirty="0">
                <a:latin typeface="+mn-lt"/>
              </a:rPr>
              <a:t>Metrics and measurement programs</a:t>
            </a:r>
          </a:p>
          <a:p>
            <a:pPr marL="233363" indent="-233363" eaLnBrk="0" hangingPunct="0">
              <a:spcBef>
                <a:spcPct val="20000"/>
              </a:spcBef>
              <a:buClr>
                <a:srgbClr val="ED6E2E"/>
              </a:buClr>
              <a:buFont typeface="Wingdings" pitchFamily="2" charset="2"/>
              <a:buChar char="§"/>
              <a:defRPr/>
            </a:pPr>
            <a:r>
              <a:rPr lang="en-US" sz="3200" dirty="0">
                <a:latin typeface="+mn-lt"/>
              </a:rPr>
              <a:t>Monitoring production applications</a:t>
            </a:r>
          </a:p>
          <a:p>
            <a:pPr marL="233363" indent="-233363" eaLnBrk="0" hangingPunct="0">
              <a:spcBef>
                <a:spcPct val="20000"/>
              </a:spcBef>
              <a:buClr>
                <a:srgbClr val="ED6E2E"/>
              </a:buClr>
              <a:buFont typeface="Wingdings" pitchFamily="2" charset="2"/>
              <a:buChar char="§"/>
              <a:defRPr/>
            </a:pPr>
            <a:r>
              <a:rPr lang="en-US" sz="3200" dirty="0">
                <a:latin typeface="+mn-lt"/>
              </a:rPr>
              <a:t>Formalizing software and system changes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4000" dirty="0" smtClean="0"/>
              <a:t>Virtual Lab</a:t>
            </a:r>
          </a:p>
        </p:txBody>
      </p:sp>
      <p:sp>
        <p:nvSpPr>
          <p:cNvPr id="5" name="Content Placeholder 4"/>
          <p:cNvSpPr>
            <a:spLocks/>
          </p:cNvSpPr>
          <p:nvPr/>
        </p:nvSpPr>
        <p:spPr bwMode="auto">
          <a:xfrm>
            <a:off x="539750" y="1069975"/>
            <a:ext cx="8299450" cy="4648200"/>
          </a:xfrm>
          <a:prstGeom prst="rect">
            <a:avLst/>
          </a:prstGeom>
          <a:noFill/>
          <a:ln w="9525">
            <a:noFill/>
            <a:miter lim="800000"/>
            <a:headEnd/>
            <a:tailEnd/>
          </a:ln>
        </p:spPr>
        <p:txBody>
          <a:bodyPr/>
          <a:lstStyle/>
          <a:p>
            <a:pPr marL="233363" indent="-233363" eaLnBrk="0" hangingPunct="0">
              <a:spcBef>
                <a:spcPct val="20000"/>
              </a:spcBef>
              <a:buClr>
                <a:schemeClr val="accent6"/>
              </a:buClr>
              <a:buFont typeface="Wingdings" pitchFamily="2" charset="2"/>
              <a:buChar char="§"/>
              <a:defRPr/>
            </a:pPr>
            <a:r>
              <a:rPr lang="en-US" sz="3200" dirty="0"/>
              <a:t>Performing Dynamic and Static Quality Control Testing</a:t>
            </a:r>
            <a:endParaRPr lang="en-US" sz="3200" dirty="0"/>
          </a:p>
        </p:txBody>
      </p:sp>
    </p:spTree>
    <p:extLst>
      <p:ext uri="{BB962C8B-B14F-4D97-AF65-F5344CB8AC3E}">
        <p14:creationId xmlns:p14="http://schemas.microsoft.com/office/powerpoint/2010/main" val="148261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sz="4000" dirty="0" smtClean="0"/>
              <a:t>Learning Objective</a:t>
            </a:r>
          </a:p>
        </p:txBody>
      </p:sp>
      <p:sp>
        <p:nvSpPr>
          <p:cNvPr id="9218" name="Content Placeholder 2"/>
          <p:cNvSpPr>
            <a:spLocks noGrp="1"/>
          </p:cNvSpPr>
          <p:nvPr>
            <p:ph idx="1"/>
          </p:nvPr>
        </p:nvSpPr>
        <p:spPr>
          <a:xfrm>
            <a:off x="539750" y="1295400"/>
            <a:ext cx="8299450" cy="4194175"/>
          </a:xfrm>
        </p:spPr>
        <p:txBody>
          <a:bodyPr/>
          <a:lstStyle/>
          <a:p>
            <a:r>
              <a:rPr lang="en-US" sz="3200" dirty="0" smtClean="0"/>
              <a:t>Analyze the role and importance of quality assurance (QA) testing for Web applications.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en-US" sz="4000" dirty="0" smtClean="0"/>
              <a:t>Key Concepts</a:t>
            </a:r>
          </a:p>
        </p:txBody>
      </p:sp>
      <p:sp>
        <p:nvSpPr>
          <p:cNvPr id="11266" name="Content Placeholder 2"/>
          <p:cNvSpPr>
            <a:spLocks noGrp="1"/>
          </p:cNvSpPr>
          <p:nvPr>
            <p:ph idx="1"/>
          </p:nvPr>
        </p:nvSpPr>
        <p:spPr>
          <a:xfrm>
            <a:off x="539750" y="1295400"/>
            <a:ext cx="8299450" cy="4194175"/>
          </a:xfrm>
        </p:spPr>
        <p:txBody>
          <a:bodyPr/>
          <a:lstStyle/>
          <a:p>
            <a:r>
              <a:rPr lang="en-US" sz="3200" dirty="0" smtClean="0"/>
              <a:t>Configuration and change management</a:t>
            </a:r>
          </a:p>
          <a:p>
            <a:r>
              <a:rPr lang="en-US" sz="3200" dirty="0" smtClean="0"/>
              <a:t>Quality assurance testing and gap analysis</a:t>
            </a:r>
          </a:p>
          <a:p>
            <a:r>
              <a:rPr lang="en-US" sz="3200" dirty="0" smtClean="0"/>
              <a:t>Metrics and measurement programs</a:t>
            </a:r>
          </a:p>
          <a:p>
            <a:r>
              <a:rPr lang="en-US" sz="3200" dirty="0" smtClean="0"/>
              <a:t>Monitoring production applications</a:t>
            </a:r>
          </a:p>
          <a:p>
            <a:r>
              <a:rPr lang="en-US" sz="3200" dirty="0" smtClean="0"/>
              <a:t>Strategies and best practices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4000" dirty="0" smtClean="0">
                <a:solidFill>
                  <a:schemeClr val="tx2"/>
                </a:solidFill>
              </a:rPr>
              <a:t>Development vs. </a:t>
            </a:r>
            <a:r>
              <a:rPr lang="en-US" sz="4000" dirty="0" smtClean="0">
                <a:solidFill>
                  <a:schemeClr val="tx2"/>
                </a:solidFill>
              </a:rPr>
              <a:t>Production Environments</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901113511"/>
              </p:ext>
            </p:extLst>
          </p:nvPr>
        </p:nvGraphicFramePr>
        <p:xfrm>
          <a:off x="539750" y="1888760"/>
          <a:ext cx="8299450" cy="3832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889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4000" dirty="0" smtClean="0">
                <a:solidFill>
                  <a:schemeClr val="tx2"/>
                </a:solidFill>
              </a:rPr>
              <a:t>Software </a:t>
            </a:r>
            <a:r>
              <a:rPr lang="en-US" sz="4000" dirty="0" smtClean="0">
                <a:solidFill>
                  <a:schemeClr val="tx2"/>
                </a:solidFill>
              </a:rPr>
              <a:t>Development </a:t>
            </a:r>
            <a:r>
              <a:rPr lang="en-US" sz="4000" dirty="0" smtClean="0">
                <a:solidFill>
                  <a:schemeClr val="tx2"/>
                </a:solidFill>
              </a:rPr>
              <a:t>Life Cycle </a:t>
            </a:r>
            <a:r>
              <a:rPr lang="en-US" sz="4000" dirty="0" smtClean="0">
                <a:solidFill>
                  <a:schemeClr val="tx2"/>
                </a:solidFill>
              </a:rPr>
              <a:t>Stages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4239658"/>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1847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539750" y="304800"/>
            <a:ext cx="8299450" cy="476250"/>
          </a:xfrm>
        </p:spPr>
        <p:txBody>
          <a:bodyPr/>
          <a:lstStyle/>
          <a:p>
            <a:pPr marL="174625" indent="-174625"/>
            <a:r>
              <a:rPr lang="en-US" sz="4000" dirty="0" smtClean="0">
                <a:solidFill>
                  <a:schemeClr val="tx2"/>
                </a:solidFill>
              </a:rPr>
              <a:t> Formalizing Software and System Changes</a:t>
            </a:r>
          </a:p>
        </p:txBody>
      </p:sp>
      <p:sp>
        <p:nvSpPr>
          <p:cNvPr id="32770" name="Content Placeholder 2"/>
          <p:cNvSpPr>
            <a:spLocks noGrp="1"/>
          </p:cNvSpPr>
          <p:nvPr>
            <p:ph idx="1"/>
          </p:nvPr>
        </p:nvSpPr>
        <p:spPr>
          <a:xfrm>
            <a:off x="539750" y="1855788"/>
            <a:ext cx="8299450" cy="4319587"/>
          </a:xfrm>
        </p:spPr>
        <p:txBody>
          <a:bodyPr/>
          <a:lstStyle/>
          <a:p>
            <a: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3000" dirty="0" smtClean="0"/>
              <a:t>Change </a:t>
            </a:r>
            <a:r>
              <a:rPr lang="en-US" sz="3000" dirty="0" smtClean="0"/>
              <a:t>management</a:t>
            </a:r>
          </a:p>
          <a:p>
            <a:pPr lvl="1">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800" dirty="0" smtClean="0"/>
              <a:t>Provides </a:t>
            </a:r>
            <a:r>
              <a:rPr lang="en-US" sz="2800" dirty="0" smtClean="0"/>
              <a:t>all stakeholders in the application the knowledge of </a:t>
            </a:r>
            <a:r>
              <a:rPr lang="en-US" sz="2800" i="1" dirty="0" smtClean="0"/>
              <a:t>what</a:t>
            </a:r>
            <a:r>
              <a:rPr lang="en-US" sz="2800" dirty="0" smtClean="0"/>
              <a:t> will be changed and </a:t>
            </a:r>
            <a:r>
              <a:rPr lang="en-US" sz="2800" i="1" dirty="0" smtClean="0"/>
              <a:t>when</a:t>
            </a:r>
            <a:r>
              <a:rPr lang="en-US" sz="2800" dirty="0" smtClean="0"/>
              <a:t> it will be </a:t>
            </a:r>
            <a:r>
              <a:rPr lang="en-US" sz="2800" dirty="0" smtClean="0"/>
              <a:t>changed</a:t>
            </a:r>
            <a:endParaRPr lang="en-US" sz="2800" dirty="0" smtClean="0"/>
          </a:p>
          <a:p>
            <a: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3000" dirty="0" smtClean="0"/>
              <a:t>A formal deployment plan is a best practice for separation of duties from developers, QA analysts, and system administrators.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539750" y="304800"/>
            <a:ext cx="8299450" cy="1414463"/>
          </a:xfrm>
        </p:spPr>
        <p:txBody>
          <a:bodyPr/>
          <a:lstStyle/>
          <a:p>
            <a:pPr marL="174625" indent="-174625"/>
            <a:r>
              <a:rPr lang="en-US" sz="4000" dirty="0" smtClean="0">
                <a:solidFill>
                  <a:schemeClr val="tx2"/>
                </a:solidFill>
              </a:rPr>
              <a:t> Formalizing Software and System Changes </a:t>
            </a:r>
            <a:r>
              <a:rPr lang="en-US" sz="3200" dirty="0" smtClean="0">
                <a:solidFill>
                  <a:schemeClr val="tx2"/>
                </a:solidFill>
              </a:rPr>
              <a:t>(Continued)</a:t>
            </a:r>
          </a:p>
        </p:txBody>
      </p:sp>
      <p:sp>
        <p:nvSpPr>
          <p:cNvPr id="33794" name="Content Placeholder 2"/>
          <p:cNvSpPr>
            <a:spLocks noGrp="1"/>
          </p:cNvSpPr>
          <p:nvPr>
            <p:ph idx="1"/>
          </p:nvPr>
        </p:nvSpPr>
        <p:spPr>
          <a:xfrm>
            <a:off x="539750" y="1897063"/>
            <a:ext cx="8299450" cy="4278312"/>
          </a:xfrm>
        </p:spPr>
        <p:txBody>
          <a:bodyPr/>
          <a:lstStyle/>
          <a:p>
            <a: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3200" dirty="0" smtClean="0"/>
              <a:t>Configuration </a:t>
            </a:r>
            <a:r>
              <a:rPr lang="en-US" sz="3200" dirty="0" smtClean="0"/>
              <a:t>management</a:t>
            </a:r>
          </a:p>
          <a:p>
            <a:pPr lvl="1">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3000" dirty="0" smtClean="0"/>
              <a:t>Provides </a:t>
            </a:r>
            <a:r>
              <a:rPr lang="en-US" sz="3000" dirty="0" smtClean="0"/>
              <a:t>system administrators and developers with documented history of changes in case a rollback to a previous version or full restore of an application is </a:t>
            </a:r>
            <a:r>
              <a:rPr lang="en-US" sz="3000" dirty="0" smtClean="0"/>
              <a:t>necessary</a:t>
            </a:r>
            <a:endParaRPr lang="en-US" sz="3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4000" dirty="0" smtClean="0">
                <a:solidFill>
                  <a:schemeClr val="tx2"/>
                </a:solidFill>
              </a:rPr>
              <a:t>Network </a:t>
            </a:r>
            <a:r>
              <a:rPr lang="en-US" sz="4000" dirty="0" smtClean="0">
                <a:solidFill>
                  <a:schemeClr val="tx2"/>
                </a:solidFill>
              </a:rPr>
              <a:t>Documentation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5294437"/>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4000" dirty="0" smtClean="0">
                <a:solidFill>
                  <a:schemeClr val="tx2"/>
                </a:solidFill>
              </a:rPr>
              <a:t>Web Site </a:t>
            </a:r>
            <a:r>
              <a:rPr lang="en-US" sz="4000" dirty="0" smtClean="0">
                <a:solidFill>
                  <a:schemeClr val="tx2"/>
                </a:solidFill>
              </a:rPr>
              <a:t>Deployment Checklist</a:t>
            </a:r>
          </a:p>
        </p:txBody>
      </p:sp>
      <p:sp>
        <p:nvSpPr>
          <p:cNvPr id="2" name="Content Placeholder 1"/>
          <p:cNvSpPr>
            <a:spLocks noGrp="1"/>
          </p:cNvSpPr>
          <p:nvPr>
            <p:ph idx="1"/>
          </p:nvPr>
        </p:nvSpPr>
        <p:spPr>
          <a:xfrm>
            <a:off x="539750" y="1259174"/>
            <a:ext cx="8299450" cy="4684426"/>
          </a:xfrm>
        </p:spPr>
        <p:txBody>
          <a:bodyPr/>
          <a:lstStyle/>
          <a:p>
            <a: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700" dirty="0"/>
              <a:t>Verify </a:t>
            </a:r>
            <a:r>
              <a:rPr lang="en-US" sz="2700" dirty="0"/>
              <a:t>links </a:t>
            </a:r>
            <a:endParaRPr lang="en-US" sz="2700" dirty="0"/>
          </a:p>
          <a:p>
            <a: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700" dirty="0"/>
              <a:t>Test </a:t>
            </a:r>
            <a:r>
              <a:rPr lang="en-US" sz="2700" dirty="0"/>
              <a:t>browser </a:t>
            </a:r>
            <a:r>
              <a:rPr lang="en-US" sz="2700" dirty="0"/>
              <a:t>compatibility</a:t>
            </a:r>
          </a:p>
          <a:p>
            <a: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700" dirty="0"/>
              <a:t>Test </a:t>
            </a:r>
            <a:r>
              <a:rPr lang="en-US" sz="2700" dirty="0"/>
              <a:t>all </a:t>
            </a:r>
            <a:r>
              <a:rPr lang="en-US" sz="2700" dirty="0"/>
              <a:t>downloads</a:t>
            </a:r>
          </a:p>
          <a:p>
            <a: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700" dirty="0"/>
              <a:t>Verify </a:t>
            </a:r>
            <a:r>
              <a:rPr lang="en-US" sz="2700" dirty="0"/>
              <a:t>digital certificates and Secure Sockets Layer (SSL) URLs work </a:t>
            </a:r>
            <a:r>
              <a:rPr lang="en-US" sz="2700" dirty="0"/>
              <a:t>correctly</a:t>
            </a:r>
          </a:p>
          <a:p>
            <a: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700" dirty="0"/>
              <a:t>Test </a:t>
            </a:r>
            <a:r>
              <a:rPr lang="en-US" sz="2700" dirty="0"/>
              <a:t>forms and form </a:t>
            </a:r>
            <a:r>
              <a:rPr lang="en-US" sz="2700" dirty="0" smtClean="0"/>
              <a:t>controls</a:t>
            </a:r>
          </a:p>
          <a:p>
            <a: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700" dirty="0" smtClean="0"/>
              <a:t>Verify path traversal</a:t>
            </a:r>
          </a:p>
          <a:p>
            <a: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700" dirty="0" smtClean="0"/>
              <a:t>Review navigational structure</a:t>
            </a:r>
          </a:p>
          <a:p>
            <a: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700" dirty="0" smtClean="0"/>
              <a:t>Verify shopping features </a:t>
            </a:r>
          </a:p>
          <a:p>
            <a:pPr>
              <a:tabLst>
                <a:tab pos="228600" algn="l"/>
                <a:tab pos="685800" algn="l"/>
                <a:tab pos="1143000" algn="l"/>
                <a:tab pos="1600200" algn="l"/>
                <a:tab pos="2057400" algn="l"/>
                <a:tab pos="2514600" algn="l"/>
                <a:tab pos="2971800" algn="l"/>
                <a:tab pos="3429000" algn="l"/>
                <a:tab pos="3886200" algn="l"/>
                <a:tab pos="4343400" algn="l"/>
                <a:tab pos="4800600" algn="l"/>
                <a:tab pos="5257800" algn="l"/>
                <a:tab pos="5715000" algn="l"/>
                <a:tab pos="6172200" algn="l"/>
                <a:tab pos="6629400" algn="l"/>
                <a:tab pos="7086600" algn="l"/>
                <a:tab pos="7543800" algn="l"/>
                <a:tab pos="8001000" algn="l"/>
                <a:tab pos="8458200" algn="l"/>
                <a:tab pos="8915400" algn="l"/>
                <a:tab pos="9372600" algn="l"/>
              </a:tabLst>
            </a:pPr>
            <a:r>
              <a:rPr lang="en-US" sz="2700" dirty="0" smtClean="0"/>
              <a:t>Web page load times</a:t>
            </a:r>
            <a:endParaRPr lang="en-US" sz="2700" dirty="0"/>
          </a:p>
        </p:txBody>
      </p:sp>
    </p:spTree>
    <p:extLst>
      <p:ext uri="{BB962C8B-B14F-4D97-AF65-F5344CB8AC3E}">
        <p14:creationId xmlns:p14="http://schemas.microsoft.com/office/powerpoint/2010/main" val="22314878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2.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FC4851DC-F9D2-4DC5-8AF5-D0FCB68EACF5}">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4CA79F13-E1AA-4D61-B102-462BE46595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23201</TotalTime>
  <Words>567</Words>
  <Application>Microsoft Office PowerPoint</Application>
  <PresentationFormat>On-screen Show (4:3)</PresentationFormat>
  <Paragraphs>106</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Arial</vt:lpstr>
      <vt:lpstr>Times</vt:lpstr>
      <vt:lpstr>Times New Roman</vt:lpstr>
      <vt:lpstr>Wingdings</vt:lpstr>
      <vt:lpstr>Blank Presentation</vt:lpstr>
      <vt:lpstr>PowerPoint Presentation</vt:lpstr>
      <vt:lpstr>Learning Objective</vt:lpstr>
      <vt:lpstr>Key Concepts</vt:lpstr>
      <vt:lpstr>Development vs. Production Environments</vt:lpstr>
      <vt:lpstr>Software Development Life Cycle Stages</vt:lpstr>
      <vt:lpstr> Formalizing Software and System Changes</vt:lpstr>
      <vt:lpstr> Formalizing Software and System Changes (Continued)</vt:lpstr>
      <vt:lpstr>Network Documentation</vt:lpstr>
      <vt:lpstr>Web Site Deployment Checklist</vt:lpstr>
      <vt:lpstr>Software Testing Techniques </vt:lpstr>
      <vt:lpstr>Software Testing Techniques </vt:lpstr>
      <vt:lpstr>Key Areas of Security Vulnerability Testing</vt:lpstr>
      <vt:lpstr>Mitigating Security Holes </vt:lpstr>
      <vt:lpstr>Production Deployment  </vt:lpstr>
      <vt:lpstr>Analyzing Web Page Statistics</vt:lpstr>
      <vt:lpstr>Best Practices</vt:lpstr>
      <vt:lpstr>Summary</vt:lpstr>
      <vt:lpstr>Virtual 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Josh Bersin</dc:creator>
  <cp:lastModifiedBy>Kimberly Lindros</cp:lastModifiedBy>
  <cp:revision>3155</cp:revision>
  <cp:lastPrinted>2014-07-12T15:39:29Z</cp:lastPrinted>
  <dcterms:created xsi:type="dcterms:W3CDTF">2010-12-08T21:06:50Z</dcterms:created>
  <dcterms:modified xsi:type="dcterms:W3CDTF">2014-08-17T21:08:48Z</dcterms:modified>
</cp:coreProperties>
</file>