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28"/>
  </p:notesMasterIdLst>
  <p:handoutMasterIdLst>
    <p:handoutMasterId r:id="rId29"/>
  </p:handoutMasterIdLst>
  <p:sldIdLst>
    <p:sldId id="1507" r:id="rId6"/>
    <p:sldId id="1514" r:id="rId7"/>
    <p:sldId id="1508" r:id="rId8"/>
    <p:sldId id="1528" r:id="rId9"/>
    <p:sldId id="1517" r:id="rId10"/>
    <p:sldId id="1522" r:id="rId11"/>
    <p:sldId id="1518" r:id="rId12"/>
    <p:sldId id="1521" r:id="rId13"/>
    <p:sldId id="1520" r:id="rId14"/>
    <p:sldId id="1535" r:id="rId15"/>
    <p:sldId id="1537" r:id="rId16"/>
    <p:sldId id="1536" r:id="rId17"/>
    <p:sldId id="1519" r:id="rId18"/>
    <p:sldId id="1539" r:id="rId19"/>
    <p:sldId id="1527" r:id="rId20"/>
    <p:sldId id="1523" r:id="rId21"/>
    <p:sldId id="1524" r:id="rId22"/>
    <p:sldId id="1526" r:id="rId23"/>
    <p:sldId id="1534" r:id="rId24"/>
    <p:sldId id="1540" r:id="rId25"/>
    <p:sldId id="1516" r:id="rId26"/>
    <p:sldId id="1538" r:id="rId27"/>
  </p:sldIdLst>
  <p:sldSz cx="9144000" cy="6858000" type="screen4x3"/>
  <p:notesSz cx="9393238" cy="7077075"/>
  <p:custDataLst>
    <p:tags r:id="rId3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229">
          <p15:clr>
            <a:srgbClr val="A4A3A4"/>
          </p15:clr>
        </p15:guide>
        <p15:guide id="2" pos="29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BC9"/>
    <a:srgbClr val="D2E4B2"/>
    <a:srgbClr val="DDDDDD"/>
    <a:srgbClr val="FFCCFF"/>
    <a:srgbClr val="FFCCCC"/>
    <a:srgbClr val="423498"/>
    <a:srgbClr val="FFFF00"/>
    <a:srgbClr val="B4E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51" autoAdjust="0"/>
    <p:restoredTop sz="93896" autoAdjust="0"/>
  </p:normalViewPr>
  <p:slideViewPr>
    <p:cSldViewPr snapToGrid="0" snapToObjects="1">
      <p:cViewPr>
        <p:scale>
          <a:sx n="60" d="100"/>
          <a:sy n="60" d="100"/>
        </p:scale>
        <p:origin x="3294" y="1110"/>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69" d="100"/>
          <a:sy n="69" d="100"/>
        </p:scale>
        <p:origin x="1932" y="66"/>
      </p:cViewPr>
      <p:guideLst>
        <p:guide orient="horz" pos="2229"/>
        <p:guide pos="295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91D767-7AB9-4971-BBF5-612EF1703803}"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39298070-A65F-4CE0-980B-379B275778D0}">
      <dgm:prSet phldrT="[Text]"/>
      <dgm:spPr/>
      <dgm:t>
        <a:bodyPr/>
        <a:lstStyle/>
        <a:p>
          <a:r>
            <a:rPr lang="en-US" dirty="0"/>
            <a:t>Web server OS</a:t>
          </a:r>
        </a:p>
      </dgm:t>
    </dgm:pt>
    <dgm:pt modelId="{579F78D7-6771-43AA-845C-7F7B98A16B89}" type="parTrans" cxnId="{8E838F26-A928-458F-9437-ABE41611A335}">
      <dgm:prSet/>
      <dgm:spPr/>
      <dgm:t>
        <a:bodyPr/>
        <a:lstStyle/>
        <a:p>
          <a:endParaRPr lang="en-US"/>
        </a:p>
      </dgm:t>
    </dgm:pt>
    <dgm:pt modelId="{C68949AD-CA0E-4D3C-9E55-96B364277B55}" type="sibTrans" cxnId="{8E838F26-A928-458F-9437-ABE41611A335}">
      <dgm:prSet/>
      <dgm:spPr/>
      <dgm:t>
        <a:bodyPr/>
        <a:lstStyle/>
        <a:p>
          <a:endParaRPr lang="en-US"/>
        </a:p>
      </dgm:t>
    </dgm:pt>
    <dgm:pt modelId="{90E44B83-6692-4EED-A379-484D50F49E8E}">
      <dgm:prSet/>
      <dgm:spPr/>
      <dgm:t>
        <a:bodyPr/>
        <a:lstStyle/>
        <a:p>
          <a:r>
            <a:rPr lang="en-US" dirty="0"/>
            <a:t>Web server application</a:t>
          </a:r>
        </a:p>
      </dgm:t>
    </dgm:pt>
    <dgm:pt modelId="{B9A9FF64-8993-4008-AA8B-E454C72FB033}" type="parTrans" cxnId="{34B0699B-2F62-47A1-85BA-DCF08F86CE0B}">
      <dgm:prSet/>
      <dgm:spPr/>
      <dgm:t>
        <a:bodyPr/>
        <a:lstStyle/>
        <a:p>
          <a:endParaRPr lang="en-US"/>
        </a:p>
      </dgm:t>
    </dgm:pt>
    <dgm:pt modelId="{04EFB3BB-2A09-43E9-8F02-EE3CA264447F}" type="sibTrans" cxnId="{34B0699B-2F62-47A1-85BA-DCF08F86CE0B}">
      <dgm:prSet/>
      <dgm:spPr/>
      <dgm:t>
        <a:bodyPr/>
        <a:lstStyle/>
        <a:p>
          <a:endParaRPr lang="en-US"/>
        </a:p>
      </dgm:t>
    </dgm:pt>
    <dgm:pt modelId="{5D341214-65BA-4D3A-A18A-A2F6D771B5CB}">
      <dgm:prSet/>
      <dgm:spPr/>
      <dgm:t>
        <a:bodyPr/>
        <a:lstStyle/>
        <a:p>
          <a:r>
            <a:rPr lang="en-US" dirty="0"/>
            <a:t>Web server front end</a:t>
          </a:r>
        </a:p>
      </dgm:t>
    </dgm:pt>
    <dgm:pt modelId="{B42D0EE7-E07B-49EF-98A8-03278866DCDA}" type="parTrans" cxnId="{D4835057-FA5A-4016-B2DA-310273AC32D8}">
      <dgm:prSet/>
      <dgm:spPr/>
      <dgm:t>
        <a:bodyPr/>
        <a:lstStyle/>
        <a:p>
          <a:endParaRPr lang="en-US"/>
        </a:p>
      </dgm:t>
    </dgm:pt>
    <dgm:pt modelId="{CF1B8E86-7CA5-40F5-9692-BA83C3FE043E}" type="sibTrans" cxnId="{D4835057-FA5A-4016-B2DA-310273AC32D8}">
      <dgm:prSet/>
      <dgm:spPr/>
      <dgm:t>
        <a:bodyPr/>
        <a:lstStyle/>
        <a:p>
          <a:endParaRPr lang="en-US"/>
        </a:p>
      </dgm:t>
    </dgm:pt>
    <dgm:pt modelId="{4FA555F6-BFF5-4643-B8BC-96EB419FF0FC}">
      <dgm:prSet/>
      <dgm:spPr/>
      <dgm:t>
        <a:bodyPr/>
        <a:lstStyle/>
        <a:p>
          <a:r>
            <a:rPr lang="en-US" dirty="0"/>
            <a:t>Web site forms</a:t>
          </a:r>
        </a:p>
      </dgm:t>
    </dgm:pt>
    <dgm:pt modelId="{FFFA075F-CEB5-4A00-A822-4A96706C75F8}" type="parTrans" cxnId="{9F466C23-47F9-486F-85C9-D26CFAEAABB9}">
      <dgm:prSet/>
      <dgm:spPr/>
      <dgm:t>
        <a:bodyPr/>
        <a:lstStyle/>
        <a:p>
          <a:endParaRPr lang="en-US"/>
        </a:p>
      </dgm:t>
    </dgm:pt>
    <dgm:pt modelId="{E1E33814-3AF6-4328-92EE-4643FCD3A224}" type="sibTrans" cxnId="{9F466C23-47F9-486F-85C9-D26CFAEAABB9}">
      <dgm:prSet/>
      <dgm:spPr/>
      <dgm:t>
        <a:bodyPr/>
        <a:lstStyle/>
        <a:p>
          <a:endParaRPr lang="en-US"/>
        </a:p>
      </dgm:t>
    </dgm:pt>
    <dgm:pt modelId="{30718EF0-3B87-42E4-A7CE-300DD1A7ABC7}">
      <dgm:prSet phldrT="[Text]"/>
      <dgm:spPr/>
      <dgm:t>
        <a:bodyPr/>
        <a:lstStyle/>
        <a:p>
          <a:r>
            <a:rPr lang="en-US" dirty="0"/>
            <a:t>The operating system of the hardware server that the components reside on</a:t>
          </a:r>
        </a:p>
      </dgm:t>
    </dgm:pt>
    <dgm:pt modelId="{1DC6CE43-BC62-4B83-8BFC-4ADAACEBAD16}" type="parTrans" cxnId="{2C7A032D-B0BC-42BB-8A16-EDE2A768F61E}">
      <dgm:prSet/>
      <dgm:spPr/>
    </dgm:pt>
    <dgm:pt modelId="{66C37919-1994-4945-B93F-590DB556275C}" type="sibTrans" cxnId="{2C7A032D-B0BC-42BB-8A16-EDE2A768F61E}">
      <dgm:prSet/>
      <dgm:spPr/>
    </dgm:pt>
    <dgm:pt modelId="{AC1E0E0F-E335-4769-9725-1F976C4D9A5C}">
      <dgm:prSet/>
      <dgm:spPr/>
      <dgm:t>
        <a:bodyPr/>
        <a:lstStyle/>
        <a:p>
          <a:r>
            <a:rPr lang="en-US" dirty="0"/>
            <a:t>The application that collects, uses, and/or provides data</a:t>
          </a:r>
        </a:p>
      </dgm:t>
    </dgm:pt>
    <dgm:pt modelId="{277CF321-429A-40E1-B3B7-9F3D9E271D98}" type="parTrans" cxnId="{08CAB774-4462-43BE-9F3E-1451167BB64C}">
      <dgm:prSet/>
      <dgm:spPr/>
    </dgm:pt>
    <dgm:pt modelId="{9D0C1804-E6A3-46EB-B53A-6C2B4ECD55C8}" type="sibTrans" cxnId="{08CAB774-4462-43BE-9F3E-1451167BB64C}">
      <dgm:prSet/>
      <dgm:spPr/>
    </dgm:pt>
    <dgm:pt modelId="{C680F811-96D0-42F3-B6B6-1336349F8BA6}">
      <dgm:prSet/>
      <dgm:spPr/>
      <dgm:t>
        <a:bodyPr/>
        <a:lstStyle/>
        <a:p>
          <a:r>
            <a:rPr lang="en-US" dirty="0"/>
            <a:t>The Web server software that presents the application to users in the form of HTTP pages</a:t>
          </a:r>
        </a:p>
      </dgm:t>
    </dgm:pt>
    <dgm:pt modelId="{51C60DC6-91B4-4F66-B366-245604EF5DB0}" type="parTrans" cxnId="{361A2D2B-A610-47C0-858B-AE09513BA731}">
      <dgm:prSet/>
      <dgm:spPr/>
    </dgm:pt>
    <dgm:pt modelId="{272B39E0-19B7-4689-B673-447C551519DC}" type="sibTrans" cxnId="{361A2D2B-A610-47C0-858B-AE09513BA731}">
      <dgm:prSet/>
      <dgm:spPr/>
    </dgm:pt>
    <dgm:pt modelId="{D1B7675E-4E99-457B-86C8-A3DCC58E5EDA}">
      <dgm:prSet/>
      <dgm:spPr/>
      <dgm:t>
        <a:bodyPr/>
        <a:lstStyle/>
        <a:p>
          <a:r>
            <a:rPr lang="en-US" dirty="0"/>
            <a:t>The input fields, or forms, that are used to gather data from users</a:t>
          </a:r>
        </a:p>
      </dgm:t>
    </dgm:pt>
    <dgm:pt modelId="{05D99469-5046-450D-8932-50EC455BF8C2}" type="parTrans" cxnId="{9B291819-198E-4898-9C36-30B8AC81F1E9}">
      <dgm:prSet/>
      <dgm:spPr/>
    </dgm:pt>
    <dgm:pt modelId="{2B5AB68C-986F-4468-80B0-6FDFD4566B02}" type="sibTrans" cxnId="{9B291819-198E-4898-9C36-30B8AC81F1E9}">
      <dgm:prSet/>
      <dgm:spPr/>
    </dgm:pt>
    <dgm:pt modelId="{51338B49-F975-43BA-A9E1-DD25DE9967FE}" type="pres">
      <dgm:prSet presAssocID="{A891D767-7AB9-4971-BBF5-612EF1703803}" presName="vert0" presStyleCnt="0">
        <dgm:presLayoutVars>
          <dgm:dir/>
          <dgm:animOne val="branch"/>
          <dgm:animLvl val="lvl"/>
        </dgm:presLayoutVars>
      </dgm:prSet>
      <dgm:spPr/>
    </dgm:pt>
    <dgm:pt modelId="{4106DCCB-1DB9-4C86-BA69-3A99A44C7E01}" type="pres">
      <dgm:prSet presAssocID="{39298070-A65F-4CE0-980B-379B275778D0}" presName="thickLine" presStyleLbl="alignNode1" presStyleIdx="0" presStyleCnt="4"/>
      <dgm:spPr/>
    </dgm:pt>
    <dgm:pt modelId="{56AAF00F-CDBD-422A-824F-41197DB0719F}" type="pres">
      <dgm:prSet presAssocID="{39298070-A65F-4CE0-980B-379B275778D0}" presName="horz1" presStyleCnt="0"/>
      <dgm:spPr/>
    </dgm:pt>
    <dgm:pt modelId="{A635F641-912D-40EE-BBAD-BFD3ED9197DF}" type="pres">
      <dgm:prSet presAssocID="{39298070-A65F-4CE0-980B-379B275778D0}" presName="tx1" presStyleLbl="revTx" presStyleIdx="0" presStyleCnt="8"/>
      <dgm:spPr/>
    </dgm:pt>
    <dgm:pt modelId="{1D387B77-885F-4866-9FAB-3141C9EE5D45}" type="pres">
      <dgm:prSet presAssocID="{39298070-A65F-4CE0-980B-379B275778D0}" presName="vert1" presStyleCnt="0"/>
      <dgm:spPr/>
    </dgm:pt>
    <dgm:pt modelId="{0E30FBE4-8B73-4E23-9409-7699CC7B6A97}" type="pres">
      <dgm:prSet presAssocID="{30718EF0-3B87-42E4-A7CE-300DD1A7ABC7}" presName="vertSpace2a" presStyleCnt="0"/>
      <dgm:spPr/>
    </dgm:pt>
    <dgm:pt modelId="{AB944B0C-8686-4370-A9AD-B40E30FA8F02}" type="pres">
      <dgm:prSet presAssocID="{30718EF0-3B87-42E4-A7CE-300DD1A7ABC7}" presName="horz2" presStyleCnt="0"/>
      <dgm:spPr/>
    </dgm:pt>
    <dgm:pt modelId="{305A2F77-8BA5-47F0-9457-F206F2C181AF}" type="pres">
      <dgm:prSet presAssocID="{30718EF0-3B87-42E4-A7CE-300DD1A7ABC7}" presName="horzSpace2" presStyleCnt="0"/>
      <dgm:spPr/>
    </dgm:pt>
    <dgm:pt modelId="{771916D3-FEB7-407A-874C-5D520680537C}" type="pres">
      <dgm:prSet presAssocID="{30718EF0-3B87-42E4-A7CE-300DD1A7ABC7}" presName="tx2" presStyleLbl="revTx" presStyleIdx="1" presStyleCnt="8"/>
      <dgm:spPr/>
    </dgm:pt>
    <dgm:pt modelId="{6175E8C8-A1E4-4253-A9A4-5959B779E0C9}" type="pres">
      <dgm:prSet presAssocID="{30718EF0-3B87-42E4-A7CE-300DD1A7ABC7}" presName="vert2" presStyleCnt="0"/>
      <dgm:spPr/>
    </dgm:pt>
    <dgm:pt modelId="{FB5597BE-40AC-4831-B1F4-A373173A816B}" type="pres">
      <dgm:prSet presAssocID="{30718EF0-3B87-42E4-A7CE-300DD1A7ABC7}" presName="thinLine2b" presStyleLbl="callout" presStyleIdx="0" presStyleCnt="4"/>
      <dgm:spPr/>
    </dgm:pt>
    <dgm:pt modelId="{1BDA2211-E9A1-4641-812F-DEF2DAB0841F}" type="pres">
      <dgm:prSet presAssocID="{30718EF0-3B87-42E4-A7CE-300DD1A7ABC7}" presName="vertSpace2b" presStyleCnt="0"/>
      <dgm:spPr/>
    </dgm:pt>
    <dgm:pt modelId="{22819AA2-BFB7-4293-B8EA-562867C622C8}" type="pres">
      <dgm:prSet presAssocID="{90E44B83-6692-4EED-A379-484D50F49E8E}" presName="thickLine" presStyleLbl="alignNode1" presStyleIdx="1" presStyleCnt="4"/>
      <dgm:spPr/>
    </dgm:pt>
    <dgm:pt modelId="{7404DFDE-94C3-488F-AE60-371CD18C800A}" type="pres">
      <dgm:prSet presAssocID="{90E44B83-6692-4EED-A379-484D50F49E8E}" presName="horz1" presStyleCnt="0"/>
      <dgm:spPr/>
    </dgm:pt>
    <dgm:pt modelId="{4C2934CC-CBFA-4662-A4DE-51E859F784E3}" type="pres">
      <dgm:prSet presAssocID="{90E44B83-6692-4EED-A379-484D50F49E8E}" presName="tx1" presStyleLbl="revTx" presStyleIdx="2" presStyleCnt="8"/>
      <dgm:spPr/>
    </dgm:pt>
    <dgm:pt modelId="{FA7F1487-D34D-4955-88C4-080DE9AF0D1A}" type="pres">
      <dgm:prSet presAssocID="{90E44B83-6692-4EED-A379-484D50F49E8E}" presName="vert1" presStyleCnt="0"/>
      <dgm:spPr/>
    </dgm:pt>
    <dgm:pt modelId="{651D9C98-57B3-40F2-8FBF-68816208D355}" type="pres">
      <dgm:prSet presAssocID="{AC1E0E0F-E335-4769-9725-1F976C4D9A5C}" presName="vertSpace2a" presStyleCnt="0"/>
      <dgm:spPr/>
    </dgm:pt>
    <dgm:pt modelId="{8D97A496-3DDD-4D06-A566-165802DE6C4B}" type="pres">
      <dgm:prSet presAssocID="{AC1E0E0F-E335-4769-9725-1F976C4D9A5C}" presName="horz2" presStyleCnt="0"/>
      <dgm:spPr/>
    </dgm:pt>
    <dgm:pt modelId="{25B04FFF-26F4-4B39-8137-8B9E3F1B6976}" type="pres">
      <dgm:prSet presAssocID="{AC1E0E0F-E335-4769-9725-1F976C4D9A5C}" presName="horzSpace2" presStyleCnt="0"/>
      <dgm:spPr/>
    </dgm:pt>
    <dgm:pt modelId="{E0ED1456-0837-4673-AAC3-8C68D9BF5B1B}" type="pres">
      <dgm:prSet presAssocID="{AC1E0E0F-E335-4769-9725-1F976C4D9A5C}" presName="tx2" presStyleLbl="revTx" presStyleIdx="3" presStyleCnt="8"/>
      <dgm:spPr/>
    </dgm:pt>
    <dgm:pt modelId="{8E34FE05-6667-4CD9-BE50-A5E7E62BDDF8}" type="pres">
      <dgm:prSet presAssocID="{AC1E0E0F-E335-4769-9725-1F976C4D9A5C}" presName="vert2" presStyleCnt="0"/>
      <dgm:spPr/>
    </dgm:pt>
    <dgm:pt modelId="{18CB4EE4-8801-4854-BC5A-98A995965028}" type="pres">
      <dgm:prSet presAssocID="{AC1E0E0F-E335-4769-9725-1F976C4D9A5C}" presName="thinLine2b" presStyleLbl="callout" presStyleIdx="1" presStyleCnt="4"/>
      <dgm:spPr/>
    </dgm:pt>
    <dgm:pt modelId="{128BE537-3CFE-47C8-B382-431690AD2F51}" type="pres">
      <dgm:prSet presAssocID="{AC1E0E0F-E335-4769-9725-1F976C4D9A5C}" presName="vertSpace2b" presStyleCnt="0"/>
      <dgm:spPr/>
    </dgm:pt>
    <dgm:pt modelId="{6A59F65E-E390-4CD6-B0F4-F1EAAD3E6381}" type="pres">
      <dgm:prSet presAssocID="{5D341214-65BA-4D3A-A18A-A2F6D771B5CB}" presName="thickLine" presStyleLbl="alignNode1" presStyleIdx="2" presStyleCnt="4"/>
      <dgm:spPr/>
    </dgm:pt>
    <dgm:pt modelId="{55B70094-5A1D-432C-997B-6E1A6C9CBC53}" type="pres">
      <dgm:prSet presAssocID="{5D341214-65BA-4D3A-A18A-A2F6D771B5CB}" presName="horz1" presStyleCnt="0"/>
      <dgm:spPr/>
    </dgm:pt>
    <dgm:pt modelId="{555190D5-C68D-4BAC-9E7B-60D2EBCC8449}" type="pres">
      <dgm:prSet presAssocID="{5D341214-65BA-4D3A-A18A-A2F6D771B5CB}" presName="tx1" presStyleLbl="revTx" presStyleIdx="4" presStyleCnt="8"/>
      <dgm:spPr/>
    </dgm:pt>
    <dgm:pt modelId="{341EF037-E221-4017-9682-F22A442E29A6}" type="pres">
      <dgm:prSet presAssocID="{5D341214-65BA-4D3A-A18A-A2F6D771B5CB}" presName="vert1" presStyleCnt="0"/>
      <dgm:spPr/>
    </dgm:pt>
    <dgm:pt modelId="{000E0604-EC68-421C-B201-FCA9ED66F1F3}" type="pres">
      <dgm:prSet presAssocID="{C680F811-96D0-42F3-B6B6-1336349F8BA6}" presName="vertSpace2a" presStyleCnt="0"/>
      <dgm:spPr/>
    </dgm:pt>
    <dgm:pt modelId="{6A69DA6C-3B3E-43F3-BEF3-4B48287040E3}" type="pres">
      <dgm:prSet presAssocID="{C680F811-96D0-42F3-B6B6-1336349F8BA6}" presName="horz2" presStyleCnt="0"/>
      <dgm:spPr/>
    </dgm:pt>
    <dgm:pt modelId="{7CCADA2D-8D7F-430B-8819-FF0F440F7DF6}" type="pres">
      <dgm:prSet presAssocID="{C680F811-96D0-42F3-B6B6-1336349F8BA6}" presName="horzSpace2" presStyleCnt="0"/>
      <dgm:spPr/>
    </dgm:pt>
    <dgm:pt modelId="{CCFB2B27-7AA9-4D86-9D57-C43399837016}" type="pres">
      <dgm:prSet presAssocID="{C680F811-96D0-42F3-B6B6-1336349F8BA6}" presName="tx2" presStyleLbl="revTx" presStyleIdx="5" presStyleCnt="8"/>
      <dgm:spPr/>
    </dgm:pt>
    <dgm:pt modelId="{C4D518F5-A1F2-4E4F-A650-408B4404CCE5}" type="pres">
      <dgm:prSet presAssocID="{C680F811-96D0-42F3-B6B6-1336349F8BA6}" presName="vert2" presStyleCnt="0"/>
      <dgm:spPr/>
    </dgm:pt>
    <dgm:pt modelId="{5EF5A25C-94F7-4C5E-8CA7-4DF96FE9A7CD}" type="pres">
      <dgm:prSet presAssocID="{C680F811-96D0-42F3-B6B6-1336349F8BA6}" presName="thinLine2b" presStyleLbl="callout" presStyleIdx="2" presStyleCnt="4"/>
      <dgm:spPr/>
    </dgm:pt>
    <dgm:pt modelId="{48A16F89-CD93-4188-BA95-B97C20D8440F}" type="pres">
      <dgm:prSet presAssocID="{C680F811-96D0-42F3-B6B6-1336349F8BA6}" presName="vertSpace2b" presStyleCnt="0"/>
      <dgm:spPr/>
    </dgm:pt>
    <dgm:pt modelId="{44958502-CF0E-4F47-8C09-FCB92411BFDD}" type="pres">
      <dgm:prSet presAssocID="{4FA555F6-BFF5-4643-B8BC-96EB419FF0FC}" presName="thickLine" presStyleLbl="alignNode1" presStyleIdx="3" presStyleCnt="4"/>
      <dgm:spPr/>
    </dgm:pt>
    <dgm:pt modelId="{21B72820-546B-4E68-B0D9-F239FEF060E3}" type="pres">
      <dgm:prSet presAssocID="{4FA555F6-BFF5-4643-B8BC-96EB419FF0FC}" presName="horz1" presStyleCnt="0"/>
      <dgm:spPr/>
    </dgm:pt>
    <dgm:pt modelId="{A0500059-F198-4B76-83A5-54AF06A3A397}" type="pres">
      <dgm:prSet presAssocID="{4FA555F6-BFF5-4643-B8BC-96EB419FF0FC}" presName="tx1" presStyleLbl="revTx" presStyleIdx="6" presStyleCnt="8"/>
      <dgm:spPr/>
    </dgm:pt>
    <dgm:pt modelId="{E48DCE70-1B47-47A5-A163-A76011C690F7}" type="pres">
      <dgm:prSet presAssocID="{4FA555F6-BFF5-4643-B8BC-96EB419FF0FC}" presName="vert1" presStyleCnt="0"/>
      <dgm:spPr/>
    </dgm:pt>
    <dgm:pt modelId="{75BC61CA-1706-448C-BBAD-55CB1CC4DCB8}" type="pres">
      <dgm:prSet presAssocID="{D1B7675E-4E99-457B-86C8-A3DCC58E5EDA}" presName="vertSpace2a" presStyleCnt="0"/>
      <dgm:spPr/>
    </dgm:pt>
    <dgm:pt modelId="{B0330FBF-721E-44EB-82AB-AC0D9DDF703F}" type="pres">
      <dgm:prSet presAssocID="{D1B7675E-4E99-457B-86C8-A3DCC58E5EDA}" presName="horz2" presStyleCnt="0"/>
      <dgm:spPr/>
    </dgm:pt>
    <dgm:pt modelId="{EE21A631-357D-4D26-9593-C12382657F12}" type="pres">
      <dgm:prSet presAssocID="{D1B7675E-4E99-457B-86C8-A3DCC58E5EDA}" presName="horzSpace2" presStyleCnt="0"/>
      <dgm:spPr/>
    </dgm:pt>
    <dgm:pt modelId="{E8825E60-DC8E-4586-9A6C-7DC840C0BD9C}" type="pres">
      <dgm:prSet presAssocID="{D1B7675E-4E99-457B-86C8-A3DCC58E5EDA}" presName="tx2" presStyleLbl="revTx" presStyleIdx="7" presStyleCnt="8"/>
      <dgm:spPr/>
    </dgm:pt>
    <dgm:pt modelId="{FC6A338A-43F9-4C1D-BBC2-6A61F3A772A2}" type="pres">
      <dgm:prSet presAssocID="{D1B7675E-4E99-457B-86C8-A3DCC58E5EDA}" presName="vert2" presStyleCnt="0"/>
      <dgm:spPr/>
    </dgm:pt>
    <dgm:pt modelId="{97003079-EF21-4F33-9F5D-F4AEF257B695}" type="pres">
      <dgm:prSet presAssocID="{D1B7675E-4E99-457B-86C8-A3DCC58E5EDA}" presName="thinLine2b" presStyleLbl="callout" presStyleIdx="3" presStyleCnt="4"/>
      <dgm:spPr/>
    </dgm:pt>
    <dgm:pt modelId="{F5EBB819-9AC6-4E29-9CEC-705C88CF229C}" type="pres">
      <dgm:prSet presAssocID="{D1B7675E-4E99-457B-86C8-A3DCC58E5EDA}" presName="vertSpace2b" presStyleCnt="0"/>
      <dgm:spPr/>
    </dgm:pt>
  </dgm:ptLst>
  <dgm:cxnLst>
    <dgm:cxn modelId="{9B291819-198E-4898-9C36-30B8AC81F1E9}" srcId="{4FA555F6-BFF5-4643-B8BC-96EB419FF0FC}" destId="{D1B7675E-4E99-457B-86C8-A3DCC58E5EDA}" srcOrd="0" destOrd="0" parTransId="{05D99469-5046-450D-8932-50EC455BF8C2}" sibTransId="{2B5AB68C-986F-4468-80B0-6FDFD4566B02}"/>
    <dgm:cxn modelId="{9F466C23-47F9-486F-85C9-D26CFAEAABB9}" srcId="{A891D767-7AB9-4971-BBF5-612EF1703803}" destId="{4FA555F6-BFF5-4643-B8BC-96EB419FF0FC}" srcOrd="3" destOrd="0" parTransId="{FFFA075F-CEB5-4A00-A822-4A96706C75F8}" sibTransId="{E1E33814-3AF6-4328-92EE-4643FCD3A224}"/>
    <dgm:cxn modelId="{8E838F26-A928-458F-9437-ABE41611A335}" srcId="{A891D767-7AB9-4971-BBF5-612EF1703803}" destId="{39298070-A65F-4CE0-980B-379B275778D0}" srcOrd="0" destOrd="0" parTransId="{579F78D7-6771-43AA-845C-7F7B98A16B89}" sibTransId="{C68949AD-CA0E-4D3C-9E55-96B364277B55}"/>
    <dgm:cxn modelId="{361A2D2B-A610-47C0-858B-AE09513BA731}" srcId="{5D341214-65BA-4D3A-A18A-A2F6D771B5CB}" destId="{C680F811-96D0-42F3-B6B6-1336349F8BA6}" srcOrd="0" destOrd="0" parTransId="{51C60DC6-91B4-4F66-B366-245604EF5DB0}" sibTransId="{272B39E0-19B7-4689-B673-447C551519DC}"/>
    <dgm:cxn modelId="{2C7A032D-B0BC-42BB-8A16-EDE2A768F61E}" srcId="{39298070-A65F-4CE0-980B-379B275778D0}" destId="{30718EF0-3B87-42E4-A7CE-300DD1A7ABC7}" srcOrd="0" destOrd="0" parTransId="{1DC6CE43-BC62-4B83-8BFC-4ADAACEBAD16}" sibTransId="{66C37919-1994-4945-B93F-590DB556275C}"/>
    <dgm:cxn modelId="{5CD8034F-DFF9-4F74-B283-E1928C7ED215}" type="presOf" srcId="{39298070-A65F-4CE0-980B-379B275778D0}" destId="{A635F641-912D-40EE-BBAD-BFD3ED9197DF}" srcOrd="0" destOrd="0" presId="urn:microsoft.com/office/officeart/2008/layout/LinedList"/>
    <dgm:cxn modelId="{08CAB774-4462-43BE-9F3E-1451167BB64C}" srcId="{90E44B83-6692-4EED-A379-484D50F49E8E}" destId="{AC1E0E0F-E335-4769-9725-1F976C4D9A5C}" srcOrd="0" destOrd="0" parTransId="{277CF321-429A-40E1-B3B7-9F3D9E271D98}" sibTransId="{9D0C1804-E6A3-46EB-B53A-6C2B4ECD55C8}"/>
    <dgm:cxn modelId="{D4835057-FA5A-4016-B2DA-310273AC32D8}" srcId="{A891D767-7AB9-4971-BBF5-612EF1703803}" destId="{5D341214-65BA-4D3A-A18A-A2F6D771B5CB}" srcOrd="2" destOrd="0" parTransId="{B42D0EE7-E07B-49EF-98A8-03278866DCDA}" sibTransId="{CF1B8E86-7CA5-40F5-9692-BA83C3FE043E}"/>
    <dgm:cxn modelId="{BFDE8285-A8E1-49FB-8B4D-5404CC816F88}" type="presOf" srcId="{D1B7675E-4E99-457B-86C8-A3DCC58E5EDA}" destId="{E8825E60-DC8E-4586-9A6C-7DC840C0BD9C}" srcOrd="0" destOrd="0" presId="urn:microsoft.com/office/officeart/2008/layout/LinedList"/>
    <dgm:cxn modelId="{DFD14C94-390F-4371-B6E0-403DFFBC01FC}" type="presOf" srcId="{C680F811-96D0-42F3-B6B6-1336349F8BA6}" destId="{CCFB2B27-7AA9-4D86-9D57-C43399837016}" srcOrd="0" destOrd="0" presId="urn:microsoft.com/office/officeart/2008/layout/LinedList"/>
    <dgm:cxn modelId="{34B0699B-2F62-47A1-85BA-DCF08F86CE0B}" srcId="{A891D767-7AB9-4971-BBF5-612EF1703803}" destId="{90E44B83-6692-4EED-A379-484D50F49E8E}" srcOrd="1" destOrd="0" parTransId="{B9A9FF64-8993-4008-AA8B-E454C72FB033}" sibTransId="{04EFB3BB-2A09-43E9-8F02-EE3CA264447F}"/>
    <dgm:cxn modelId="{AF062DAE-3610-4B2A-AAA7-341CC972E393}" type="presOf" srcId="{A891D767-7AB9-4971-BBF5-612EF1703803}" destId="{51338B49-F975-43BA-A9E1-DD25DE9967FE}" srcOrd="0" destOrd="0" presId="urn:microsoft.com/office/officeart/2008/layout/LinedList"/>
    <dgm:cxn modelId="{C1EF27C3-C56F-4D34-BE83-3A379C40B003}" type="presOf" srcId="{4FA555F6-BFF5-4643-B8BC-96EB419FF0FC}" destId="{A0500059-F198-4B76-83A5-54AF06A3A397}" srcOrd="0" destOrd="0" presId="urn:microsoft.com/office/officeart/2008/layout/LinedList"/>
    <dgm:cxn modelId="{DD4097D7-33D5-4DCA-B4FC-FC300506B28B}" type="presOf" srcId="{90E44B83-6692-4EED-A379-484D50F49E8E}" destId="{4C2934CC-CBFA-4662-A4DE-51E859F784E3}" srcOrd="0" destOrd="0" presId="urn:microsoft.com/office/officeart/2008/layout/LinedList"/>
    <dgm:cxn modelId="{B24074E4-AC43-4EDC-A536-7AF9AFAE39B5}" type="presOf" srcId="{AC1E0E0F-E335-4769-9725-1F976C4D9A5C}" destId="{E0ED1456-0837-4673-AAC3-8C68D9BF5B1B}" srcOrd="0" destOrd="0" presId="urn:microsoft.com/office/officeart/2008/layout/LinedList"/>
    <dgm:cxn modelId="{1F6470E6-60BD-452E-B4DD-6C1B4322917A}" type="presOf" srcId="{30718EF0-3B87-42E4-A7CE-300DD1A7ABC7}" destId="{771916D3-FEB7-407A-874C-5D520680537C}" srcOrd="0" destOrd="0" presId="urn:microsoft.com/office/officeart/2008/layout/LinedList"/>
    <dgm:cxn modelId="{BD6846FE-A7DC-4E6B-9F94-48CADFBB771E}" type="presOf" srcId="{5D341214-65BA-4D3A-A18A-A2F6D771B5CB}" destId="{555190D5-C68D-4BAC-9E7B-60D2EBCC8449}" srcOrd="0" destOrd="0" presId="urn:microsoft.com/office/officeart/2008/layout/LinedList"/>
    <dgm:cxn modelId="{F36872E9-DB02-47CB-8771-0B2EF5CEC865}" type="presParOf" srcId="{51338B49-F975-43BA-A9E1-DD25DE9967FE}" destId="{4106DCCB-1DB9-4C86-BA69-3A99A44C7E01}" srcOrd="0" destOrd="0" presId="urn:microsoft.com/office/officeart/2008/layout/LinedList"/>
    <dgm:cxn modelId="{9DA2621E-A5E0-4C90-A3C5-C85DE9B9D06B}" type="presParOf" srcId="{51338B49-F975-43BA-A9E1-DD25DE9967FE}" destId="{56AAF00F-CDBD-422A-824F-41197DB0719F}" srcOrd="1" destOrd="0" presId="urn:microsoft.com/office/officeart/2008/layout/LinedList"/>
    <dgm:cxn modelId="{8F0DD377-9906-4D74-BEDF-E419D50DFC1B}" type="presParOf" srcId="{56AAF00F-CDBD-422A-824F-41197DB0719F}" destId="{A635F641-912D-40EE-BBAD-BFD3ED9197DF}" srcOrd="0" destOrd="0" presId="urn:microsoft.com/office/officeart/2008/layout/LinedList"/>
    <dgm:cxn modelId="{F9FC7C50-C768-4E0C-BFEB-06780B9990B0}" type="presParOf" srcId="{56AAF00F-CDBD-422A-824F-41197DB0719F}" destId="{1D387B77-885F-4866-9FAB-3141C9EE5D45}" srcOrd="1" destOrd="0" presId="urn:microsoft.com/office/officeart/2008/layout/LinedList"/>
    <dgm:cxn modelId="{DEB9FF6E-036D-4309-8F88-7843A867B501}" type="presParOf" srcId="{1D387B77-885F-4866-9FAB-3141C9EE5D45}" destId="{0E30FBE4-8B73-4E23-9409-7699CC7B6A97}" srcOrd="0" destOrd="0" presId="urn:microsoft.com/office/officeart/2008/layout/LinedList"/>
    <dgm:cxn modelId="{8F0F7815-9B00-476E-8542-8D8AD765ED7B}" type="presParOf" srcId="{1D387B77-885F-4866-9FAB-3141C9EE5D45}" destId="{AB944B0C-8686-4370-A9AD-B40E30FA8F02}" srcOrd="1" destOrd="0" presId="urn:microsoft.com/office/officeart/2008/layout/LinedList"/>
    <dgm:cxn modelId="{5AC0782E-1EA9-419E-8033-1110110028E7}" type="presParOf" srcId="{AB944B0C-8686-4370-A9AD-B40E30FA8F02}" destId="{305A2F77-8BA5-47F0-9457-F206F2C181AF}" srcOrd="0" destOrd="0" presId="urn:microsoft.com/office/officeart/2008/layout/LinedList"/>
    <dgm:cxn modelId="{53A66F6D-F5BA-4127-B2CF-49D5B4BE7CB7}" type="presParOf" srcId="{AB944B0C-8686-4370-A9AD-B40E30FA8F02}" destId="{771916D3-FEB7-407A-874C-5D520680537C}" srcOrd="1" destOrd="0" presId="urn:microsoft.com/office/officeart/2008/layout/LinedList"/>
    <dgm:cxn modelId="{004FE971-E294-4092-9011-EAB32EAE5524}" type="presParOf" srcId="{AB944B0C-8686-4370-A9AD-B40E30FA8F02}" destId="{6175E8C8-A1E4-4253-A9A4-5959B779E0C9}" srcOrd="2" destOrd="0" presId="urn:microsoft.com/office/officeart/2008/layout/LinedList"/>
    <dgm:cxn modelId="{9E64D618-141F-46E6-B27B-3E941170C226}" type="presParOf" srcId="{1D387B77-885F-4866-9FAB-3141C9EE5D45}" destId="{FB5597BE-40AC-4831-B1F4-A373173A816B}" srcOrd="2" destOrd="0" presId="urn:microsoft.com/office/officeart/2008/layout/LinedList"/>
    <dgm:cxn modelId="{FB354790-F38D-4E64-AFBD-7D503C935D8B}" type="presParOf" srcId="{1D387B77-885F-4866-9FAB-3141C9EE5D45}" destId="{1BDA2211-E9A1-4641-812F-DEF2DAB0841F}" srcOrd="3" destOrd="0" presId="urn:microsoft.com/office/officeart/2008/layout/LinedList"/>
    <dgm:cxn modelId="{40A8B22B-E3FC-48E3-B90E-7FB1AEF8E61B}" type="presParOf" srcId="{51338B49-F975-43BA-A9E1-DD25DE9967FE}" destId="{22819AA2-BFB7-4293-B8EA-562867C622C8}" srcOrd="2" destOrd="0" presId="urn:microsoft.com/office/officeart/2008/layout/LinedList"/>
    <dgm:cxn modelId="{38DADB0C-23E9-4B44-AF12-93852EB731AE}" type="presParOf" srcId="{51338B49-F975-43BA-A9E1-DD25DE9967FE}" destId="{7404DFDE-94C3-488F-AE60-371CD18C800A}" srcOrd="3" destOrd="0" presId="urn:microsoft.com/office/officeart/2008/layout/LinedList"/>
    <dgm:cxn modelId="{E82AEB36-CA53-42A4-BFFC-BED9CD5FB086}" type="presParOf" srcId="{7404DFDE-94C3-488F-AE60-371CD18C800A}" destId="{4C2934CC-CBFA-4662-A4DE-51E859F784E3}" srcOrd="0" destOrd="0" presId="urn:microsoft.com/office/officeart/2008/layout/LinedList"/>
    <dgm:cxn modelId="{C4D13A86-2E41-4627-AFB8-329C82C39ECB}" type="presParOf" srcId="{7404DFDE-94C3-488F-AE60-371CD18C800A}" destId="{FA7F1487-D34D-4955-88C4-080DE9AF0D1A}" srcOrd="1" destOrd="0" presId="urn:microsoft.com/office/officeart/2008/layout/LinedList"/>
    <dgm:cxn modelId="{7D130042-2E86-4115-B494-7461C495CC93}" type="presParOf" srcId="{FA7F1487-D34D-4955-88C4-080DE9AF0D1A}" destId="{651D9C98-57B3-40F2-8FBF-68816208D355}" srcOrd="0" destOrd="0" presId="urn:microsoft.com/office/officeart/2008/layout/LinedList"/>
    <dgm:cxn modelId="{CC7B29AF-0DF2-40B3-BEE9-9670C16CEE3E}" type="presParOf" srcId="{FA7F1487-D34D-4955-88C4-080DE9AF0D1A}" destId="{8D97A496-3DDD-4D06-A566-165802DE6C4B}" srcOrd="1" destOrd="0" presId="urn:microsoft.com/office/officeart/2008/layout/LinedList"/>
    <dgm:cxn modelId="{519B280F-2AE1-463B-9868-16AA5C83C5D1}" type="presParOf" srcId="{8D97A496-3DDD-4D06-A566-165802DE6C4B}" destId="{25B04FFF-26F4-4B39-8137-8B9E3F1B6976}" srcOrd="0" destOrd="0" presId="urn:microsoft.com/office/officeart/2008/layout/LinedList"/>
    <dgm:cxn modelId="{FFC82999-0C17-46E3-AD08-37C143CBB6FB}" type="presParOf" srcId="{8D97A496-3DDD-4D06-A566-165802DE6C4B}" destId="{E0ED1456-0837-4673-AAC3-8C68D9BF5B1B}" srcOrd="1" destOrd="0" presId="urn:microsoft.com/office/officeart/2008/layout/LinedList"/>
    <dgm:cxn modelId="{3DF3A5CC-EC40-4405-92B4-AD6A91350AC6}" type="presParOf" srcId="{8D97A496-3DDD-4D06-A566-165802DE6C4B}" destId="{8E34FE05-6667-4CD9-BE50-A5E7E62BDDF8}" srcOrd="2" destOrd="0" presId="urn:microsoft.com/office/officeart/2008/layout/LinedList"/>
    <dgm:cxn modelId="{3E527616-CE05-4935-ADF1-FBD4260C5B62}" type="presParOf" srcId="{FA7F1487-D34D-4955-88C4-080DE9AF0D1A}" destId="{18CB4EE4-8801-4854-BC5A-98A995965028}" srcOrd="2" destOrd="0" presId="urn:microsoft.com/office/officeart/2008/layout/LinedList"/>
    <dgm:cxn modelId="{33CF099A-4F5D-4A1E-94E1-D1425215C489}" type="presParOf" srcId="{FA7F1487-D34D-4955-88C4-080DE9AF0D1A}" destId="{128BE537-3CFE-47C8-B382-431690AD2F51}" srcOrd="3" destOrd="0" presId="urn:microsoft.com/office/officeart/2008/layout/LinedList"/>
    <dgm:cxn modelId="{7BDE24C2-13E2-4A78-A45A-7DDB99C65863}" type="presParOf" srcId="{51338B49-F975-43BA-A9E1-DD25DE9967FE}" destId="{6A59F65E-E390-4CD6-B0F4-F1EAAD3E6381}" srcOrd="4" destOrd="0" presId="urn:microsoft.com/office/officeart/2008/layout/LinedList"/>
    <dgm:cxn modelId="{6134A651-486E-48B8-A9C3-5C0225D029AE}" type="presParOf" srcId="{51338B49-F975-43BA-A9E1-DD25DE9967FE}" destId="{55B70094-5A1D-432C-997B-6E1A6C9CBC53}" srcOrd="5" destOrd="0" presId="urn:microsoft.com/office/officeart/2008/layout/LinedList"/>
    <dgm:cxn modelId="{61FE3CFC-A6D7-4E04-A843-660259C46778}" type="presParOf" srcId="{55B70094-5A1D-432C-997B-6E1A6C9CBC53}" destId="{555190D5-C68D-4BAC-9E7B-60D2EBCC8449}" srcOrd="0" destOrd="0" presId="urn:microsoft.com/office/officeart/2008/layout/LinedList"/>
    <dgm:cxn modelId="{DEA1919C-C571-45EA-BF7A-27808486689F}" type="presParOf" srcId="{55B70094-5A1D-432C-997B-6E1A6C9CBC53}" destId="{341EF037-E221-4017-9682-F22A442E29A6}" srcOrd="1" destOrd="0" presId="urn:microsoft.com/office/officeart/2008/layout/LinedList"/>
    <dgm:cxn modelId="{692EABD3-E800-489B-A4AC-B165E65C6961}" type="presParOf" srcId="{341EF037-E221-4017-9682-F22A442E29A6}" destId="{000E0604-EC68-421C-B201-FCA9ED66F1F3}" srcOrd="0" destOrd="0" presId="urn:microsoft.com/office/officeart/2008/layout/LinedList"/>
    <dgm:cxn modelId="{B0F55D50-C707-4E2E-881F-F1F51F889B1C}" type="presParOf" srcId="{341EF037-E221-4017-9682-F22A442E29A6}" destId="{6A69DA6C-3B3E-43F3-BEF3-4B48287040E3}" srcOrd="1" destOrd="0" presId="urn:microsoft.com/office/officeart/2008/layout/LinedList"/>
    <dgm:cxn modelId="{1FA3567D-6956-4303-8DE9-9B75D85F2DCE}" type="presParOf" srcId="{6A69DA6C-3B3E-43F3-BEF3-4B48287040E3}" destId="{7CCADA2D-8D7F-430B-8819-FF0F440F7DF6}" srcOrd="0" destOrd="0" presId="urn:microsoft.com/office/officeart/2008/layout/LinedList"/>
    <dgm:cxn modelId="{E687C1AF-2C97-42DF-BEE9-9534D478968E}" type="presParOf" srcId="{6A69DA6C-3B3E-43F3-BEF3-4B48287040E3}" destId="{CCFB2B27-7AA9-4D86-9D57-C43399837016}" srcOrd="1" destOrd="0" presId="urn:microsoft.com/office/officeart/2008/layout/LinedList"/>
    <dgm:cxn modelId="{0169BF48-80DF-4A12-A0A0-3FDBF3A4CB2A}" type="presParOf" srcId="{6A69DA6C-3B3E-43F3-BEF3-4B48287040E3}" destId="{C4D518F5-A1F2-4E4F-A650-408B4404CCE5}" srcOrd="2" destOrd="0" presId="urn:microsoft.com/office/officeart/2008/layout/LinedList"/>
    <dgm:cxn modelId="{09D3D869-69C6-4E05-A684-6DFA4F73DB16}" type="presParOf" srcId="{341EF037-E221-4017-9682-F22A442E29A6}" destId="{5EF5A25C-94F7-4C5E-8CA7-4DF96FE9A7CD}" srcOrd="2" destOrd="0" presId="urn:microsoft.com/office/officeart/2008/layout/LinedList"/>
    <dgm:cxn modelId="{C8CB5F44-1C82-4363-AB5E-33565896A5E2}" type="presParOf" srcId="{341EF037-E221-4017-9682-F22A442E29A6}" destId="{48A16F89-CD93-4188-BA95-B97C20D8440F}" srcOrd="3" destOrd="0" presId="urn:microsoft.com/office/officeart/2008/layout/LinedList"/>
    <dgm:cxn modelId="{4052BCEE-03B7-4ADB-A182-745585ECA010}" type="presParOf" srcId="{51338B49-F975-43BA-A9E1-DD25DE9967FE}" destId="{44958502-CF0E-4F47-8C09-FCB92411BFDD}" srcOrd="6" destOrd="0" presId="urn:microsoft.com/office/officeart/2008/layout/LinedList"/>
    <dgm:cxn modelId="{EFC7D8F5-632B-4203-BFE8-279D85F18410}" type="presParOf" srcId="{51338B49-F975-43BA-A9E1-DD25DE9967FE}" destId="{21B72820-546B-4E68-B0D9-F239FEF060E3}" srcOrd="7" destOrd="0" presId="urn:microsoft.com/office/officeart/2008/layout/LinedList"/>
    <dgm:cxn modelId="{5217D299-3F23-4FF6-9190-A7340EF64196}" type="presParOf" srcId="{21B72820-546B-4E68-B0D9-F239FEF060E3}" destId="{A0500059-F198-4B76-83A5-54AF06A3A397}" srcOrd="0" destOrd="0" presId="urn:microsoft.com/office/officeart/2008/layout/LinedList"/>
    <dgm:cxn modelId="{60A2B591-2497-4181-B5A9-D3371F253640}" type="presParOf" srcId="{21B72820-546B-4E68-B0D9-F239FEF060E3}" destId="{E48DCE70-1B47-47A5-A163-A76011C690F7}" srcOrd="1" destOrd="0" presId="urn:microsoft.com/office/officeart/2008/layout/LinedList"/>
    <dgm:cxn modelId="{7FAD547E-4D80-4FDF-B053-F39476C3357E}" type="presParOf" srcId="{E48DCE70-1B47-47A5-A163-A76011C690F7}" destId="{75BC61CA-1706-448C-BBAD-55CB1CC4DCB8}" srcOrd="0" destOrd="0" presId="urn:microsoft.com/office/officeart/2008/layout/LinedList"/>
    <dgm:cxn modelId="{728C36C0-26DA-4044-A9ED-24D945B9D31B}" type="presParOf" srcId="{E48DCE70-1B47-47A5-A163-A76011C690F7}" destId="{B0330FBF-721E-44EB-82AB-AC0D9DDF703F}" srcOrd="1" destOrd="0" presId="urn:microsoft.com/office/officeart/2008/layout/LinedList"/>
    <dgm:cxn modelId="{476364D9-471B-4AC0-A165-7E9BAA86F291}" type="presParOf" srcId="{B0330FBF-721E-44EB-82AB-AC0D9DDF703F}" destId="{EE21A631-357D-4D26-9593-C12382657F12}" srcOrd="0" destOrd="0" presId="urn:microsoft.com/office/officeart/2008/layout/LinedList"/>
    <dgm:cxn modelId="{837D494C-E54C-4E0E-88E2-85FC28FAFD8A}" type="presParOf" srcId="{B0330FBF-721E-44EB-82AB-AC0D9DDF703F}" destId="{E8825E60-DC8E-4586-9A6C-7DC840C0BD9C}" srcOrd="1" destOrd="0" presId="urn:microsoft.com/office/officeart/2008/layout/LinedList"/>
    <dgm:cxn modelId="{501CB715-DE8C-4424-8043-EFE6D35C9CE8}" type="presParOf" srcId="{B0330FBF-721E-44EB-82AB-AC0D9DDF703F}" destId="{FC6A338A-43F9-4C1D-BBC2-6A61F3A772A2}" srcOrd="2" destOrd="0" presId="urn:microsoft.com/office/officeart/2008/layout/LinedList"/>
    <dgm:cxn modelId="{46840FBC-4512-45E7-8C17-2E67D455546F}" type="presParOf" srcId="{E48DCE70-1B47-47A5-A163-A76011C690F7}" destId="{97003079-EF21-4F33-9F5D-F4AEF257B695}" srcOrd="2" destOrd="0" presId="urn:microsoft.com/office/officeart/2008/layout/LinedList"/>
    <dgm:cxn modelId="{9023C0A7-6225-473D-BE57-133DE43BA33A}" type="presParOf" srcId="{E48DCE70-1B47-47A5-A163-A76011C690F7}" destId="{F5EBB819-9AC6-4E29-9CEC-705C88CF229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D6AF12-F1CB-42B9-8705-38E10A9C4B67}" type="doc">
      <dgm:prSet loTypeId="urn:microsoft.com/office/officeart/2005/8/layout/list1" loCatId="list" qsTypeId="urn:microsoft.com/office/officeart/2005/8/quickstyle/simple4" qsCatId="simple" csTypeId="urn:microsoft.com/office/officeart/2005/8/colors/accent1_2#29" csCatId="accent1" phldr="1"/>
      <dgm:spPr/>
      <dgm:t>
        <a:bodyPr/>
        <a:lstStyle/>
        <a:p>
          <a:endParaRPr lang="en-US"/>
        </a:p>
      </dgm:t>
    </dgm:pt>
    <dgm:pt modelId="{4A3B867C-711D-4851-B952-DA9CB16B273F}">
      <dgm:prSet phldrT="[Text]" custT="1"/>
      <dgm:spPr/>
      <dgm:t>
        <a:bodyPr/>
        <a:lstStyle/>
        <a:p>
          <a:r>
            <a:rPr lang="en-US" sz="2400" dirty="0"/>
            <a:t>QSA discovery/recommendations</a:t>
          </a:r>
        </a:p>
      </dgm:t>
    </dgm:pt>
    <dgm:pt modelId="{7E8421E0-F809-4A73-9F2B-853672235BBE}" type="parTrans" cxnId="{F2848AE4-7EBB-4837-8651-BAF4933376C7}">
      <dgm:prSet/>
      <dgm:spPr/>
      <dgm:t>
        <a:bodyPr/>
        <a:lstStyle/>
        <a:p>
          <a:endParaRPr lang="en-US"/>
        </a:p>
      </dgm:t>
    </dgm:pt>
    <dgm:pt modelId="{A7B82D58-0917-48E5-955B-B590003A7BAA}" type="sibTrans" cxnId="{F2848AE4-7EBB-4837-8651-BAF4933376C7}">
      <dgm:prSet/>
      <dgm:spPr/>
      <dgm:t>
        <a:bodyPr/>
        <a:lstStyle/>
        <a:p>
          <a:endParaRPr lang="en-US"/>
        </a:p>
      </dgm:t>
    </dgm:pt>
    <dgm:pt modelId="{B6C247E4-D124-477C-A5C2-8ECFD1C5F076}">
      <dgm:prSet phldrT="[Text]" custT="1"/>
      <dgm:spPr/>
      <dgm:t>
        <a:bodyPr/>
        <a:lstStyle/>
        <a:p>
          <a:r>
            <a:rPr lang="en-US" sz="2400" dirty="0"/>
            <a:t>Scanning performed</a:t>
          </a:r>
        </a:p>
      </dgm:t>
    </dgm:pt>
    <dgm:pt modelId="{78474180-F569-4B9D-8E16-97B16008F6A8}" type="parTrans" cxnId="{ACC2760B-C700-41E7-AA14-ED417FA56151}">
      <dgm:prSet/>
      <dgm:spPr/>
      <dgm:t>
        <a:bodyPr/>
        <a:lstStyle/>
        <a:p>
          <a:endParaRPr lang="en-US"/>
        </a:p>
      </dgm:t>
    </dgm:pt>
    <dgm:pt modelId="{21FE95D1-E33C-4510-914F-A4AD61B539EC}" type="sibTrans" cxnId="{ACC2760B-C700-41E7-AA14-ED417FA56151}">
      <dgm:prSet/>
      <dgm:spPr/>
      <dgm:t>
        <a:bodyPr/>
        <a:lstStyle/>
        <a:p>
          <a:endParaRPr lang="en-US"/>
        </a:p>
      </dgm:t>
    </dgm:pt>
    <dgm:pt modelId="{5646BA97-7258-4188-B813-3399150BEA2D}">
      <dgm:prSet phldrT="[Text]" custT="1"/>
      <dgm:spPr/>
      <dgm:t>
        <a:bodyPr/>
        <a:lstStyle/>
        <a:p>
          <a:r>
            <a:rPr lang="en-US" sz="2400" dirty="0"/>
            <a:t>Planned attacks performed</a:t>
          </a:r>
        </a:p>
      </dgm:t>
    </dgm:pt>
    <dgm:pt modelId="{E1057121-1225-4FD6-A886-E7F690AFCC97}" type="parTrans" cxnId="{19075EC1-94C9-443D-AC33-5CBFB3821775}">
      <dgm:prSet/>
      <dgm:spPr/>
      <dgm:t>
        <a:bodyPr/>
        <a:lstStyle/>
        <a:p>
          <a:endParaRPr lang="en-US"/>
        </a:p>
      </dgm:t>
    </dgm:pt>
    <dgm:pt modelId="{CD2BB4FF-141A-46AF-94CA-484C077B808B}" type="sibTrans" cxnId="{19075EC1-94C9-443D-AC33-5CBFB3821775}">
      <dgm:prSet/>
      <dgm:spPr/>
      <dgm:t>
        <a:bodyPr/>
        <a:lstStyle/>
        <a:p>
          <a:endParaRPr lang="en-US"/>
        </a:p>
      </dgm:t>
    </dgm:pt>
    <dgm:pt modelId="{6296B3DF-FD51-444E-9F98-5E3BD1194936}">
      <dgm:prSet custT="1"/>
      <dgm:spPr/>
      <dgm:t>
        <a:bodyPr/>
        <a:lstStyle/>
        <a:p>
          <a:r>
            <a:rPr lang="en-US" sz="2400" dirty="0"/>
            <a:t>QSA submits report to management</a:t>
          </a:r>
        </a:p>
      </dgm:t>
    </dgm:pt>
    <dgm:pt modelId="{74EA5E8B-9321-4932-817F-A1EDAE9D916E}" type="parTrans" cxnId="{288E3129-FC3F-43E1-82C1-DF74625F3FE3}">
      <dgm:prSet/>
      <dgm:spPr/>
      <dgm:t>
        <a:bodyPr/>
        <a:lstStyle/>
        <a:p>
          <a:endParaRPr lang="en-US"/>
        </a:p>
      </dgm:t>
    </dgm:pt>
    <dgm:pt modelId="{15C790A8-4B65-4C4E-86A0-5FC7E18BA270}" type="sibTrans" cxnId="{288E3129-FC3F-43E1-82C1-DF74625F3FE3}">
      <dgm:prSet/>
      <dgm:spPr/>
      <dgm:t>
        <a:bodyPr/>
        <a:lstStyle/>
        <a:p>
          <a:endParaRPr lang="en-US"/>
        </a:p>
      </dgm:t>
    </dgm:pt>
    <dgm:pt modelId="{77EBE652-5FFD-4FEC-A6B2-195EBBAEFF8B}">
      <dgm:prSet custT="1"/>
      <dgm:spPr/>
      <dgm:t>
        <a:bodyPr/>
        <a:lstStyle/>
        <a:p>
          <a:r>
            <a:rPr lang="en-US" sz="2400" dirty="0"/>
            <a:t>Remediation begins</a:t>
          </a:r>
        </a:p>
      </dgm:t>
    </dgm:pt>
    <dgm:pt modelId="{71B4CD4F-FFC0-4027-B616-355CA5DB6888}" type="parTrans" cxnId="{1ADE4BEA-3DA9-4FD2-8CA5-7BFB9B4FD4A6}">
      <dgm:prSet/>
      <dgm:spPr/>
      <dgm:t>
        <a:bodyPr/>
        <a:lstStyle/>
        <a:p>
          <a:endParaRPr lang="en-US"/>
        </a:p>
      </dgm:t>
    </dgm:pt>
    <dgm:pt modelId="{2753CE9F-37D7-4DE8-B6B5-4CB42E559C72}" type="sibTrans" cxnId="{1ADE4BEA-3DA9-4FD2-8CA5-7BFB9B4FD4A6}">
      <dgm:prSet/>
      <dgm:spPr/>
      <dgm:t>
        <a:bodyPr/>
        <a:lstStyle/>
        <a:p>
          <a:endParaRPr lang="en-US"/>
        </a:p>
      </dgm:t>
    </dgm:pt>
    <dgm:pt modelId="{5097094D-C316-4BE0-96CD-77CBF4D05364}" type="pres">
      <dgm:prSet presAssocID="{73D6AF12-F1CB-42B9-8705-38E10A9C4B67}" presName="linear" presStyleCnt="0">
        <dgm:presLayoutVars>
          <dgm:dir/>
          <dgm:animLvl val="lvl"/>
          <dgm:resizeHandles val="exact"/>
        </dgm:presLayoutVars>
      </dgm:prSet>
      <dgm:spPr/>
    </dgm:pt>
    <dgm:pt modelId="{ECC94846-965A-4A1A-B595-098157E7AD03}" type="pres">
      <dgm:prSet presAssocID="{4A3B867C-711D-4851-B952-DA9CB16B273F}" presName="parentLin" presStyleCnt="0"/>
      <dgm:spPr/>
    </dgm:pt>
    <dgm:pt modelId="{60AFE9F6-F91C-4B4A-8E37-AF6C96EE7BD0}" type="pres">
      <dgm:prSet presAssocID="{4A3B867C-711D-4851-B952-DA9CB16B273F}" presName="parentLeftMargin" presStyleLbl="node1" presStyleIdx="0" presStyleCnt="5"/>
      <dgm:spPr/>
    </dgm:pt>
    <dgm:pt modelId="{48C0F54B-6C23-4435-876D-AADB0ED0B4E7}" type="pres">
      <dgm:prSet presAssocID="{4A3B867C-711D-4851-B952-DA9CB16B273F}" presName="parentText" presStyleLbl="node1" presStyleIdx="0" presStyleCnt="5" custScaleX="128571">
        <dgm:presLayoutVars>
          <dgm:chMax val="0"/>
          <dgm:bulletEnabled val="1"/>
        </dgm:presLayoutVars>
      </dgm:prSet>
      <dgm:spPr/>
    </dgm:pt>
    <dgm:pt modelId="{7BE8EF88-C89E-40F2-8F37-4FCED6F78575}" type="pres">
      <dgm:prSet presAssocID="{4A3B867C-711D-4851-B952-DA9CB16B273F}" presName="negativeSpace" presStyleCnt="0"/>
      <dgm:spPr/>
    </dgm:pt>
    <dgm:pt modelId="{BC41E718-2DDE-40DF-8E27-425E290F8FE9}" type="pres">
      <dgm:prSet presAssocID="{4A3B867C-711D-4851-B952-DA9CB16B273F}" presName="childText" presStyleLbl="conFgAcc1" presStyleIdx="0" presStyleCnt="5">
        <dgm:presLayoutVars>
          <dgm:bulletEnabled val="1"/>
        </dgm:presLayoutVars>
      </dgm:prSet>
      <dgm:spPr/>
    </dgm:pt>
    <dgm:pt modelId="{504A4DEB-12ED-4800-B3C2-C6AD9F5E33A7}" type="pres">
      <dgm:prSet presAssocID="{A7B82D58-0917-48E5-955B-B590003A7BAA}" presName="spaceBetweenRectangles" presStyleCnt="0"/>
      <dgm:spPr/>
    </dgm:pt>
    <dgm:pt modelId="{391C467C-17BE-4616-A01B-93329E4E6489}" type="pres">
      <dgm:prSet presAssocID="{B6C247E4-D124-477C-A5C2-8ECFD1C5F076}" presName="parentLin" presStyleCnt="0"/>
      <dgm:spPr/>
    </dgm:pt>
    <dgm:pt modelId="{5F13E1EA-5098-4147-8D6C-334FABC37AF5}" type="pres">
      <dgm:prSet presAssocID="{B6C247E4-D124-477C-A5C2-8ECFD1C5F076}" presName="parentLeftMargin" presStyleLbl="node1" presStyleIdx="0" presStyleCnt="5"/>
      <dgm:spPr/>
    </dgm:pt>
    <dgm:pt modelId="{B4FD4373-2393-42BD-A63D-E87B55912792}" type="pres">
      <dgm:prSet presAssocID="{B6C247E4-D124-477C-A5C2-8ECFD1C5F076}" presName="parentText" presStyleLbl="node1" presStyleIdx="1" presStyleCnt="5" custScaleX="128571">
        <dgm:presLayoutVars>
          <dgm:chMax val="0"/>
          <dgm:bulletEnabled val="1"/>
        </dgm:presLayoutVars>
      </dgm:prSet>
      <dgm:spPr/>
    </dgm:pt>
    <dgm:pt modelId="{A12A5FBB-74C2-4DC9-A3EE-78C331D7AD18}" type="pres">
      <dgm:prSet presAssocID="{B6C247E4-D124-477C-A5C2-8ECFD1C5F076}" presName="negativeSpace" presStyleCnt="0"/>
      <dgm:spPr/>
    </dgm:pt>
    <dgm:pt modelId="{55FE4403-C635-4184-8933-9434B183E21C}" type="pres">
      <dgm:prSet presAssocID="{B6C247E4-D124-477C-A5C2-8ECFD1C5F076}" presName="childText" presStyleLbl="conFgAcc1" presStyleIdx="1" presStyleCnt="5">
        <dgm:presLayoutVars>
          <dgm:bulletEnabled val="1"/>
        </dgm:presLayoutVars>
      </dgm:prSet>
      <dgm:spPr/>
    </dgm:pt>
    <dgm:pt modelId="{8AB7E6B8-7CA7-46CB-8B79-FB21BA6C3F9E}" type="pres">
      <dgm:prSet presAssocID="{21FE95D1-E33C-4510-914F-A4AD61B539EC}" presName="spaceBetweenRectangles" presStyleCnt="0"/>
      <dgm:spPr/>
    </dgm:pt>
    <dgm:pt modelId="{66AE9880-AC13-4C44-B854-756D4B39A768}" type="pres">
      <dgm:prSet presAssocID="{5646BA97-7258-4188-B813-3399150BEA2D}" presName="parentLin" presStyleCnt="0"/>
      <dgm:spPr/>
    </dgm:pt>
    <dgm:pt modelId="{6A3ACE8B-63F8-4DA1-A1D5-0A4ED20A31C3}" type="pres">
      <dgm:prSet presAssocID="{5646BA97-7258-4188-B813-3399150BEA2D}" presName="parentLeftMargin" presStyleLbl="node1" presStyleIdx="1" presStyleCnt="5"/>
      <dgm:spPr/>
    </dgm:pt>
    <dgm:pt modelId="{ACD1E650-CE6A-4AE3-86F9-E49D5FABB8BD}" type="pres">
      <dgm:prSet presAssocID="{5646BA97-7258-4188-B813-3399150BEA2D}" presName="parentText" presStyleLbl="node1" presStyleIdx="2" presStyleCnt="5" custScaleX="128571">
        <dgm:presLayoutVars>
          <dgm:chMax val="0"/>
          <dgm:bulletEnabled val="1"/>
        </dgm:presLayoutVars>
      </dgm:prSet>
      <dgm:spPr/>
    </dgm:pt>
    <dgm:pt modelId="{841B5E85-5276-48FB-80F1-250ECEE3C618}" type="pres">
      <dgm:prSet presAssocID="{5646BA97-7258-4188-B813-3399150BEA2D}" presName="negativeSpace" presStyleCnt="0"/>
      <dgm:spPr/>
    </dgm:pt>
    <dgm:pt modelId="{4A7D287F-E750-4E9C-A4AA-A42510D4E64E}" type="pres">
      <dgm:prSet presAssocID="{5646BA97-7258-4188-B813-3399150BEA2D}" presName="childText" presStyleLbl="conFgAcc1" presStyleIdx="2" presStyleCnt="5">
        <dgm:presLayoutVars>
          <dgm:bulletEnabled val="1"/>
        </dgm:presLayoutVars>
      </dgm:prSet>
      <dgm:spPr/>
    </dgm:pt>
    <dgm:pt modelId="{BADB63F9-4EE2-4EFB-B6BE-B4703FBDF137}" type="pres">
      <dgm:prSet presAssocID="{CD2BB4FF-141A-46AF-94CA-484C077B808B}" presName="spaceBetweenRectangles" presStyleCnt="0"/>
      <dgm:spPr/>
    </dgm:pt>
    <dgm:pt modelId="{8EB90CD5-25C2-462C-9215-19742A85BE04}" type="pres">
      <dgm:prSet presAssocID="{6296B3DF-FD51-444E-9F98-5E3BD1194936}" presName="parentLin" presStyleCnt="0"/>
      <dgm:spPr/>
    </dgm:pt>
    <dgm:pt modelId="{5A452124-819E-41EE-BD08-D9E0BDB44477}" type="pres">
      <dgm:prSet presAssocID="{6296B3DF-FD51-444E-9F98-5E3BD1194936}" presName="parentLeftMargin" presStyleLbl="node1" presStyleIdx="2" presStyleCnt="5"/>
      <dgm:spPr/>
    </dgm:pt>
    <dgm:pt modelId="{CFB091EE-5E66-4A52-B118-947303672085}" type="pres">
      <dgm:prSet presAssocID="{6296B3DF-FD51-444E-9F98-5E3BD1194936}" presName="parentText" presStyleLbl="node1" presStyleIdx="3" presStyleCnt="5" custScaleX="128571">
        <dgm:presLayoutVars>
          <dgm:chMax val="0"/>
          <dgm:bulletEnabled val="1"/>
        </dgm:presLayoutVars>
      </dgm:prSet>
      <dgm:spPr/>
    </dgm:pt>
    <dgm:pt modelId="{6754EF1F-B291-442E-AEA2-C8BB7F9442CE}" type="pres">
      <dgm:prSet presAssocID="{6296B3DF-FD51-444E-9F98-5E3BD1194936}" presName="negativeSpace" presStyleCnt="0"/>
      <dgm:spPr/>
    </dgm:pt>
    <dgm:pt modelId="{ECE243F4-2516-4F70-968F-CCA9929444DA}" type="pres">
      <dgm:prSet presAssocID="{6296B3DF-FD51-444E-9F98-5E3BD1194936}" presName="childText" presStyleLbl="conFgAcc1" presStyleIdx="3" presStyleCnt="5">
        <dgm:presLayoutVars>
          <dgm:bulletEnabled val="1"/>
        </dgm:presLayoutVars>
      </dgm:prSet>
      <dgm:spPr/>
    </dgm:pt>
    <dgm:pt modelId="{3D7D83A6-E9E3-431D-A293-1BFAE734B225}" type="pres">
      <dgm:prSet presAssocID="{15C790A8-4B65-4C4E-86A0-5FC7E18BA270}" presName="spaceBetweenRectangles" presStyleCnt="0"/>
      <dgm:spPr/>
    </dgm:pt>
    <dgm:pt modelId="{BCAE011A-EF4B-4697-8277-23443362EE3A}" type="pres">
      <dgm:prSet presAssocID="{77EBE652-5FFD-4FEC-A6B2-195EBBAEFF8B}" presName="parentLin" presStyleCnt="0"/>
      <dgm:spPr/>
    </dgm:pt>
    <dgm:pt modelId="{4C49F2C4-AF03-4B29-87E2-74EDD4DADB20}" type="pres">
      <dgm:prSet presAssocID="{77EBE652-5FFD-4FEC-A6B2-195EBBAEFF8B}" presName="parentLeftMargin" presStyleLbl="node1" presStyleIdx="3" presStyleCnt="5"/>
      <dgm:spPr/>
    </dgm:pt>
    <dgm:pt modelId="{394F5108-2863-429C-A976-0523BD560F8F}" type="pres">
      <dgm:prSet presAssocID="{77EBE652-5FFD-4FEC-A6B2-195EBBAEFF8B}" presName="parentText" presStyleLbl="node1" presStyleIdx="4" presStyleCnt="5" custScaleX="128571">
        <dgm:presLayoutVars>
          <dgm:chMax val="0"/>
          <dgm:bulletEnabled val="1"/>
        </dgm:presLayoutVars>
      </dgm:prSet>
      <dgm:spPr/>
    </dgm:pt>
    <dgm:pt modelId="{E1E8926F-17C8-4023-AA82-C106E0640F67}" type="pres">
      <dgm:prSet presAssocID="{77EBE652-5FFD-4FEC-A6B2-195EBBAEFF8B}" presName="negativeSpace" presStyleCnt="0"/>
      <dgm:spPr/>
    </dgm:pt>
    <dgm:pt modelId="{584C288D-06C8-44AE-BEC3-6DCEC72CF2A1}" type="pres">
      <dgm:prSet presAssocID="{77EBE652-5FFD-4FEC-A6B2-195EBBAEFF8B}" presName="childText" presStyleLbl="conFgAcc1" presStyleIdx="4" presStyleCnt="5">
        <dgm:presLayoutVars>
          <dgm:bulletEnabled val="1"/>
        </dgm:presLayoutVars>
      </dgm:prSet>
      <dgm:spPr/>
    </dgm:pt>
  </dgm:ptLst>
  <dgm:cxnLst>
    <dgm:cxn modelId="{0E298003-E742-4FBB-8A1B-34B908048742}" type="presOf" srcId="{73D6AF12-F1CB-42B9-8705-38E10A9C4B67}" destId="{5097094D-C316-4BE0-96CD-77CBF4D05364}" srcOrd="0" destOrd="0" presId="urn:microsoft.com/office/officeart/2005/8/layout/list1"/>
    <dgm:cxn modelId="{ACC2760B-C700-41E7-AA14-ED417FA56151}" srcId="{73D6AF12-F1CB-42B9-8705-38E10A9C4B67}" destId="{B6C247E4-D124-477C-A5C2-8ECFD1C5F076}" srcOrd="1" destOrd="0" parTransId="{78474180-F569-4B9D-8E16-97B16008F6A8}" sibTransId="{21FE95D1-E33C-4510-914F-A4AD61B539EC}"/>
    <dgm:cxn modelId="{30001410-7E4E-4B83-9B47-0573E7180AB2}" type="presOf" srcId="{4A3B867C-711D-4851-B952-DA9CB16B273F}" destId="{48C0F54B-6C23-4435-876D-AADB0ED0B4E7}" srcOrd="1" destOrd="0" presId="urn:microsoft.com/office/officeart/2005/8/layout/list1"/>
    <dgm:cxn modelId="{288E3129-FC3F-43E1-82C1-DF74625F3FE3}" srcId="{73D6AF12-F1CB-42B9-8705-38E10A9C4B67}" destId="{6296B3DF-FD51-444E-9F98-5E3BD1194936}" srcOrd="3" destOrd="0" parTransId="{74EA5E8B-9321-4932-817F-A1EDAE9D916E}" sibTransId="{15C790A8-4B65-4C4E-86A0-5FC7E18BA270}"/>
    <dgm:cxn modelId="{D69A8B40-686D-40FD-9E53-9F8113F0449F}" type="presOf" srcId="{B6C247E4-D124-477C-A5C2-8ECFD1C5F076}" destId="{5F13E1EA-5098-4147-8D6C-334FABC37AF5}" srcOrd="0" destOrd="0" presId="urn:microsoft.com/office/officeart/2005/8/layout/list1"/>
    <dgm:cxn modelId="{F613445C-D65B-43D6-8C38-AC86BAF6844E}" type="presOf" srcId="{5646BA97-7258-4188-B813-3399150BEA2D}" destId="{ACD1E650-CE6A-4AE3-86F9-E49D5FABB8BD}" srcOrd="1" destOrd="0" presId="urn:microsoft.com/office/officeart/2005/8/layout/list1"/>
    <dgm:cxn modelId="{D4807152-4E92-4100-9105-B40A058D4626}" type="presOf" srcId="{6296B3DF-FD51-444E-9F98-5E3BD1194936}" destId="{5A452124-819E-41EE-BD08-D9E0BDB44477}" srcOrd="0" destOrd="0" presId="urn:microsoft.com/office/officeart/2005/8/layout/list1"/>
    <dgm:cxn modelId="{75730976-B7FF-4469-A5A6-EC61566C9F11}" type="presOf" srcId="{6296B3DF-FD51-444E-9F98-5E3BD1194936}" destId="{CFB091EE-5E66-4A52-B118-947303672085}" srcOrd="1" destOrd="0" presId="urn:microsoft.com/office/officeart/2005/8/layout/list1"/>
    <dgm:cxn modelId="{62917E9F-4831-48F8-9A4A-65D99374C42E}" type="presOf" srcId="{B6C247E4-D124-477C-A5C2-8ECFD1C5F076}" destId="{B4FD4373-2393-42BD-A63D-E87B55912792}" srcOrd="1" destOrd="0" presId="urn:microsoft.com/office/officeart/2005/8/layout/list1"/>
    <dgm:cxn modelId="{E62E55A4-0F1C-4D39-9ECF-57BD11246BE3}" type="presOf" srcId="{5646BA97-7258-4188-B813-3399150BEA2D}" destId="{6A3ACE8B-63F8-4DA1-A1D5-0A4ED20A31C3}" srcOrd="0" destOrd="0" presId="urn:microsoft.com/office/officeart/2005/8/layout/list1"/>
    <dgm:cxn modelId="{7974F1B5-0FFF-4F04-A99A-7B1D217CA492}" type="presOf" srcId="{77EBE652-5FFD-4FEC-A6B2-195EBBAEFF8B}" destId="{394F5108-2863-429C-A976-0523BD560F8F}" srcOrd="1" destOrd="0" presId="urn:microsoft.com/office/officeart/2005/8/layout/list1"/>
    <dgm:cxn modelId="{1C0BA7C0-C7DF-43E3-A82B-4D3B0DF9DB28}" type="presOf" srcId="{77EBE652-5FFD-4FEC-A6B2-195EBBAEFF8B}" destId="{4C49F2C4-AF03-4B29-87E2-74EDD4DADB20}" srcOrd="0" destOrd="0" presId="urn:microsoft.com/office/officeart/2005/8/layout/list1"/>
    <dgm:cxn modelId="{19075EC1-94C9-443D-AC33-5CBFB3821775}" srcId="{73D6AF12-F1CB-42B9-8705-38E10A9C4B67}" destId="{5646BA97-7258-4188-B813-3399150BEA2D}" srcOrd="2" destOrd="0" parTransId="{E1057121-1225-4FD6-A886-E7F690AFCC97}" sibTransId="{CD2BB4FF-141A-46AF-94CA-484C077B808B}"/>
    <dgm:cxn modelId="{F2848AE4-7EBB-4837-8651-BAF4933376C7}" srcId="{73D6AF12-F1CB-42B9-8705-38E10A9C4B67}" destId="{4A3B867C-711D-4851-B952-DA9CB16B273F}" srcOrd="0" destOrd="0" parTransId="{7E8421E0-F809-4A73-9F2B-853672235BBE}" sibTransId="{A7B82D58-0917-48E5-955B-B590003A7BAA}"/>
    <dgm:cxn modelId="{1ADE4BEA-3DA9-4FD2-8CA5-7BFB9B4FD4A6}" srcId="{73D6AF12-F1CB-42B9-8705-38E10A9C4B67}" destId="{77EBE652-5FFD-4FEC-A6B2-195EBBAEFF8B}" srcOrd="4" destOrd="0" parTransId="{71B4CD4F-FFC0-4027-B616-355CA5DB6888}" sibTransId="{2753CE9F-37D7-4DE8-B6B5-4CB42E559C72}"/>
    <dgm:cxn modelId="{6E401BEB-9CF6-457E-B719-36386915498B}" type="presOf" srcId="{4A3B867C-711D-4851-B952-DA9CB16B273F}" destId="{60AFE9F6-F91C-4B4A-8E37-AF6C96EE7BD0}" srcOrd="0" destOrd="0" presId="urn:microsoft.com/office/officeart/2005/8/layout/list1"/>
    <dgm:cxn modelId="{435D0A78-77BE-4498-A72D-C238C5EAE08F}" type="presParOf" srcId="{5097094D-C316-4BE0-96CD-77CBF4D05364}" destId="{ECC94846-965A-4A1A-B595-098157E7AD03}" srcOrd="0" destOrd="0" presId="urn:microsoft.com/office/officeart/2005/8/layout/list1"/>
    <dgm:cxn modelId="{A6DFAD5F-4C8E-41C3-BC64-502146DA58A5}" type="presParOf" srcId="{ECC94846-965A-4A1A-B595-098157E7AD03}" destId="{60AFE9F6-F91C-4B4A-8E37-AF6C96EE7BD0}" srcOrd="0" destOrd="0" presId="urn:microsoft.com/office/officeart/2005/8/layout/list1"/>
    <dgm:cxn modelId="{2439D758-92B9-4C3C-BE4D-2207DF324B11}" type="presParOf" srcId="{ECC94846-965A-4A1A-B595-098157E7AD03}" destId="{48C0F54B-6C23-4435-876D-AADB0ED0B4E7}" srcOrd="1" destOrd="0" presId="urn:microsoft.com/office/officeart/2005/8/layout/list1"/>
    <dgm:cxn modelId="{C8512FC0-9987-473B-A8AF-30A8C1814624}" type="presParOf" srcId="{5097094D-C316-4BE0-96CD-77CBF4D05364}" destId="{7BE8EF88-C89E-40F2-8F37-4FCED6F78575}" srcOrd="1" destOrd="0" presId="urn:microsoft.com/office/officeart/2005/8/layout/list1"/>
    <dgm:cxn modelId="{10AE90C5-960E-4C17-9DDD-DA596DA5C345}" type="presParOf" srcId="{5097094D-C316-4BE0-96CD-77CBF4D05364}" destId="{BC41E718-2DDE-40DF-8E27-425E290F8FE9}" srcOrd="2" destOrd="0" presId="urn:microsoft.com/office/officeart/2005/8/layout/list1"/>
    <dgm:cxn modelId="{7D535D28-4A2D-4B4E-A385-7B9F79DACE56}" type="presParOf" srcId="{5097094D-C316-4BE0-96CD-77CBF4D05364}" destId="{504A4DEB-12ED-4800-B3C2-C6AD9F5E33A7}" srcOrd="3" destOrd="0" presId="urn:microsoft.com/office/officeart/2005/8/layout/list1"/>
    <dgm:cxn modelId="{7CB04E69-C3DD-404C-BEB8-32818FF24B2D}" type="presParOf" srcId="{5097094D-C316-4BE0-96CD-77CBF4D05364}" destId="{391C467C-17BE-4616-A01B-93329E4E6489}" srcOrd="4" destOrd="0" presId="urn:microsoft.com/office/officeart/2005/8/layout/list1"/>
    <dgm:cxn modelId="{86E3B40B-D2AC-4A0F-A2A5-EA42A92F2DD8}" type="presParOf" srcId="{391C467C-17BE-4616-A01B-93329E4E6489}" destId="{5F13E1EA-5098-4147-8D6C-334FABC37AF5}" srcOrd="0" destOrd="0" presId="urn:microsoft.com/office/officeart/2005/8/layout/list1"/>
    <dgm:cxn modelId="{BDCE954E-FC8D-4F61-B9A4-C76C3B362C6E}" type="presParOf" srcId="{391C467C-17BE-4616-A01B-93329E4E6489}" destId="{B4FD4373-2393-42BD-A63D-E87B55912792}" srcOrd="1" destOrd="0" presId="urn:microsoft.com/office/officeart/2005/8/layout/list1"/>
    <dgm:cxn modelId="{B73BDB82-7F43-41A5-A17D-9F5FF84D32C7}" type="presParOf" srcId="{5097094D-C316-4BE0-96CD-77CBF4D05364}" destId="{A12A5FBB-74C2-4DC9-A3EE-78C331D7AD18}" srcOrd="5" destOrd="0" presId="urn:microsoft.com/office/officeart/2005/8/layout/list1"/>
    <dgm:cxn modelId="{3751A02D-E871-4C48-B879-5A45DEC4B5B9}" type="presParOf" srcId="{5097094D-C316-4BE0-96CD-77CBF4D05364}" destId="{55FE4403-C635-4184-8933-9434B183E21C}" srcOrd="6" destOrd="0" presId="urn:microsoft.com/office/officeart/2005/8/layout/list1"/>
    <dgm:cxn modelId="{4F388055-1934-4EA7-810C-57122B65D13C}" type="presParOf" srcId="{5097094D-C316-4BE0-96CD-77CBF4D05364}" destId="{8AB7E6B8-7CA7-46CB-8B79-FB21BA6C3F9E}" srcOrd="7" destOrd="0" presId="urn:microsoft.com/office/officeart/2005/8/layout/list1"/>
    <dgm:cxn modelId="{01E6E761-8F8F-4CA1-944C-AD67978BFCA0}" type="presParOf" srcId="{5097094D-C316-4BE0-96CD-77CBF4D05364}" destId="{66AE9880-AC13-4C44-B854-756D4B39A768}" srcOrd="8" destOrd="0" presId="urn:microsoft.com/office/officeart/2005/8/layout/list1"/>
    <dgm:cxn modelId="{5CEBA966-3760-48A5-AAE1-7DF34DE30EC8}" type="presParOf" srcId="{66AE9880-AC13-4C44-B854-756D4B39A768}" destId="{6A3ACE8B-63F8-4DA1-A1D5-0A4ED20A31C3}" srcOrd="0" destOrd="0" presId="urn:microsoft.com/office/officeart/2005/8/layout/list1"/>
    <dgm:cxn modelId="{D3979E3B-39EC-4845-BA65-6F8C35A85C85}" type="presParOf" srcId="{66AE9880-AC13-4C44-B854-756D4B39A768}" destId="{ACD1E650-CE6A-4AE3-86F9-E49D5FABB8BD}" srcOrd="1" destOrd="0" presId="urn:microsoft.com/office/officeart/2005/8/layout/list1"/>
    <dgm:cxn modelId="{F2C09359-F2CC-4A46-8048-7767168F7FA1}" type="presParOf" srcId="{5097094D-C316-4BE0-96CD-77CBF4D05364}" destId="{841B5E85-5276-48FB-80F1-250ECEE3C618}" srcOrd="9" destOrd="0" presId="urn:microsoft.com/office/officeart/2005/8/layout/list1"/>
    <dgm:cxn modelId="{B9A32E60-2901-423B-AE51-ABF6E73FD37E}" type="presParOf" srcId="{5097094D-C316-4BE0-96CD-77CBF4D05364}" destId="{4A7D287F-E750-4E9C-A4AA-A42510D4E64E}" srcOrd="10" destOrd="0" presId="urn:microsoft.com/office/officeart/2005/8/layout/list1"/>
    <dgm:cxn modelId="{57E90790-0235-4029-9582-21E6950766E6}" type="presParOf" srcId="{5097094D-C316-4BE0-96CD-77CBF4D05364}" destId="{BADB63F9-4EE2-4EFB-B6BE-B4703FBDF137}" srcOrd="11" destOrd="0" presId="urn:microsoft.com/office/officeart/2005/8/layout/list1"/>
    <dgm:cxn modelId="{42027D16-B7BD-4DBA-A996-5A9870FDDBB0}" type="presParOf" srcId="{5097094D-C316-4BE0-96CD-77CBF4D05364}" destId="{8EB90CD5-25C2-462C-9215-19742A85BE04}" srcOrd="12" destOrd="0" presId="urn:microsoft.com/office/officeart/2005/8/layout/list1"/>
    <dgm:cxn modelId="{1BBF0DEC-7565-4CAF-9261-81349EB68A96}" type="presParOf" srcId="{8EB90CD5-25C2-462C-9215-19742A85BE04}" destId="{5A452124-819E-41EE-BD08-D9E0BDB44477}" srcOrd="0" destOrd="0" presId="urn:microsoft.com/office/officeart/2005/8/layout/list1"/>
    <dgm:cxn modelId="{1CB237ED-969C-44B0-9301-F544B39AB151}" type="presParOf" srcId="{8EB90CD5-25C2-462C-9215-19742A85BE04}" destId="{CFB091EE-5E66-4A52-B118-947303672085}" srcOrd="1" destOrd="0" presId="urn:microsoft.com/office/officeart/2005/8/layout/list1"/>
    <dgm:cxn modelId="{77ADEE2B-5ECB-4536-A907-D6C5A851CF5D}" type="presParOf" srcId="{5097094D-C316-4BE0-96CD-77CBF4D05364}" destId="{6754EF1F-B291-442E-AEA2-C8BB7F9442CE}" srcOrd="13" destOrd="0" presId="urn:microsoft.com/office/officeart/2005/8/layout/list1"/>
    <dgm:cxn modelId="{F729CF27-085F-49AC-8677-2605C7B622DB}" type="presParOf" srcId="{5097094D-C316-4BE0-96CD-77CBF4D05364}" destId="{ECE243F4-2516-4F70-968F-CCA9929444DA}" srcOrd="14" destOrd="0" presId="urn:microsoft.com/office/officeart/2005/8/layout/list1"/>
    <dgm:cxn modelId="{8B7807B2-D4ED-42D4-AB6A-1464B0B34825}" type="presParOf" srcId="{5097094D-C316-4BE0-96CD-77CBF4D05364}" destId="{3D7D83A6-E9E3-431D-A293-1BFAE734B225}" srcOrd="15" destOrd="0" presId="urn:microsoft.com/office/officeart/2005/8/layout/list1"/>
    <dgm:cxn modelId="{EA70ABDE-75CB-475A-B170-87C04B3BE5C0}" type="presParOf" srcId="{5097094D-C316-4BE0-96CD-77CBF4D05364}" destId="{BCAE011A-EF4B-4697-8277-23443362EE3A}" srcOrd="16" destOrd="0" presId="urn:microsoft.com/office/officeart/2005/8/layout/list1"/>
    <dgm:cxn modelId="{D66CF6E0-C2E5-4FF7-8BE3-1BC52BA47C8C}" type="presParOf" srcId="{BCAE011A-EF4B-4697-8277-23443362EE3A}" destId="{4C49F2C4-AF03-4B29-87E2-74EDD4DADB20}" srcOrd="0" destOrd="0" presId="urn:microsoft.com/office/officeart/2005/8/layout/list1"/>
    <dgm:cxn modelId="{32B6DE22-C853-42FF-8414-05837CA28FB6}" type="presParOf" srcId="{BCAE011A-EF4B-4697-8277-23443362EE3A}" destId="{394F5108-2863-429C-A976-0523BD560F8F}" srcOrd="1" destOrd="0" presId="urn:microsoft.com/office/officeart/2005/8/layout/list1"/>
    <dgm:cxn modelId="{0B424933-38A5-4E62-B015-4853BF75C8E8}" type="presParOf" srcId="{5097094D-C316-4BE0-96CD-77CBF4D05364}" destId="{E1E8926F-17C8-4023-AA82-C106E0640F67}" srcOrd="17" destOrd="0" presId="urn:microsoft.com/office/officeart/2005/8/layout/list1"/>
    <dgm:cxn modelId="{83A2CBF8-0EFB-4CC6-AB78-971325BD6CE7}" type="presParOf" srcId="{5097094D-C316-4BE0-96CD-77CBF4D05364}" destId="{584C288D-06C8-44AE-BEC3-6DCEC72CF2A1}"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1C976D-53EE-4129-B374-245209A75A63}"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en-US"/>
        </a:p>
      </dgm:t>
    </dgm:pt>
    <dgm:pt modelId="{1029EC12-5CD2-447D-B6FF-F8524B2EB4C2}">
      <dgm:prSet phldrT="[Text]" custT="1"/>
      <dgm:spPr/>
      <dgm:t>
        <a:bodyPr/>
        <a:lstStyle/>
        <a:p>
          <a:r>
            <a:rPr lang="en-US" sz="3200" dirty="0"/>
            <a:t>Choose the Right Tools</a:t>
          </a:r>
        </a:p>
      </dgm:t>
    </dgm:pt>
    <dgm:pt modelId="{4E7E76A5-4DB0-40D2-92A8-5FC792A775AD}" type="parTrans" cxnId="{83918ADE-E49D-4C91-92F2-CC2307B7FBF5}">
      <dgm:prSet/>
      <dgm:spPr/>
      <dgm:t>
        <a:bodyPr/>
        <a:lstStyle/>
        <a:p>
          <a:endParaRPr lang="en-US"/>
        </a:p>
      </dgm:t>
    </dgm:pt>
    <dgm:pt modelId="{3AB8DBE9-122B-4229-B6A6-9F21C1E204A0}" type="sibTrans" cxnId="{83918ADE-E49D-4C91-92F2-CC2307B7FBF5}">
      <dgm:prSet/>
      <dgm:spPr/>
      <dgm:t>
        <a:bodyPr/>
        <a:lstStyle/>
        <a:p>
          <a:endParaRPr lang="en-US"/>
        </a:p>
      </dgm:t>
    </dgm:pt>
    <dgm:pt modelId="{86789B73-AEE3-446E-9854-E179020E1F16}">
      <dgm:prSet phldrT="[Text]" custT="1"/>
      <dgm:spPr/>
      <dgm:t>
        <a:bodyPr/>
        <a:lstStyle/>
        <a:p>
          <a:r>
            <a:rPr lang="en-US" sz="3200" dirty="0"/>
            <a:t>Test Inside and Out</a:t>
          </a:r>
        </a:p>
      </dgm:t>
    </dgm:pt>
    <dgm:pt modelId="{BDFA0F77-82EA-41EA-89FD-29FE988390FE}" type="parTrans" cxnId="{214DC79D-AF51-4DF0-916F-2D4011C6022D}">
      <dgm:prSet/>
      <dgm:spPr/>
      <dgm:t>
        <a:bodyPr/>
        <a:lstStyle/>
        <a:p>
          <a:endParaRPr lang="en-US"/>
        </a:p>
      </dgm:t>
    </dgm:pt>
    <dgm:pt modelId="{EDA95292-1420-48BD-BEDF-EF6D7316A1FD}" type="sibTrans" cxnId="{214DC79D-AF51-4DF0-916F-2D4011C6022D}">
      <dgm:prSet/>
      <dgm:spPr/>
      <dgm:t>
        <a:bodyPr/>
        <a:lstStyle/>
        <a:p>
          <a:endParaRPr lang="en-US"/>
        </a:p>
      </dgm:t>
    </dgm:pt>
    <dgm:pt modelId="{1D69A6A2-2094-43A7-B62C-7C95A6EB8AD8}">
      <dgm:prSet phldrT="[Text]" custT="1"/>
      <dgm:spPr/>
      <dgm:t>
        <a:bodyPr/>
        <a:lstStyle/>
        <a:p>
          <a:r>
            <a:rPr lang="en-US" sz="3200" dirty="0"/>
            <a:t>Think Outside the Box</a:t>
          </a:r>
        </a:p>
      </dgm:t>
    </dgm:pt>
    <dgm:pt modelId="{567F6F95-3558-40F6-86A0-CC77AE907140}" type="parTrans" cxnId="{0750FF7B-9CC0-4039-8579-B68A58FB0F38}">
      <dgm:prSet/>
      <dgm:spPr/>
      <dgm:t>
        <a:bodyPr/>
        <a:lstStyle/>
        <a:p>
          <a:endParaRPr lang="en-US"/>
        </a:p>
      </dgm:t>
    </dgm:pt>
    <dgm:pt modelId="{5A6C09C7-91DD-4886-8C48-8EADF96E7349}" type="sibTrans" cxnId="{0750FF7B-9CC0-4039-8579-B68A58FB0F38}">
      <dgm:prSet/>
      <dgm:spPr/>
      <dgm:t>
        <a:bodyPr/>
        <a:lstStyle/>
        <a:p>
          <a:endParaRPr lang="en-US"/>
        </a:p>
      </dgm:t>
    </dgm:pt>
    <dgm:pt modelId="{9D917503-F015-4C7E-9F5A-7B7BBE98EC88}">
      <dgm:prSet phldrT="[Text]" custT="1"/>
      <dgm:spPr/>
      <dgm:t>
        <a:bodyPr/>
        <a:lstStyle/>
        <a:p>
          <a:r>
            <a:rPr lang="en-US" sz="3200" dirty="0"/>
            <a:t>Research! Research! Research! </a:t>
          </a:r>
        </a:p>
      </dgm:t>
    </dgm:pt>
    <dgm:pt modelId="{F8B9D235-EF2A-436D-B205-07470AD9564C}" type="parTrans" cxnId="{5D6A89D1-80DD-4B87-A82B-614AA374663B}">
      <dgm:prSet/>
      <dgm:spPr/>
      <dgm:t>
        <a:bodyPr/>
        <a:lstStyle/>
        <a:p>
          <a:endParaRPr lang="en-US"/>
        </a:p>
      </dgm:t>
    </dgm:pt>
    <dgm:pt modelId="{60F123DB-22AF-4D90-ACEA-72CCACC3D155}" type="sibTrans" cxnId="{5D6A89D1-80DD-4B87-A82B-614AA374663B}">
      <dgm:prSet/>
      <dgm:spPr/>
      <dgm:t>
        <a:bodyPr/>
        <a:lstStyle/>
        <a:p>
          <a:endParaRPr lang="en-US"/>
        </a:p>
      </dgm:t>
    </dgm:pt>
    <dgm:pt modelId="{E150AE72-D2EA-45B2-860F-C833BCFE9133}" type="pres">
      <dgm:prSet presAssocID="{201C976D-53EE-4129-B374-245209A75A63}" presName="diagram" presStyleCnt="0">
        <dgm:presLayoutVars>
          <dgm:dir/>
          <dgm:resizeHandles val="exact"/>
        </dgm:presLayoutVars>
      </dgm:prSet>
      <dgm:spPr/>
    </dgm:pt>
    <dgm:pt modelId="{F8401D29-B3BA-44A3-9912-98FFECD6F91B}" type="pres">
      <dgm:prSet presAssocID="{1029EC12-5CD2-447D-B6FF-F8524B2EB4C2}" presName="node" presStyleLbl="node1" presStyleIdx="0" presStyleCnt="4">
        <dgm:presLayoutVars>
          <dgm:bulletEnabled val="1"/>
        </dgm:presLayoutVars>
      </dgm:prSet>
      <dgm:spPr/>
    </dgm:pt>
    <dgm:pt modelId="{FFCA84A1-2BA9-457A-988A-85DE6DA2089B}" type="pres">
      <dgm:prSet presAssocID="{3AB8DBE9-122B-4229-B6A6-9F21C1E204A0}" presName="sibTrans" presStyleCnt="0"/>
      <dgm:spPr/>
    </dgm:pt>
    <dgm:pt modelId="{B2FA9801-36CC-4C1E-AB76-3F61A1C7C746}" type="pres">
      <dgm:prSet presAssocID="{86789B73-AEE3-446E-9854-E179020E1F16}" presName="node" presStyleLbl="node1" presStyleIdx="1" presStyleCnt="4">
        <dgm:presLayoutVars>
          <dgm:bulletEnabled val="1"/>
        </dgm:presLayoutVars>
      </dgm:prSet>
      <dgm:spPr/>
    </dgm:pt>
    <dgm:pt modelId="{68629BC6-9E47-48A1-8C58-F77B2AB7495E}" type="pres">
      <dgm:prSet presAssocID="{EDA95292-1420-48BD-BEDF-EF6D7316A1FD}" presName="sibTrans" presStyleCnt="0"/>
      <dgm:spPr/>
    </dgm:pt>
    <dgm:pt modelId="{182EEE66-E38C-4B1E-928C-ACDC60F66FD4}" type="pres">
      <dgm:prSet presAssocID="{1D69A6A2-2094-43A7-B62C-7C95A6EB8AD8}" presName="node" presStyleLbl="node1" presStyleIdx="2" presStyleCnt="4">
        <dgm:presLayoutVars>
          <dgm:bulletEnabled val="1"/>
        </dgm:presLayoutVars>
      </dgm:prSet>
      <dgm:spPr/>
    </dgm:pt>
    <dgm:pt modelId="{27D00DF3-2E0B-4B91-B206-1C6D41C25C1D}" type="pres">
      <dgm:prSet presAssocID="{5A6C09C7-91DD-4886-8C48-8EADF96E7349}" presName="sibTrans" presStyleCnt="0"/>
      <dgm:spPr/>
    </dgm:pt>
    <dgm:pt modelId="{C8EDF1BC-4D9D-45E2-9BD9-84B4A198A016}" type="pres">
      <dgm:prSet presAssocID="{9D917503-F015-4C7E-9F5A-7B7BBE98EC88}" presName="node" presStyleLbl="node1" presStyleIdx="3" presStyleCnt="4">
        <dgm:presLayoutVars>
          <dgm:bulletEnabled val="1"/>
        </dgm:presLayoutVars>
      </dgm:prSet>
      <dgm:spPr/>
    </dgm:pt>
  </dgm:ptLst>
  <dgm:cxnLst>
    <dgm:cxn modelId="{EFAEA00B-E2F4-4049-B93D-CD04BF2CFD99}" type="presOf" srcId="{86789B73-AEE3-446E-9854-E179020E1F16}" destId="{B2FA9801-36CC-4C1E-AB76-3F61A1C7C746}" srcOrd="0" destOrd="0" presId="urn:microsoft.com/office/officeart/2005/8/layout/default"/>
    <dgm:cxn modelId="{4DF2C014-BB07-4431-BDCF-C6EC440292FE}" type="presOf" srcId="{201C976D-53EE-4129-B374-245209A75A63}" destId="{E150AE72-D2EA-45B2-860F-C833BCFE9133}" srcOrd="0" destOrd="0" presId="urn:microsoft.com/office/officeart/2005/8/layout/default"/>
    <dgm:cxn modelId="{D4254356-608F-48B0-81E4-286C6253269F}" type="presOf" srcId="{1029EC12-5CD2-447D-B6FF-F8524B2EB4C2}" destId="{F8401D29-B3BA-44A3-9912-98FFECD6F91B}" srcOrd="0" destOrd="0" presId="urn:microsoft.com/office/officeart/2005/8/layout/default"/>
    <dgm:cxn modelId="{0750FF7B-9CC0-4039-8579-B68A58FB0F38}" srcId="{201C976D-53EE-4129-B374-245209A75A63}" destId="{1D69A6A2-2094-43A7-B62C-7C95A6EB8AD8}" srcOrd="2" destOrd="0" parTransId="{567F6F95-3558-40F6-86A0-CC77AE907140}" sibTransId="{5A6C09C7-91DD-4886-8C48-8EADF96E7349}"/>
    <dgm:cxn modelId="{C23E1D8A-FF1C-47B6-937C-4D3B2367971A}" type="presOf" srcId="{9D917503-F015-4C7E-9F5A-7B7BBE98EC88}" destId="{C8EDF1BC-4D9D-45E2-9BD9-84B4A198A016}" srcOrd="0" destOrd="0" presId="urn:microsoft.com/office/officeart/2005/8/layout/default"/>
    <dgm:cxn modelId="{214DC79D-AF51-4DF0-916F-2D4011C6022D}" srcId="{201C976D-53EE-4129-B374-245209A75A63}" destId="{86789B73-AEE3-446E-9854-E179020E1F16}" srcOrd="1" destOrd="0" parTransId="{BDFA0F77-82EA-41EA-89FD-29FE988390FE}" sibTransId="{EDA95292-1420-48BD-BEDF-EF6D7316A1FD}"/>
    <dgm:cxn modelId="{0FA79BA1-3608-4975-A32B-D999ED4F455E}" type="presOf" srcId="{1D69A6A2-2094-43A7-B62C-7C95A6EB8AD8}" destId="{182EEE66-E38C-4B1E-928C-ACDC60F66FD4}" srcOrd="0" destOrd="0" presId="urn:microsoft.com/office/officeart/2005/8/layout/default"/>
    <dgm:cxn modelId="{5D6A89D1-80DD-4B87-A82B-614AA374663B}" srcId="{201C976D-53EE-4129-B374-245209A75A63}" destId="{9D917503-F015-4C7E-9F5A-7B7BBE98EC88}" srcOrd="3" destOrd="0" parTransId="{F8B9D235-EF2A-436D-B205-07470AD9564C}" sibTransId="{60F123DB-22AF-4D90-ACEA-72CCACC3D155}"/>
    <dgm:cxn modelId="{83918ADE-E49D-4C91-92F2-CC2307B7FBF5}" srcId="{201C976D-53EE-4129-B374-245209A75A63}" destId="{1029EC12-5CD2-447D-B6FF-F8524B2EB4C2}" srcOrd="0" destOrd="0" parTransId="{4E7E76A5-4DB0-40D2-92A8-5FC792A775AD}" sibTransId="{3AB8DBE9-122B-4229-B6A6-9F21C1E204A0}"/>
    <dgm:cxn modelId="{C4578C03-EF02-4693-AE03-2C6BFB2BF807}" type="presParOf" srcId="{E150AE72-D2EA-45B2-860F-C833BCFE9133}" destId="{F8401D29-B3BA-44A3-9912-98FFECD6F91B}" srcOrd="0" destOrd="0" presId="urn:microsoft.com/office/officeart/2005/8/layout/default"/>
    <dgm:cxn modelId="{9390E58A-41E8-43CB-B43D-FC77227E32D9}" type="presParOf" srcId="{E150AE72-D2EA-45B2-860F-C833BCFE9133}" destId="{FFCA84A1-2BA9-457A-988A-85DE6DA2089B}" srcOrd="1" destOrd="0" presId="urn:microsoft.com/office/officeart/2005/8/layout/default"/>
    <dgm:cxn modelId="{E1CA072C-E841-4677-8547-E7E53EA74FD4}" type="presParOf" srcId="{E150AE72-D2EA-45B2-860F-C833BCFE9133}" destId="{B2FA9801-36CC-4C1E-AB76-3F61A1C7C746}" srcOrd="2" destOrd="0" presId="urn:microsoft.com/office/officeart/2005/8/layout/default"/>
    <dgm:cxn modelId="{FA84FC1B-C7B9-4F5A-B8DA-B34036793420}" type="presParOf" srcId="{E150AE72-D2EA-45B2-860F-C833BCFE9133}" destId="{68629BC6-9E47-48A1-8C58-F77B2AB7495E}" srcOrd="3" destOrd="0" presId="urn:microsoft.com/office/officeart/2005/8/layout/default"/>
    <dgm:cxn modelId="{43188486-FD4E-4661-9AE5-94551938A563}" type="presParOf" srcId="{E150AE72-D2EA-45B2-860F-C833BCFE9133}" destId="{182EEE66-E38C-4B1E-928C-ACDC60F66FD4}" srcOrd="4" destOrd="0" presId="urn:microsoft.com/office/officeart/2005/8/layout/default"/>
    <dgm:cxn modelId="{70E7109D-CFD4-4424-BAB6-4A36F8E632A3}" type="presParOf" srcId="{E150AE72-D2EA-45B2-860F-C833BCFE9133}" destId="{27D00DF3-2E0B-4B91-B206-1C6D41C25C1D}" srcOrd="5" destOrd="0" presId="urn:microsoft.com/office/officeart/2005/8/layout/default"/>
    <dgm:cxn modelId="{69B6BD84-27DB-47BD-BEDD-6AF6E025DF34}" type="presParOf" srcId="{E150AE72-D2EA-45B2-860F-C833BCFE9133}" destId="{C8EDF1BC-4D9D-45E2-9BD9-84B4A198A01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06DCCB-1DB9-4C86-BA69-3A99A44C7E01}">
      <dsp:nvSpPr>
        <dsp:cNvPr id="0" name=""/>
        <dsp:cNvSpPr/>
      </dsp:nvSpPr>
      <dsp:spPr>
        <a:xfrm>
          <a:off x="0" y="0"/>
          <a:ext cx="82994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35F641-912D-40EE-BBAD-BFD3ED9197DF}">
      <dsp:nvSpPr>
        <dsp:cNvPr id="0" name=""/>
        <dsp:cNvSpPr/>
      </dsp:nvSpPr>
      <dsp:spPr>
        <a:xfrm>
          <a:off x="0" y="0"/>
          <a:ext cx="1659890" cy="1052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Web server OS</a:t>
          </a:r>
        </a:p>
      </dsp:txBody>
      <dsp:txXfrm>
        <a:off x="0" y="0"/>
        <a:ext cx="1659890" cy="1052512"/>
      </dsp:txXfrm>
    </dsp:sp>
    <dsp:sp modelId="{771916D3-FEB7-407A-874C-5D520680537C}">
      <dsp:nvSpPr>
        <dsp:cNvPr id="0" name=""/>
        <dsp:cNvSpPr/>
      </dsp:nvSpPr>
      <dsp:spPr>
        <a:xfrm>
          <a:off x="1784381" y="47794"/>
          <a:ext cx="6515068" cy="95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operating system of the hardware server that the components reside on</a:t>
          </a:r>
        </a:p>
      </dsp:txBody>
      <dsp:txXfrm>
        <a:off x="1784381" y="47794"/>
        <a:ext cx="6515068" cy="955895"/>
      </dsp:txXfrm>
    </dsp:sp>
    <dsp:sp modelId="{FB5597BE-40AC-4831-B1F4-A373173A816B}">
      <dsp:nvSpPr>
        <dsp:cNvPr id="0" name=""/>
        <dsp:cNvSpPr/>
      </dsp:nvSpPr>
      <dsp:spPr>
        <a:xfrm>
          <a:off x="1659890" y="1003689"/>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819AA2-BFB7-4293-B8EA-562867C622C8}">
      <dsp:nvSpPr>
        <dsp:cNvPr id="0" name=""/>
        <dsp:cNvSpPr/>
      </dsp:nvSpPr>
      <dsp:spPr>
        <a:xfrm>
          <a:off x="0" y="1052512"/>
          <a:ext cx="82994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2934CC-CBFA-4662-A4DE-51E859F784E3}">
      <dsp:nvSpPr>
        <dsp:cNvPr id="0" name=""/>
        <dsp:cNvSpPr/>
      </dsp:nvSpPr>
      <dsp:spPr>
        <a:xfrm>
          <a:off x="0" y="1052512"/>
          <a:ext cx="1659890" cy="1052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Web server application</a:t>
          </a:r>
        </a:p>
      </dsp:txBody>
      <dsp:txXfrm>
        <a:off x="0" y="1052512"/>
        <a:ext cx="1659890" cy="1052512"/>
      </dsp:txXfrm>
    </dsp:sp>
    <dsp:sp modelId="{E0ED1456-0837-4673-AAC3-8C68D9BF5B1B}">
      <dsp:nvSpPr>
        <dsp:cNvPr id="0" name=""/>
        <dsp:cNvSpPr/>
      </dsp:nvSpPr>
      <dsp:spPr>
        <a:xfrm>
          <a:off x="1784381" y="1100307"/>
          <a:ext cx="6515068" cy="95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application that collects, uses, and/or provides data</a:t>
          </a:r>
        </a:p>
      </dsp:txBody>
      <dsp:txXfrm>
        <a:off x="1784381" y="1100307"/>
        <a:ext cx="6515068" cy="955895"/>
      </dsp:txXfrm>
    </dsp:sp>
    <dsp:sp modelId="{18CB4EE4-8801-4854-BC5A-98A995965028}">
      <dsp:nvSpPr>
        <dsp:cNvPr id="0" name=""/>
        <dsp:cNvSpPr/>
      </dsp:nvSpPr>
      <dsp:spPr>
        <a:xfrm>
          <a:off x="1659890" y="2056202"/>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59F65E-E390-4CD6-B0F4-F1EAAD3E6381}">
      <dsp:nvSpPr>
        <dsp:cNvPr id="0" name=""/>
        <dsp:cNvSpPr/>
      </dsp:nvSpPr>
      <dsp:spPr>
        <a:xfrm>
          <a:off x="0" y="2105025"/>
          <a:ext cx="82994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5190D5-C68D-4BAC-9E7B-60D2EBCC8449}">
      <dsp:nvSpPr>
        <dsp:cNvPr id="0" name=""/>
        <dsp:cNvSpPr/>
      </dsp:nvSpPr>
      <dsp:spPr>
        <a:xfrm>
          <a:off x="0" y="2105025"/>
          <a:ext cx="1659890" cy="1052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Web server front end</a:t>
          </a:r>
        </a:p>
      </dsp:txBody>
      <dsp:txXfrm>
        <a:off x="0" y="2105025"/>
        <a:ext cx="1659890" cy="1052512"/>
      </dsp:txXfrm>
    </dsp:sp>
    <dsp:sp modelId="{CCFB2B27-7AA9-4D86-9D57-C43399837016}">
      <dsp:nvSpPr>
        <dsp:cNvPr id="0" name=""/>
        <dsp:cNvSpPr/>
      </dsp:nvSpPr>
      <dsp:spPr>
        <a:xfrm>
          <a:off x="1784381" y="2152819"/>
          <a:ext cx="6515068" cy="95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Web server software that presents the application to users in the form of HTTP pages</a:t>
          </a:r>
        </a:p>
      </dsp:txBody>
      <dsp:txXfrm>
        <a:off x="1784381" y="2152819"/>
        <a:ext cx="6515068" cy="955895"/>
      </dsp:txXfrm>
    </dsp:sp>
    <dsp:sp modelId="{5EF5A25C-94F7-4C5E-8CA7-4DF96FE9A7CD}">
      <dsp:nvSpPr>
        <dsp:cNvPr id="0" name=""/>
        <dsp:cNvSpPr/>
      </dsp:nvSpPr>
      <dsp:spPr>
        <a:xfrm>
          <a:off x="1659890" y="3108714"/>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958502-CF0E-4F47-8C09-FCB92411BFDD}">
      <dsp:nvSpPr>
        <dsp:cNvPr id="0" name=""/>
        <dsp:cNvSpPr/>
      </dsp:nvSpPr>
      <dsp:spPr>
        <a:xfrm>
          <a:off x="0" y="3157537"/>
          <a:ext cx="82994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500059-F198-4B76-83A5-54AF06A3A397}">
      <dsp:nvSpPr>
        <dsp:cNvPr id="0" name=""/>
        <dsp:cNvSpPr/>
      </dsp:nvSpPr>
      <dsp:spPr>
        <a:xfrm>
          <a:off x="0" y="3157537"/>
          <a:ext cx="1659890" cy="1052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Web site forms</a:t>
          </a:r>
        </a:p>
      </dsp:txBody>
      <dsp:txXfrm>
        <a:off x="0" y="3157537"/>
        <a:ext cx="1659890" cy="1052512"/>
      </dsp:txXfrm>
    </dsp:sp>
    <dsp:sp modelId="{E8825E60-DC8E-4586-9A6C-7DC840C0BD9C}">
      <dsp:nvSpPr>
        <dsp:cNvPr id="0" name=""/>
        <dsp:cNvSpPr/>
      </dsp:nvSpPr>
      <dsp:spPr>
        <a:xfrm>
          <a:off x="1784381" y="3205332"/>
          <a:ext cx="6515068" cy="95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input fields, or forms, that are used to gather data from users</a:t>
          </a:r>
        </a:p>
      </dsp:txBody>
      <dsp:txXfrm>
        <a:off x="1784381" y="3205332"/>
        <a:ext cx="6515068" cy="955895"/>
      </dsp:txXfrm>
    </dsp:sp>
    <dsp:sp modelId="{97003079-EF21-4F33-9F5D-F4AEF257B695}">
      <dsp:nvSpPr>
        <dsp:cNvPr id="0" name=""/>
        <dsp:cNvSpPr/>
      </dsp:nvSpPr>
      <dsp:spPr>
        <a:xfrm>
          <a:off x="1659890" y="4161227"/>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1E718-2DDE-40DF-8E27-425E290F8FE9}">
      <dsp:nvSpPr>
        <dsp:cNvPr id="0" name=""/>
        <dsp:cNvSpPr/>
      </dsp:nvSpPr>
      <dsp:spPr>
        <a:xfrm>
          <a:off x="0" y="305079"/>
          <a:ext cx="6096000"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8C0F54B-6C23-4435-876D-AADB0ED0B4E7}">
      <dsp:nvSpPr>
        <dsp:cNvPr id="0" name=""/>
        <dsp:cNvSpPr/>
      </dsp:nvSpPr>
      <dsp:spPr>
        <a:xfrm>
          <a:off x="304800" y="39399"/>
          <a:ext cx="5486381"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en-US" sz="2400" kern="1200" dirty="0"/>
            <a:t>QSA discovery/recommendations</a:t>
          </a:r>
        </a:p>
      </dsp:txBody>
      <dsp:txXfrm>
        <a:off x="330739" y="65338"/>
        <a:ext cx="5434503" cy="479482"/>
      </dsp:txXfrm>
    </dsp:sp>
    <dsp:sp modelId="{55FE4403-C635-4184-8933-9434B183E21C}">
      <dsp:nvSpPr>
        <dsp:cNvPr id="0" name=""/>
        <dsp:cNvSpPr/>
      </dsp:nvSpPr>
      <dsp:spPr>
        <a:xfrm>
          <a:off x="0" y="1121559"/>
          <a:ext cx="6096000"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4FD4373-2393-42BD-A63D-E87B55912792}">
      <dsp:nvSpPr>
        <dsp:cNvPr id="0" name=""/>
        <dsp:cNvSpPr/>
      </dsp:nvSpPr>
      <dsp:spPr>
        <a:xfrm>
          <a:off x="304800" y="855879"/>
          <a:ext cx="5486381"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en-US" sz="2400" kern="1200" dirty="0"/>
            <a:t>Scanning performed</a:t>
          </a:r>
        </a:p>
      </dsp:txBody>
      <dsp:txXfrm>
        <a:off x="330739" y="881818"/>
        <a:ext cx="5434503" cy="479482"/>
      </dsp:txXfrm>
    </dsp:sp>
    <dsp:sp modelId="{4A7D287F-E750-4E9C-A4AA-A42510D4E64E}">
      <dsp:nvSpPr>
        <dsp:cNvPr id="0" name=""/>
        <dsp:cNvSpPr/>
      </dsp:nvSpPr>
      <dsp:spPr>
        <a:xfrm>
          <a:off x="0" y="1938039"/>
          <a:ext cx="6096000"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CD1E650-CE6A-4AE3-86F9-E49D5FABB8BD}">
      <dsp:nvSpPr>
        <dsp:cNvPr id="0" name=""/>
        <dsp:cNvSpPr/>
      </dsp:nvSpPr>
      <dsp:spPr>
        <a:xfrm>
          <a:off x="304800" y="1672359"/>
          <a:ext cx="5486381"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en-US" sz="2400" kern="1200" dirty="0"/>
            <a:t>Planned attacks performed</a:t>
          </a:r>
        </a:p>
      </dsp:txBody>
      <dsp:txXfrm>
        <a:off x="330739" y="1698298"/>
        <a:ext cx="5434503" cy="479482"/>
      </dsp:txXfrm>
    </dsp:sp>
    <dsp:sp modelId="{ECE243F4-2516-4F70-968F-CCA9929444DA}">
      <dsp:nvSpPr>
        <dsp:cNvPr id="0" name=""/>
        <dsp:cNvSpPr/>
      </dsp:nvSpPr>
      <dsp:spPr>
        <a:xfrm>
          <a:off x="0" y="2754520"/>
          <a:ext cx="6096000"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FB091EE-5E66-4A52-B118-947303672085}">
      <dsp:nvSpPr>
        <dsp:cNvPr id="0" name=""/>
        <dsp:cNvSpPr/>
      </dsp:nvSpPr>
      <dsp:spPr>
        <a:xfrm>
          <a:off x="304800" y="2488840"/>
          <a:ext cx="5486381"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en-US" sz="2400" kern="1200" dirty="0"/>
            <a:t>QSA submits report to management</a:t>
          </a:r>
        </a:p>
      </dsp:txBody>
      <dsp:txXfrm>
        <a:off x="330739" y="2514779"/>
        <a:ext cx="5434503" cy="479482"/>
      </dsp:txXfrm>
    </dsp:sp>
    <dsp:sp modelId="{584C288D-06C8-44AE-BEC3-6DCEC72CF2A1}">
      <dsp:nvSpPr>
        <dsp:cNvPr id="0" name=""/>
        <dsp:cNvSpPr/>
      </dsp:nvSpPr>
      <dsp:spPr>
        <a:xfrm>
          <a:off x="0" y="3571000"/>
          <a:ext cx="6096000"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94F5108-2863-429C-A976-0523BD560F8F}">
      <dsp:nvSpPr>
        <dsp:cNvPr id="0" name=""/>
        <dsp:cNvSpPr/>
      </dsp:nvSpPr>
      <dsp:spPr>
        <a:xfrm>
          <a:off x="304800" y="3305320"/>
          <a:ext cx="5486381"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en-US" sz="2400" kern="1200" dirty="0"/>
            <a:t>Remediation begins</a:t>
          </a:r>
        </a:p>
      </dsp:txBody>
      <dsp:txXfrm>
        <a:off x="330739" y="3331259"/>
        <a:ext cx="5434503"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01D29-B3BA-44A3-9912-98FFECD6F91B}">
      <dsp:nvSpPr>
        <dsp:cNvPr id="0" name=""/>
        <dsp:cNvSpPr/>
      </dsp:nvSpPr>
      <dsp:spPr>
        <a:xfrm>
          <a:off x="1226478" y="1992"/>
          <a:ext cx="2784044" cy="1670426"/>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Choose the Right Tools</a:t>
          </a:r>
        </a:p>
      </dsp:txBody>
      <dsp:txXfrm>
        <a:off x="1226478" y="1992"/>
        <a:ext cx="2784044" cy="1670426"/>
      </dsp:txXfrm>
    </dsp:sp>
    <dsp:sp modelId="{B2FA9801-36CC-4C1E-AB76-3F61A1C7C746}">
      <dsp:nvSpPr>
        <dsp:cNvPr id="0" name=""/>
        <dsp:cNvSpPr/>
      </dsp:nvSpPr>
      <dsp:spPr>
        <a:xfrm>
          <a:off x="4288927" y="1992"/>
          <a:ext cx="2784044" cy="1670426"/>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Test Inside and Out</a:t>
          </a:r>
        </a:p>
      </dsp:txBody>
      <dsp:txXfrm>
        <a:off x="4288927" y="1992"/>
        <a:ext cx="2784044" cy="1670426"/>
      </dsp:txXfrm>
    </dsp:sp>
    <dsp:sp modelId="{182EEE66-E38C-4B1E-928C-ACDC60F66FD4}">
      <dsp:nvSpPr>
        <dsp:cNvPr id="0" name=""/>
        <dsp:cNvSpPr/>
      </dsp:nvSpPr>
      <dsp:spPr>
        <a:xfrm>
          <a:off x="1226478" y="1950823"/>
          <a:ext cx="2784044" cy="1670426"/>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Think Outside the Box</a:t>
          </a:r>
        </a:p>
      </dsp:txBody>
      <dsp:txXfrm>
        <a:off x="1226478" y="1950823"/>
        <a:ext cx="2784044" cy="1670426"/>
      </dsp:txXfrm>
    </dsp:sp>
    <dsp:sp modelId="{C8EDF1BC-4D9D-45E2-9BD9-84B4A198A016}">
      <dsp:nvSpPr>
        <dsp:cNvPr id="0" name=""/>
        <dsp:cNvSpPr/>
      </dsp:nvSpPr>
      <dsp:spPr>
        <a:xfrm>
          <a:off x="4288927" y="1950823"/>
          <a:ext cx="2784044" cy="1670426"/>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Research! Research! Research! </a:t>
          </a:r>
        </a:p>
      </dsp:txBody>
      <dsp:txXfrm>
        <a:off x="4288927" y="1950823"/>
        <a:ext cx="2784044" cy="167042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 y="0"/>
            <a:ext cx="4071254" cy="352887"/>
          </a:xfrm>
          <a:prstGeom prst="rect">
            <a:avLst/>
          </a:prstGeom>
          <a:noFill/>
          <a:ln w="9525">
            <a:noFill/>
            <a:miter lim="800000"/>
            <a:headEnd/>
            <a:tailEnd/>
          </a:ln>
          <a:effectLst/>
        </p:spPr>
        <p:txBody>
          <a:bodyPr vert="horz" wrap="square" lIns="94104" tIns="47052" rIns="94104" bIns="47052" numCol="1" anchor="t" anchorCtr="0" compatLnSpc="1">
            <a:prstTxWarp prst="textNoShape">
              <a:avLst/>
            </a:prstTxWarp>
          </a:bodyPr>
          <a:lstStyle>
            <a:lvl1pPr defTabSz="941206" eaLnBrk="1" hangingPunct="1">
              <a:defRPr sz="1300">
                <a:latin typeface="Times New Roman" pitchFamily="18" charset="0"/>
              </a:defRPr>
            </a:lvl1pPr>
          </a:lstStyle>
          <a:p>
            <a:pPr>
              <a:defRPr/>
            </a:pPr>
            <a:endParaRPr lang="en-US" dirty="0"/>
          </a:p>
        </p:txBody>
      </p:sp>
      <p:sp>
        <p:nvSpPr>
          <p:cNvPr id="50179" name="Rectangle 3"/>
          <p:cNvSpPr>
            <a:spLocks noGrp="1" noChangeArrowheads="1"/>
          </p:cNvSpPr>
          <p:nvPr>
            <p:ph type="dt" sz="quarter" idx="1"/>
          </p:nvPr>
        </p:nvSpPr>
        <p:spPr bwMode="auto">
          <a:xfrm>
            <a:off x="5321985" y="0"/>
            <a:ext cx="4071254" cy="352887"/>
          </a:xfrm>
          <a:prstGeom prst="rect">
            <a:avLst/>
          </a:prstGeom>
          <a:noFill/>
          <a:ln w="9525">
            <a:noFill/>
            <a:miter lim="800000"/>
            <a:headEnd/>
            <a:tailEnd/>
          </a:ln>
          <a:effectLst/>
        </p:spPr>
        <p:txBody>
          <a:bodyPr vert="horz" wrap="square" lIns="94104" tIns="47052" rIns="94104" bIns="47052" numCol="1" anchor="t" anchorCtr="0" compatLnSpc="1">
            <a:prstTxWarp prst="textNoShape">
              <a:avLst/>
            </a:prstTxWarp>
          </a:bodyPr>
          <a:lstStyle>
            <a:lvl1pPr algn="r" defTabSz="941206" eaLnBrk="1" hangingPunct="1">
              <a:defRPr sz="1300">
                <a:latin typeface="Times New Roman" pitchFamily="18" charset="0"/>
              </a:defRPr>
            </a:lvl1pPr>
          </a:lstStyle>
          <a:p>
            <a:pPr>
              <a:defRPr/>
            </a:pPr>
            <a:fld id="{25A37EF3-557F-436E-B3CB-690D86C2F3D3}" type="datetime1">
              <a:rPr lang="en-US"/>
              <a:pPr>
                <a:defRPr/>
              </a:pPr>
              <a:t>11/19/2018</a:t>
            </a:fld>
            <a:endParaRPr lang="en-US" dirty="0"/>
          </a:p>
        </p:txBody>
      </p:sp>
      <p:sp>
        <p:nvSpPr>
          <p:cNvPr id="50180" name="Rectangle 4"/>
          <p:cNvSpPr>
            <a:spLocks noGrp="1" noChangeArrowheads="1"/>
          </p:cNvSpPr>
          <p:nvPr>
            <p:ph type="ftr" sz="quarter" idx="2"/>
          </p:nvPr>
        </p:nvSpPr>
        <p:spPr bwMode="auto">
          <a:xfrm>
            <a:off x="1" y="6724188"/>
            <a:ext cx="4071254" cy="352887"/>
          </a:xfrm>
          <a:prstGeom prst="rect">
            <a:avLst/>
          </a:prstGeom>
          <a:noFill/>
          <a:ln w="9525">
            <a:noFill/>
            <a:miter lim="800000"/>
            <a:headEnd/>
            <a:tailEnd/>
          </a:ln>
          <a:effectLst/>
        </p:spPr>
        <p:txBody>
          <a:bodyPr vert="horz" wrap="square" lIns="94104" tIns="47052" rIns="94104" bIns="47052" numCol="1" anchor="b" anchorCtr="0" compatLnSpc="1">
            <a:prstTxWarp prst="textNoShape">
              <a:avLst/>
            </a:prstTxWarp>
          </a:bodyPr>
          <a:lstStyle>
            <a:lvl1pPr defTabSz="941206" eaLnBrk="1" hangingPunct="1">
              <a:defRPr sz="1300">
                <a:latin typeface="Times New Roman" pitchFamily="18" charset="0"/>
              </a:defRPr>
            </a:lvl1pPr>
          </a:lstStyle>
          <a:p>
            <a:pPr>
              <a:defRPr/>
            </a:pPr>
            <a:endParaRPr lang="en-US" dirty="0"/>
          </a:p>
        </p:txBody>
      </p:sp>
      <p:sp>
        <p:nvSpPr>
          <p:cNvPr id="50181" name="Rectangle 5"/>
          <p:cNvSpPr>
            <a:spLocks noGrp="1" noChangeArrowheads="1"/>
          </p:cNvSpPr>
          <p:nvPr>
            <p:ph type="sldNum" sz="quarter" idx="3"/>
          </p:nvPr>
        </p:nvSpPr>
        <p:spPr bwMode="auto">
          <a:xfrm>
            <a:off x="5321985" y="6724188"/>
            <a:ext cx="4071254" cy="352887"/>
          </a:xfrm>
          <a:prstGeom prst="rect">
            <a:avLst/>
          </a:prstGeom>
          <a:noFill/>
          <a:ln w="9525">
            <a:noFill/>
            <a:miter lim="800000"/>
            <a:headEnd/>
            <a:tailEnd/>
          </a:ln>
          <a:effectLst/>
        </p:spPr>
        <p:txBody>
          <a:bodyPr vert="horz" wrap="square" lIns="94104" tIns="47052" rIns="94104" bIns="47052" numCol="1" anchor="b" anchorCtr="0" compatLnSpc="1">
            <a:prstTxWarp prst="textNoShape">
              <a:avLst/>
            </a:prstTxWarp>
          </a:bodyPr>
          <a:lstStyle>
            <a:lvl1pPr algn="r" defTabSz="941206" eaLnBrk="1" hangingPunct="1">
              <a:defRPr sz="1300">
                <a:latin typeface="Times New Roman" pitchFamily="18" charset="0"/>
              </a:defRPr>
            </a:lvl1pPr>
          </a:lstStyle>
          <a:p>
            <a:pPr>
              <a:defRPr/>
            </a:pPr>
            <a:fld id="{5DE96924-7326-4E21-87C0-A6F72450ECC6}" type="slidenum">
              <a:rPr lang="en-US"/>
              <a:pPr>
                <a:defRPr/>
              </a:pPr>
              <a:t>‹#›</a:t>
            </a:fld>
            <a:endParaRPr lang="en-US" dirty="0"/>
          </a:p>
        </p:txBody>
      </p:sp>
    </p:spTree>
    <p:extLst>
      <p:ext uri="{BB962C8B-B14F-4D97-AF65-F5344CB8AC3E}">
        <p14:creationId xmlns:p14="http://schemas.microsoft.com/office/powerpoint/2010/main" val="42687802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4071254" cy="352887"/>
          </a:xfrm>
          <a:prstGeom prst="rect">
            <a:avLst/>
          </a:prstGeom>
          <a:noFill/>
          <a:ln w="9525">
            <a:noFill/>
            <a:miter lim="800000"/>
            <a:headEnd/>
            <a:tailEnd/>
          </a:ln>
          <a:effectLst/>
        </p:spPr>
        <p:txBody>
          <a:bodyPr vert="horz" wrap="square" lIns="94104" tIns="47052" rIns="94104" bIns="47052" numCol="1" anchor="t" anchorCtr="0" compatLnSpc="1">
            <a:prstTxWarp prst="textNoShape">
              <a:avLst/>
            </a:prstTxWarp>
          </a:bodyPr>
          <a:lstStyle>
            <a:lvl1pPr defTabSz="941206" eaLnBrk="1" hangingPunct="1">
              <a:defRPr sz="1300">
                <a:latin typeface="Times New Roman" pitchFamily="18" charset="0"/>
              </a:defRPr>
            </a:lvl1pPr>
          </a:lstStyle>
          <a:p>
            <a:pPr>
              <a:defRPr/>
            </a:pPr>
            <a:endParaRPr lang="en-US" dirty="0"/>
          </a:p>
        </p:txBody>
      </p:sp>
      <p:sp>
        <p:nvSpPr>
          <p:cNvPr id="6147" name="Rectangle 3"/>
          <p:cNvSpPr>
            <a:spLocks noGrp="1" noChangeArrowheads="1"/>
          </p:cNvSpPr>
          <p:nvPr>
            <p:ph type="dt" idx="1"/>
          </p:nvPr>
        </p:nvSpPr>
        <p:spPr bwMode="auto">
          <a:xfrm>
            <a:off x="5321985" y="0"/>
            <a:ext cx="4071254" cy="352887"/>
          </a:xfrm>
          <a:prstGeom prst="rect">
            <a:avLst/>
          </a:prstGeom>
          <a:noFill/>
          <a:ln w="9525">
            <a:noFill/>
            <a:miter lim="800000"/>
            <a:headEnd/>
            <a:tailEnd/>
          </a:ln>
          <a:effectLst/>
        </p:spPr>
        <p:txBody>
          <a:bodyPr vert="horz" wrap="square" lIns="94104" tIns="47052" rIns="94104" bIns="47052" numCol="1" anchor="t" anchorCtr="0" compatLnSpc="1">
            <a:prstTxWarp prst="textNoShape">
              <a:avLst/>
            </a:prstTxWarp>
          </a:bodyPr>
          <a:lstStyle>
            <a:lvl1pPr algn="r" defTabSz="941206" eaLnBrk="1" hangingPunct="1">
              <a:defRPr sz="1300">
                <a:latin typeface="Times New Roman" pitchFamily="18" charset="0"/>
              </a:defRPr>
            </a:lvl1pPr>
          </a:lstStyle>
          <a:p>
            <a:pPr>
              <a:defRPr/>
            </a:pPr>
            <a:fld id="{355D189D-F16D-4F6E-8739-BA0F36720F0A}" type="datetime1">
              <a:rPr lang="en-US"/>
              <a:pPr>
                <a:defRPr/>
              </a:pPr>
              <a:t>11/19/2018</a:t>
            </a:fld>
            <a:endParaRPr lang="en-US" dirty="0"/>
          </a:p>
        </p:txBody>
      </p:sp>
      <p:sp>
        <p:nvSpPr>
          <p:cNvPr id="5124" name="Rectangle 4"/>
          <p:cNvSpPr>
            <a:spLocks noGrp="1" noRot="1" noChangeAspect="1" noChangeArrowheads="1" noTextEdit="1"/>
          </p:cNvSpPr>
          <p:nvPr>
            <p:ph type="sldImg" idx="2"/>
          </p:nvPr>
        </p:nvSpPr>
        <p:spPr bwMode="auto">
          <a:xfrm>
            <a:off x="2927350" y="531813"/>
            <a:ext cx="3538538" cy="26543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1250730" y="3362095"/>
            <a:ext cx="6891778" cy="3183233"/>
          </a:xfrm>
          <a:prstGeom prst="rect">
            <a:avLst/>
          </a:prstGeom>
          <a:noFill/>
          <a:ln w="9525">
            <a:noFill/>
            <a:miter lim="800000"/>
            <a:headEnd/>
            <a:tailEnd/>
          </a:ln>
          <a:effectLst/>
        </p:spPr>
        <p:txBody>
          <a:bodyPr vert="horz" wrap="square" lIns="94104" tIns="47052" rIns="94104" bIns="4705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1" y="6724188"/>
            <a:ext cx="4071254" cy="352887"/>
          </a:xfrm>
          <a:prstGeom prst="rect">
            <a:avLst/>
          </a:prstGeom>
          <a:noFill/>
          <a:ln w="9525">
            <a:noFill/>
            <a:miter lim="800000"/>
            <a:headEnd/>
            <a:tailEnd/>
          </a:ln>
          <a:effectLst/>
        </p:spPr>
        <p:txBody>
          <a:bodyPr vert="horz" wrap="square" lIns="94104" tIns="47052" rIns="94104" bIns="47052" numCol="1" anchor="b" anchorCtr="0" compatLnSpc="1">
            <a:prstTxWarp prst="textNoShape">
              <a:avLst/>
            </a:prstTxWarp>
          </a:bodyPr>
          <a:lstStyle>
            <a:lvl1pPr defTabSz="941206" eaLnBrk="1" hangingPunct="1">
              <a:defRPr sz="1300">
                <a:latin typeface="Times New Roman" pitchFamily="18" charset="0"/>
              </a:defRPr>
            </a:lvl1pPr>
          </a:lstStyle>
          <a:p>
            <a:pPr>
              <a:defRPr/>
            </a:pPr>
            <a:endParaRPr lang="en-US" dirty="0"/>
          </a:p>
        </p:txBody>
      </p:sp>
      <p:sp>
        <p:nvSpPr>
          <p:cNvPr id="6151" name="Rectangle 7"/>
          <p:cNvSpPr>
            <a:spLocks noGrp="1" noChangeArrowheads="1"/>
          </p:cNvSpPr>
          <p:nvPr>
            <p:ph type="sldNum" sz="quarter" idx="5"/>
          </p:nvPr>
        </p:nvSpPr>
        <p:spPr bwMode="auto">
          <a:xfrm>
            <a:off x="5321985" y="6724188"/>
            <a:ext cx="4071254" cy="352887"/>
          </a:xfrm>
          <a:prstGeom prst="rect">
            <a:avLst/>
          </a:prstGeom>
          <a:noFill/>
          <a:ln w="9525">
            <a:noFill/>
            <a:miter lim="800000"/>
            <a:headEnd/>
            <a:tailEnd/>
          </a:ln>
          <a:effectLst/>
        </p:spPr>
        <p:txBody>
          <a:bodyPr vert="horz" wrap="square" lIns="94104" tIns="47052" rIns="94104" bIns="47052" numCol="1" anchor="b" anchorCtr="0" compatLnSpc="1">
            <a:prstTxWarp prst="textNoShape">
              <a:avLst/>
            </a:prstTxWarp>
          </a:bodyPr>
          <a:lstStyle>
            <a:lvl1pPr algn="r" defTabSz="941206" eaLnBrk="1" hangingPunct="1">
              <a:defRPr sz="1300">
                <a:latin typeface="Times New Roman" pitchFamily="18" charset="0"/>
              </a:defRPr>
            </a:lvl1pPr>
          </a:lstStyle>
          <a:p>
            <a:pPr>
              <a:defRPr/>
            </a:pPr>
            <a:fld id="{557F192D-7387-4E50-AF22-A5B526AC0EA5}" type="slidenum">
              <a:rPr lang="en-US"/>
              <a:pPr>
                <a:defRPr/>
              </a:pPr>
              <a:t>‹#›</a:t>
            </a:fld>
            <a:endParaRPr lang="en-US" dirty="0"/>
          </a:p>
        </p:txBody>
      </p:sp>
    </p:spTree>
    <p:extLst>
      <p:ext uri="{BB962C8B-B14F-4D97-AF65-F5344CB8AC3E}">
        <p14:creationId xmlns:p14="http://schemas.microsoft.com/office/powerpoint/2010/main" val="3507314993"/>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p:spPr>
        <p:txBody>
          <a:bodyPr/>
          <a:lstStyle/>
          <a:p>
            <a:pPr defTabSz="941182"/>
            <a:fld id="{FE3F4BAB-B89E-4210-B9B3-5DCC314E5DCD}" type="slidenum">
              <a:rPr lang="en-US" smtClean="0"/>
              <a:pPr defTabSz="941182"/>
              <a:t>1</a:t>
            </a:fld>
            <a:endParaRPr lang="en-US"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288416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a:ln/>
        </p:spPr>
      </p:sp>
      <p:sp>
        <p:nvSpPr>
          <p:cNvPr id="10242" name="Notes Placeholder 2"/>
          <p:cNvSpPr>
            <a:spLocks noGrp="1"/>
          </p:cNvSpPr>
          <p:nvPr>
            <p:ph type="body" idx="1"/>
          </p:nvPr>
        </p:nvSpPr>
        <p:spPr>
          <a:noFill/>
          <a:ln/>
        </p:spPr>
        <p:txBody>
          <a:bodyPr/>
          <a:lstStyle/>
          <a:p>
            <a:endParaRPr lang="en-US" dirty="0">
              <a:latin typeface="Arial" charset="0"/>
            </a:endParaRPr>
          </a:p>
        </p:txBody>
      </p:sp>
      <p:sp>
        <p:nvSpPr>
          <p:cNvPr id="10243" name="Slide Number Placeholder 3"/>
          <p:cNvSpPr>
            <a:spLocks noGrp="1"/>
          </p:cNvSpPr>
          <p:nvPr>
            <p:ph type="sldNum" sz="quarter" idx="5"/>
          </p:nvPr>
        </p:nvSpPr>
        <p:spPr>
          <a:noFill/>
        </p:spPr>
        <p:txBody>
          <a:bodyPr/>
          <a:lstStyle/>
          <a:p>
            <a:pPr defTabSz="941182"/>
            <a:fld id="{BE25F300-C33E-42C1-8006-A2E0BD637586}" type="slidenum">
              <a:rPr lang="en-US" smtClean="0">
                <a:latin typeface="Arial" charset="0"/>
              </a:rPr>
              <a:pPr defTabSz="941182"/>
              <a:t>2</a:t>
            </a:fld>
            <a:endParaRPr lang="en-US" dirty="0">
              <a:latin typeface="Arial" charset="0"/>
            </a:endParaRPr>
          </a:p>
        </p:txBody>
      </p:sp>
    </p:spTree>
    <p:extLst>
      <p:ext uri="{BB962C8B-B14F-4D97-AF65-F5344CB8AC3E}">
        <p14:creationId xmlns:p14="http://schemas.microsoft.com/office/powerpoint/2010/main" val="2402818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355D189D-F16D-4F6E-8739-BA0F36720F0A}" type="datetime1">
              <a:rPr lang="en-US" smtClean="0"/>
              <a:pPr>
                <a:defRPr/>
              </a:pPr>
              <a:t>11/19/2018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57F192D-7387-4E50-AF22-A5B526AC0EA5}" type="slidenum">
              <a:rPr lang="en-US" smtClean="0"/>
              <a:pPr>
                <a:defRPr/>
              </a:pPr>
              <a:t>3</a:t>
            </a:fld>
            <a:endParaRPr lang="en-US" dirty="0"/>
          </a:p>
        </p:txBody>
      </p:sp>
    </p:spTree>
    <p:extLst>
      <p:ext uri="{BB962C8B-B14F-4D97-AF65-F5344CB8AC3E}">
        <p14:creationId xmlns:p14="http://schemas.microsoft.com/office/powerpoint/2010/main" val="12924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p:spPr>
        <p:txBody>
          <a:bodyPr/>
          <a:lstStyle/>
          <a:p>
            <a:r>
              <a:rPr lang="en-US" dirty="0">
                <a:solidFill>
                  <a:schemeClr val="bg1"/>
                </a:solidFill>
              </a:rPr>
              <a:t>Organization engages a security company with a Qualified Security Assessor (QSA).</a:t>
            </a:r>
          </a:p>
          <a:p>
            <a:endParaRPr lang="en-US" dirty="0"/>
          </a:p>
          <a:p>
            <a:r>
              <a:rPr lang="en-US" dirty="0">
                <a:solidFill>
                  <a:schemeClr val="bg1"/>
                </a:solidFill>
              </a:rPr>
              <a:t>QSA enters discovery phase.</a:t>
            </a:r>
          </a:p>
          <a:p>
            <a:endParaRPr lang="en-US" dirty="0"/>
          </a:p>
          <a:p>
            <a:r>
              <a:rPr lang="en-US" dirty="0">
                <a:solidFill>
                  <a:schemeClr val="bg1"/>
                </a:solidFill>
              </a:rPr>
              <a:t>QSA recommends a SaaS, external organization, or internal process for vulnerability scanning.</a:t>
            </a:r>
          </a:p>
          <a:p>
            <a:endParaRPr lang="en-US" dirty="0">
              <a:solidFill>
                <a:schemeClr val="bg1"/>
              </a:solidFill>
            </a:endParaRPr>
          </a:p>
          <a:p>
            <a:r>
              <a:rPr lang="en-US" dirty="0">
                <a:solidFill>
                  <a:schemeClr val="bg1"/>
                </a:solidFill>
              </a:rPr>
              <a:t>Scanning is performed and quarterly scanning schedule is implemented.</a:t>
            </a:r>
          </a:p>
          <a:p>
            <a:endParaRPr lang="en-US" dirty="0"/>
          </a:p>
          <a:p>
            <a:r>
              <a:rPr lang="en-US" dirty="0">
                <a:solidFill>
                  <a:schemeClr val="bg1"/>
                </a:solidFill>
              </a:rPr>
              <a:t>Planned attacks are performed by a skilled Web application security engineer by using manual processes and tools.</a:t>
            </a:r>
          </a:p>
          <a:p>
            <a:endParaRPr lang="en-US" dirty="0"/>
          </a:p>
          <a:p>
            <a:r>
              <a:rPr lang="en-US" dirty="0">
                <a:solidFill>
                  <a:schemeClr val="bg1"/>
                </a:solidFill>
              </a:rPr>
              <a:t>QSA compiles a comprehensive report for management and Web security team.</a:t>
            </a:r>
          </a:p>
          <a:p>
            <a:endParaRPr lang="en-US" dirty="0"/>
          </a:p>
          <a:p>
            <a:r>
              <a:rPr lang="en-US" dirty="0"/>
              <a:t>Remediation</a:t>
            </a:r>
          </a:p>
          <a:p>
            <a:endParaRPr lang="en-US" dirty="0"/>
          </a:p>
        </p:txBody>
      </p:sp>
      <p:sp>
        <p:nvSpPr>
          <p:cNvPr id="33795" name="Date Placeholder 3"/>
          <p:cNvSpPr>
            <a:spLocks noGrp="1"/>
          </p:cNvSpPr>
          <p:nvPr>
            <p:ph type="dt" sz="quarter" idx="1"/>
          </p:nvPr>
        </p:nvSpPr>
        <p:spPr>
          <a:noFill/>
        </p:spPr>
        <p:txBody>
          <a:bodyPr/>
          <a:lstStyle/>
          <a:p>
            <a:pPr defTabSz="941182"/>
            <a:fld id="{042D6922-5432-4319-807B-56EADC473493}" type="datetime1">
              <a:rPr lang="en-US" smtClean="0"/>
              <a:pPr defTabSz="941182"/>
              <a:t>11/19/2018</a:t>
            </a:fld>
            <a:endParaRPr lang="en-US" dirty="0"/>
          </a:p>
        </p:txBody>
      </p:sp>
      <p:sp>
        <p:nvSpPr>
          <p:cNvPr id="33796" name="Footer Placeholder 4"/>
          <p:cNvSpPr>
            <a:spLocks noGrp="1"/>
          </p:cNvSpPr>
          <p:nvPr>
            <p:ph type="ftr" sz="quarter" idx="4"/>
          </p:nvPr>
        </p:nvSpPr>
        <p:spPr>
          <a:noFill/>
        </p:spPr>
        <p:txBody>
          <a:bodyPr/>
          <a:lstStyle/>
          <a:p>
            <a:pPr defTabSz="941182"/>
            <a:endParaRPr lang="en-US" dirty="0"/>
          </a:p>
        </p:txBody>
      </p:sp>
      <p:sp>
        <p:nvSpPr>
          <p:cNvPr id="33797" name="Slide Number Placeholder 5"/>
          <p:cNvSpPr>
            <a:spLocks noGrp="1"/>
          </p:cNvSpPr>
          <p:nvPr>
            <p:ph type="sldNum" sz="quarter" idx="5"/>
          </p:nvPr>
        </p:nvSpPr>
        <p:spPr>
          <a:noFill/>
        </p:spPr>
        <p:txBody>
          <a:bodyPr/>
          <a:lstStyle/>
          <a:p>
            <a:pPr defTabSz="941182"/>
            <a:fld id="{13C3588B-731E-438C-ADB8-2F436B151F49}" type="slidenum">
              <a:rPr lang="en-US" smtClean="0"/>
              <a:pPr defTabSz="941182"/>
              <a:t>15</a:t>
            </a:fld>
            <a:endParaRPr lang="en-US" dirty="0"/>
          </a:p>
        </p:txBody>
      </p:sp>
    </p:spTree>
    <p:extLst>
      <p:ext uri="{BB962C8B-B14F-4D97-AF65-F5344CB8AC3E}">
        <p14:creationId xmlns:p14="http://schemas.microsoft.com/office/powerpoint/2010/main" val="3351892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r>
              <a:rPr lang="en-US" i="1" dirty="0">
                <a:latin typeface="Times New Roman" pitchFamily="18" charset="0"/>
              </a:rPr>
              <a:t>If your educational institution included the Jones &amp; Bartlett labs as part of the course curriculum, use this script to introduce the lab:</a:t>
            </a:r>
            <a:endParaRPr lang="en-US" dirty="0">
              <a:latin typeface="Times New Roman" pitchFamily="18" charset="0"/>
            </a:endParaRPr>
          </a:p>
          <a:p>
            <a:endParaRPr lang="en-US" dirty="0">
              <a:latin typeface="Times New Roman" pitchFamily="18" charset="0"/>
            </a:endParaRPr>
          </a:p>
          <a:p>
            <a:r>
              <a:rPr lang="en-US" sz="1200" kern="1200" dirty="0">
                <a:solidFill>
                  <a:schemeClr val="tx1"/>
                </a:solidFill>
                <a:effectLst/>
                <a:latin typeface="Times New Roman" pitchFamily="18" charset="0"/>
                <a:ea typeface="+mn-ea"/>
                <a:cs typeface="+mn-cs"/>
              </a:rPr>
              <a:t>“In this lesson, you explored vulnerability and security assessments of Web applications. You learned the difference between audits, tests, and assessments, and you were introduced to the major phases of a security assessment: discovery, vulnerability scanning, planned attacks and penetration testing, and reporting. Finally, you picked up techniques and best practices for performing security assessments.</a:t>
            </a:r>
          </a:p>
          <a:p>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In the lab for this lesson, you will apply the research you conducted on the Open Web Application Security Project (OWASP), in the </a:t>
            </a:r>
            <a:r>
              <a:rPr lang="en-US" sz="1200" i="1" kern="1200" dirty="0">
                <a:solidFill>
                  <a:schemeClr val="tx1"/>
                </a:solidFill>
                <a:effectLst/>
                <a:latin typeface="Times New Roman" pitchFamily="18" charset="0"/>
                <a:ea typeface="+mn-ea"/>
                <a:cs typeface="+mn-cs"/>
              </a:rPr>
              <a:t>Applying OWASP to a Web Security Assessment</a:t>
            </a:r>
            <a:r>
              <a:rPr lang="en-US" sz="1200" kern="1200" dirty="0">
                <a:solidFill>
                  <a:schemeClr val="tx1"/>
                </a:solidFill>
                <a:effectLst/>
                <a:latin typeface="Times New Roman" pitchFamily="18" charset="0"/>
                <a:ea typeface="+mn-ea"/>
                <a:cs typeface="+mn-cs"/>
              </a:rPr>
              <a:t> lab, to analyze the skipfish and RATS reports generated in the </a:t>
            </a:r>
            <a:r>
              <a:rPr lang="en-US" sz="1200" i="1" kern="1200" dirty="0">
                <a:solidFill>
                  <a:schemeClr val="tx1"/>
                </a:solidFill>
                <a:effectLst/>
                <a:latin typeface="Times New Roman" pitchFamily="18" charset="0"/>
                <a:ea typeface="+mn-ea"/>
                <a:cs typeface="+mn-cs"/>
              </a:rPr>
              <a:t>Performing Dynamic and Static Quality Control Testing</a:t>
            </a:r>
            <a:r>
              <a:rPr lang="en-US" sz="1200" kern="1200" dirty="0">
                <a:solidFill>
                  <a:schemeClr val="tx1"/>
                </a:solidFill>
                <a:effectLst/>
                <a:latin typeface="Times New Roman" pitchFamily="18" charset="0"/>
                <a:ea typeface="+mn-ea"/>
                <a:cs typeface="+mn-cs"/>
              </a:rPr>
              <a:t> lab. You will identify the security issues identified by both tools and research remediations for them. You also will map your research findings to specific recommendations and best practices suggested by the OWASP and Open SAMM models.”</a:t>
            </a:r>
          </a:p>
        </p:txBody>
      </p:sp>
    </p:spTree>
    <p:extLst>
      <p:ext uri="{BB962C8B-B14F-4D97-AF65-F5344CB8AC3E}">
        <p14:creationId xmlns:p14="http://schemas.microsoft.com/office/powerpoint/2010/main" val="11581774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a:srcRect/>
          <a:stretch>
            <a:fillRect/>
          </a:stretch>
        </p:blipFill>
        <p:spPr bwMode="auto">
          <a:xfrm>
            <a:off x="3175" y="0"/>
            <a:ext cx="9137650" cy="6858000"/>
          </a:xfrm>
          <a:prstGeom prst="rect">
            <a:avLst/>
          </a:prstGeom>
          <a:noFill/>
          <a:ln w="9525">
            <a:noFill/>
            <a:miter lim="800000"/>
            <a:headEnd/>
            <a:tailEnd/>
          </a:ln>
        </p:spPr>
      </p:pic>
      <p:sp>
        <p:nvSpPr>
          <p:cNvPr id="4" name="TextBox 4"/>
          <p:cNvSpPr txBox="1"/>
          <p:nvPr userDrawn="1"/>
        </p:nvSpPr>
        <p:spPr>
          <a:xfrm>
            <a:off x="4265613" y="6346825"/>
            <a:ext cx="3095625" cy="415925"/>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700" dirty="0">
                <a:solidFill>
                  <a:schemeClr val="accent5"/>
                </a:solidFill>
              </a:rPr>
              <a:t>© 2015 Jones and Bartlett Learning, LLC, an Ascend Learning Company </a:t>
            </a:r>
          </a:p>
          <a:p>
            <a:pPr>
              <a:defRPr/>
            </a:pPr>
            <a:r>
              <a:rPr lang="en-US" sz="700" dirty="0">
                <a:solidFill>
                  <a:schemeClr val="accent5"/>
                </a:solidFill>
              </a:rPr>
              <a:t>www.jblearning.com</a:t>
            </a:r>
          </a:p>
          <a:p>
            <a:pPr>
              <a:defRPr/>
            </a:pPr>
            <a:r>
              <a:rPr lang="en-US" sz="700" dirty="0">
                <a:solidFill>
                  <a:schemeClr val="accent5"/>
                </a:solidFill>
              </a:rPr>
              <a:t>All rights reserved.</a:t>
            </a:r>
          </a:p>
        </p:txBody>
      </p:sp>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chemeClr val="bg1"/>
                </a:solidFill>
              </a:defRPr>
            </a:lvl1pPr>
          </a:lstStyle>
          <a:p>
            <a:r>
              <a:rPr 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4"/>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581025" cy="215900"/>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rPr>
              <a:t>Page </a:t>
            </a:r>
            <a:fld id="{4BD41535-5902-43CB-B98A-F185AA50F78A}" type="slidenum">
              <a:rPr lang="en-US" sz="800">
                <a:solidFill>
                  <a:schemeClr val="bg1"/>
                </a:solidFill>
              </a:rPr>
              <a:pPr eaLnBrk="0" hangingPunct="0">
                <a:defRPr/>
              </a:pPr>
              <a:t>‹#›</a:t>
            </a:fld>
            <a:endParaRPr lang="en-US" sz="800" dirty="0">
              <a:solidFill>
                <a:schemeClr val="bg1"/>
              </a:solidFill>
            </a:endParaRPr>
          </a:p>
        </p:txBody>
      </p:sp>
      <p:sp>
        <p:nvSpPr>
          <p:cNvPr id="7" name="Text Box 5"/>
          <p:cNvSpPr txBox="1">
            <a:spLocks noChangeArrowheads="1"/>
          </p:cNvSpPr>
          <p:nvPr userDrawn="1"/>
        </p:nvSpPr>
        <p:spPr bwMode="auto">
          <a:xfrm>
            <a:off x="95250" y="6478588"/>
            <a:ext cx="4383088" cy="246062"/>
          </a:xfrm>
          <a:prstGeom prst="rect">
            <a:avLst/>
          </a:prstGeom>
          <a:noFill/>
          <a:ln w="9525">
            <a:noFill/>
            <a:miter lim="800000"/>
            <a:headEnd/>
            <a:tailEnd/>
          </a:ln>
          <a:effectLst/>
        </p:spPr>
        <p:txBody>
          <a:bodyPr>
            <a:spAutoFit/>
          </a:bodyPr>
          <a:lstStyle/>
          <a:p>
            <a:pPr eaLnBrk="0" hangingPunct="0">
              <a:spcBef>
                <a:spcPct val="50000"/>
              </a:spcBef>
              <a:defRPr/>
            </a:pPr>
            <a:r>
              <a:rPr lang="en-US" sz="1000" dirty="0">
                <a:solidFill>
                  <a:schemeClr val="bg1"/>
                </a:solidFill>
              </a:rPr>
              <a:t>Security Strategies in Web Applications and Social Networking</a:t>
            </a:r>
          </a:p>
        </p:txBody>
      </p:sp>
      <p:sp>
        <p:nvSpPr>
          <p:cNvPr id="9" name="TextBox 4"/>
          <p:cNvSpPr txBox="1"/>
          <p:nvPr userDrawn="1"/>
        </p:nvSpPr>
        <p:spPr>
          <a:xfrm>
            <a:off x="4478338" y="6396038"/>
            <a:ext cx="3095625" cy="415925"/>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700" dirty="0">
                <a:solidFill>
                  <a:schemeClr val="accent5"/>
                </a:solidFill>
              </a:rPr>
              <a:t>© 2015 Jones and Bartlett Learning, LLC, an Ascend Learning Company </a:t>
            </a:r>
          </a:p>
          <a:p>
            <a:pPr>
              <a:defRPr/>
            </a:pPr>
            <a:r>
              <a:rPr lang="en-US" sz="700" dirty="0">
                <a:solidFill>
                  <a:schemeClr val="accent5"/>
                </a:solidFill>
              </a:rPr>
              <a:t>www.jblearning.com</a:t>
            </a:r>
          </a:p>
          <a:p>
            <a:pPr>
              <a:defRPr/>
            </a:pPr>
            <a:r>
              <a:rPr lang="en-US" sz="700" dirty="0">
                <a:solidFill>
                  <a:schemeClr val="accent5"/>
                </a:solidFill>
              </a:rPr>
              <a:t>All rights reserved.</a:t>
            </a:r>
          </a:p>
        </p:txBody>
      </p:sp>
    </p:spTree>
  </p:cSld>
  <p:clrMap bg1="lt1" tx1="dk1" bg2="lt2" tx2="dk2" accent1="accent1" accent2="accent2" accent3="accent3" accent4="accent4" accent5="accent5" accent6="accent6" hlink="hlink" folHlink="folHlink"/>
  <p:sldLayoutIdLst>
    <p:sldLayoutId id="2147483654" r:id="rId1"/>
    <p:sldLayoutId id="2147483652" r:id="rId2"/>
  </p:sldLayoutIdLst>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4"/>
          <p:cNvSpPr>
            <a:spLocks noGrp="1" noChangeArrowheads="1"/>
          </p:cNvSpPr>
          <p:nvPr>
            <p:ph type="subTitle" idx="1"/>
          </p:nvPr>
        </p:nvSpPr>
        <p:spPr>
          <a:xfrm>
            <a:off x="401638" y="2133600"/>
            <a:ext cx="8348662" cy="4160838"/>
          </a:xfrm>
        </p:spPr>
        <p:txBody>
          <a:bodyPr/>
          <a:lstStyle/>
          <a:p>
            <a:pPr algn="ctr"/>
            <a:r>
              <a:rPr lang="en-US" sz="4000" b="1" dirty="0"/>
              <a:t>Security Strategies in Web Applications and Social Networking</a:t>
            </a:r>
          </a:p>
          <a:p>
            <a:pPr algn="ctr"/>
            <a:endParaRPr lang="en-US" dirty="0"/>
          </a:p>
          <a:p>
            <a:pPr algn="ctr"/>
            <a:r>
              <a:rPr lang="en-US" b="1" dirty="0"/>
              <a:t>Lesson 12</a:t>
            </a:r>
          </a:p>
          <a:p>
            <a:pPr algn="ctr"/>
            <a:r>
              <a:rPr lang="en-US" b="1" dirty="0"/>
              <a:t>Performing a Web Site Vulnerability and Security Assessment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539750" y="304800"/>
            <a:ext cx="8299450" cy="476250"/>
          </a:xfrm>
        </p:spPr>
        <p:txBody>
          <a:bodyPr/>
          <a:lstStyle/>
          <a:p>
            <a:r>
              <a:rPr lang="en-US" sz="4000" dirty="0">
                <a:solidFill>
                  <a:schemeClr val="tx2"/>
                </a:solidFill>
              </a:rPr>
              <a:t>Example of Ping Sweep Tool</a:t>
            </a:r>
          </a:p>
        </p:txBody>
      </p:sp>
      <p:pic>
        <p:nvPicPr>
          <p:cNvPr id="20482" name="Content Placeholder 2"/>
          <p:cNvPicPr>
            <a:picLocks noGrp="1" noChangeAspect="1"/>
          </p:cNvPicPr>
          <p:nvPr>
            <p:ph idx="1"/>
          </p:nvPr>
        </p:nvPicPr>
        <p:blipFill>
          <a:blip r:embed="rId2"/>
          <a:srcRect/>
          <a:stretch>
            <a:fillRect/>
          </a:stretch>
        </p:blipFill>
        <p:spPr>
          <a:xfrm>
            <a:off x="1716088" y="1290638"/>
            <a:ext cx="5627687" cy="48847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539750" y="304800"/>
            <a:ext cx="8299450" cy="476250"/>
          </a:xfrm>
        </p:spPr>
        <p:txBody>
          <a:bodyPr/>
          <a:lstStyle/>
          <a:p>
            <a:r>
              <a:rPr lang="en-US" sz="4000" dirty="0">
                <a:solidFill>
                  <a:schemeClr val="tx2"/>
                </a:solidFill>
              </a:rPr>
              <a:t>Example of Port Scanning Tool</a:t>
            </a:r>
          </a:p>
        </p:txBody>
      </p:sp>
      <p:pic>
        <p:nvPicPr>
          <p:cNvPr id="21506" name="Content Placeholder 3"/>
          <p:cNvPicPr>
            <a:picLocks noGrp="1" noChangeAspect="1"/>
          </p:cNvPicPr>
          <p:nvPr>
            <p:ph idx="1"/>
          </p:nvPr>
        </p:nvPicPr>
        <p:blipFill>
          <a:blip r:embed="rId2"/>
          <a:srcRect/>
          <a:stretch>
            <a:fillRect/>
          </a:stretch>
        </p:blipFill>
        <p:spPr>
          <a:xfrm>
            <a:off x="2312988" y="1139825"/>
            <a:ext cx="4592637" cy="498475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39750" y="304800"/>
            <a:ext cx="8299450" cy="476250"/>
          </a:xfrm>
        </p:spPr>
        <p:txBody>
          <a:bodyPr/>
          <a:lstStyle/>
          <a:p>
            <a:r>
              <a:rPr lang="en-US" sz="4000" dirty="0">
                <a:solidFill>
                  <a:schemeClr val="tx2"/>
                </a:solidFill>
              </a:rPr>
              <a:t>Nessus Vulnerability Scan</a:t>
            </a:r>
          </a:p>
        </p:txBody>
      </p:sp>
      <p:pic>
        <p:nvPicPr>
          <p:cNvPr id="23554" name="Content Placeholder 3"/>
          <p:cNvPicPr>
            <a:picLocks noGrp="1" noChangeAspect="1"/>
          </p:cNvPicPr>
          <p:nvPr>
            <p:ph idx="1"/>
          </p:nvPr>
        </p:nvPicPr>
        <p:blipFill>
          <a:blip r:embed="rId2"/>
          <a:srcRect/>
          <a:stretch>
            <a:fillRect/>
          </a:stretch>
        </p:blipFill>
        <p:spPr>
          <a:xfrm>
            <a:off x="2011363" y="1019175"/>
            <a:ext cx="5195887" cy="510698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1222375"/>
          </a:xfrm>
        </p:spPr>
        <p:txBody>
          <a:bodyPr/>
          <a:lstStyle/>
          <a:p>
            <a:pPr lvl="0"/>
            <a:r>
              <a:rPr lang="en-US" sz="4000" dirty="0"/>
              <a:t>Single Server Web Site Components</a:t>
            </a:r>
            <a:br>
              <a:rPr lang="en-US" sz="4000" dirty="0"/>
            </a:br>
            <a:endParaRPr lang="en-US" sz="4000" dirty="0">
              <a:solidFill>
                <a:schemeClr val="tx2"/>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727704344"/>
              </p:ext>
            </p:extLst>
          </p:nvPr>
        </p:nvGraphicFramePr>
        <p:xfrm>
          <a:off x="539750" y="1965325"/>
          <a:ext cx="8299450" cy="4210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1222375"/>
          </a:xfrm>
        </p:spPr>
        <p:txBody>
          <a:bodyPr/>
          <a:lstStyle/>
          <a:p>
            <a:r>
              <a:rPr lang="en-US" sz="4000" dirty="0">
                <a:solidFill>
                  <a:schemeClr val="tx2"/>
                </a:solidFill>
              </a:rPr>
              <a:t>Security Assessment: </a:t>
            </a:r>
            <a:br>
              <a:rPr lang="en-US" sz="4000" dirty="0">
                <a:solidFill>
                  <a:schemeClr val="tx2"/>
                </a:solidFill>
              </a:rPr>
            </a:br>
            <a:r>
              <a:rPr lang="en-US" sz="4000" dirty="0">
                <a:solidFill>
                  <a:schemeClr val="tx2"/>
                </a:solidFill>
              </a:rPr>
              <a:t>When to Test?</a:t>
            </a:r>
          </a:p>
        </p:txBody>
      </p:sp>
      <p:sp>
        <p:nvSpPr>
          <p:cNvPr id="16386" name="Content Placeholder 2"/>
          <p:cNvSpPr>
            <a:spLocks noGrp="1"/>
          </p:cNvSpPr>
          <p:nvPr>
            <p:ph idx="1"/>
          </p:nvPr>
        </p:nvSpPr>
        <p:spPr>
          <a:xfrm>
            <a:off x="539750" y="1965325"/>
            <a:ext cx="8299450" cy="4210050"/>
          </a:xfrm>
        </p:spPr>
        <p:txBody>
          <a:bodyPr/>
          <a:lstStyle/>
          <a:p>
            <a:r>
              <a:rPr lang="en-US" sz="3200" dirty="0"/>
              <a:t>Frequently</a:t>
            </a:r>
          </a:p>
          <a:p>
            <a:r>
              <a:rPr lang="en-US" sz="3200" dirty="0"/>
              <a:t>Payment Card Industry Data Security Standard (PCI DSS) requires at least quarterly scans for all merchant levels</a:t>
            </a:r>
          </a:p>
          <a:p>
            <a:endParaRPr lang="en-US" sz="3200" dirty="0"/>
          </a:p>
        </p:txBody>
      </p:sp>
    </p:spTree>
    <p:extLst>
      <p:ext uri="{BB962C8B-B14F-4D97-AF65-F5344CB8AC3E}">
        <p14:creationId xmlns:p14="http://schemas.microsoft.com/office/powerpoint/2010/main" val="3339227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539750" y="304800"/>
            <a:ext cx="8299450" cy="1263650"/>
          </a:xfrm>
        </p:spPr>
        <p:txBody>
          <a:bodyPr/>
          <a:lstStyle/>
          <a:p>
            <a:r>
              <a:rPr lang="en-US" sz="4000" dirty="0">
                <a:solidFill>
                  <a:schemeClr val="tx2"/>
                </a:solidFill>
              </a:rPr>
              <a:t>Web Security Assessment for PCI DSS Compliance</a:t>
            </a:r>
          </a:p>
        </p:txBody>
      </p:sp>
      <p:graphicFrame>
        <p:nvGraphicFramePr>
          <p:cNvPr id="2" name="Diagram 1"/>
          <p:cNvGraphicFramePr/>
          <p:nvPr/>
        </p:nvGraphicFramePr>
        <p:xfrm>
          <a:off x="1524000" y="181654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539750" y="304800"/>
            <a:ext cx="8299450" cy="1387475"/>
          </a:xfrm>
        </p:spPr>
        <p:txBody>
          <a:bodyPr/>
          <a:lstStyle/>
          <a:p>
            <a:r>
              <a:rPr lang="en-US" sz="4000" dirty="0">
                <a:solidFill>
                  <a:schemeClr val="tx2"/>
                </a:solidFill>
              </a:rPr>
              <a:t>Security Assessment: </a:t>
            </a:r>
            <a:br>
              <a:rPr lang="en-US" sz="4000" dirty="0">
                <a:solidFill>
                  <a:schemeClr val="tx2"/>
                </a:solidFill>
              </a:rPr>
            </a:br>
            <a:r>
              <a:rPr lang="en-US" sz="4000" dirty="0">
                <a:solidFill>
                  <a:schemeClr val="tx2"/>
                </a:solidFill>
              </a:rPr>
              <a:t>Planned Attacks</a:t>
            </a:r>
          </a:p>
        </p:txBody>
      </p:sp>
      <p:sp>
        <p:nvSpPr>
          <p:cNvPr id="24578" name="Content Placeholder 2"/>
          <p:cNvSpPr>
            <a:spLocks noGrp="1"/>
          </p:cNvSpPr>
          <p:nvPr>
            <p:ph idx="1"/>
          </p:nvPr>
        </p:nvSpPr>
        <p:spPr>
          <a:xfrm>
            <a:off x="539750" y="1911350"/>
            <a:ext cx="8299450" cy="4264025"/>
          </a:xfrm>
        </p:spPr>
        <p:txBody>
          <a:bodyPr/>
          <a:lstStyle/>
          <a:p>
            <a:r>
              <a:rPr lang="en-US" sz="3200" dirty="0"/>
              <a:t>Front-end Web forms and servers</a:t>
            </a:r>
          </a:p>
          <a:p>
            <a:r>
              <a:rPr lang="en-US" sz="3200" dirty="0"/>
              <a:t>Back-end database and file servers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539750" y="304800"/>
            <a:ext cx="8299450" cy="1292225"/>
          </a:xfrm>
        </p:spPr>
        <p:txBody>
          <a:bodyPr/>
          <a:lstStyle/>
          <a:p>
            <a:r>
              <a:rPr lang="en-US" sz="4000" dirty="0">
                <a:solidFill>
                  <a:schemeClr val="tx2"/>
                </a:solidFill>
              </a:rPr>
              <a:t>Security Assessment: </a:t>
            </a:r>
            <a:br>
              <a:rPr lang="en-US" sz="4000" dirty="0">
                <a:solidFill>
                  <a:schemeClr val="tx2"/>
                </a:solidFill>
              </a:rPr>
            </a:br>
            <a:r>
              <a:rPr lang="en-US" sz="4000" dirty="0">
                <a:solidFill>
                  <a:schemeClr val="tx2"/>
                </a:solidFill>
              </a:rPr>
              <a:t>Reporting</a:t>
            </a:r>
          </a:p>
        </p:txBody>
      </p:sp>
      <p:sp>
        <p:nvSpPr>
          <p:cNvPr id="25602" name="Content Placeholder 2"/>
          <p:cNvSpPr>
            <a:spLocks noGrp="1"/>
          </p:cNvSpPr>
          <p:nvPr>
            <p:ph idx="1"/>
          </p:nvPr>
        </p:nvSpPr>
        <p:spPr>
          <a:xfrm>
            <a:off x="539750" y="1951038"/>
            <a:ext cx="8299450" cy="3770312"/>
          </a:xfrm>
        </p:spPr>
        <p:txBody>
          <a:bodyPr/>
          <a:lstStyle/>
          <a:p>
            <a:r>
              <a:rPr lang="en-US" sz="3200" dirty="0"/>
              <a:t>Executive summary</a:t>
            </a:r>
          </a:p>
          <a:p>
            <a:r>
              <a:rPr lang="en-US" sz="3200" dirty="0"/>
              <a:t>Summary of findings</a:t>
            </a:r>
          </a:p>
          <a:p>
            <a:r>
              <a:rPr lang="en-US" sz="3200" dirty="0"/>
              <a:t>Details of the vulnerability scan</a:t>
            </a:r>
          </a:p>
          <a:p>
            <a:r>
              <a:rPr lang="en-US" sz="3200" dirty="0"/>
              <a:t>Details of the security assessment</a:t>
            </a:r>
          </a:p>
          <a:p>
            <a:r>
              <a:rPr lang="en-US" sz="3200" dirty="0"/>
              <a:t>Recommended remediation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539750" y="304800"/>
            <a:ext cx="8299450" cy="476250"/>
          </a:xfrm>
        </p:spPr>
        <p:txBody>
          <a:bodyPr/>
          <a:lstStyle/>
          <a:p>
            <a:r>
              <a:rPr lang="en-US" sz="4000" dirty="0">
                <a:solidFill>
                  <a:schemeClr val="tx2"/>
                </a:solidFill>
              </a:rPr>
              <a:t>Remediation </a:t>
            </a:r>
          </a:p>
        </p:txBody>
      </p:sp>
      <p:sp>
        <p:nvSpPr>
          <p:cNvPr id="30722" name="Content Placeholder 2"/>
          <p:cNvSpPr>
            <a:spLocks noGrp="1"/>
          </p:cNvSpPr>
          <p:nvPr>
            <p:ph idx="1"/>
          </p:nvPr>
        </p:nvSpPr>
        <p:spPr>
          <a:xfrm>
            <a:off x="539750" y="1419225"/>
            <a:ext cx="8299450" cy="4302125"/>
          </a:xfrm>
        </p:spPr>
        <p:txBody>
          <a:bodyPr/>
          <a:lstStyle/>
          <a:p>
            <a:r>
              <a:rPr lang="en-US" sz="3200" dirty="0"/>
              <a:t>Management</a:t>
            </a:r>
          </a:p>
          <a:p>
            <a:r>
              <a:rPr lang="en-US" sz="3200" dirty="0"/>
              <a:t>System administrator</a:t>
            </a:r>
          </a:p>
          <a:p>
            <a:r>
              <a:rPr lang="en-US" sz="3200" dirty="0"/>
              <a:t>Misconfigured servers</a:t>
            </a:r>
          </a:p>
          <a:p>
            <a:r>
              <a:rPr lang="en-US" sz="3200" dirty="0"/>
              <a:t>Security updates</a:t>
            </a:r>
          </a:p>
          <a:p>
            <a:pPr>
              <a:buFont typeface="Wingdings" pitchFamily="2" charset="2"/>
              <a:buNone/>
            </a:pPr>
            <a:endParaRPr lang="en-US" sz="3200" dirty="0"/>
          </a:p>
          <a:p>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539750" y="304800"/>
            <a:ext cx="8299450" cy="787400"/>
          </a:xfrm>
        </p:spPr>
        <p:txBody>
          <a:bodyPr/>
          <a:lstStyle/>
          <a:p>
            <a:r>
              <a:rPr lang="en-US" sz="4000" dirty="0">
                <a:solidFill>
                  <a:schemeClr val="tx2"/>
                </a:solidFill>
              </a:rPr>
              <a:t>Remediation </a:t>
            </a:r>
            <a:r>
              <a:rPr lang="en-US" sz="3200" dirty="0">
                <a:solidFill>
                  <a:schemeClr val="tx2"/>
                </a:solidFill>
              </a:rPr>
              <a:t>(Continued) </a:t>
            </a:r>
            <a:endParaRPr lang="en-US" sz="4000" dirty="0">
              <a:solidFill>
                <a:schemeClr val="tx2"/>
              </a:solidFill>
            </a:endParaRPr>
          </a:p>
        </p:txBody>
      </p:sp>
      <p:sp>
        <p:nvSpPr>
          <p:cNvPr id="31746" name="Content Placeholder 2"/>
          <p:cNvSpPr>
            <a:spLocks noGrp="1"/>
          </p:cNvSpPr>
          <p:nvPr>
            <p:ph idx="1"/>
          </p:nvPr>
        </p:nvSpPr>
        <p:spPr>
          <a:xfrm>
            <a:off x="539750" y="1460500"/>
            <a:ext cx="8299450" cy="4260850"/>
          </a:xfrm>
        </p:spPr>
        <p:txBody>
          <a:bodyPr/>
          <a:lstStyle/>
          <a:p>
            <a:r>
              <a:rPr lang="en-US" sz="3200" dirty="0"/>
              <a:t>Firewall or security administrator</a:t>
            </a:r>
          </a:p>
          <a:p>
            <a:r>
              <a:rPr lang="en-US" sz="3200" dirty="0"/>
              <a:t>Misconfigured firewalls </a:t>
            </a:r>
          </a:p>
          <a:p>
            <a:r>
              <a:rPr lang="en-US" sz="3200" dirty="0"/>
              <a:t>Security patches</a:t>
            </a:r>
          </a:p>
          <a:p>
            <a:r>
              <a:rPr lang="en-US" sz="3200" dirty="0"/>
              <a:t>Web developer</a:t>
            </a:r>
          </a:p>
          <a:p>
            <a:r>
              <a:rPr lang="en-US" sz="3200" dirty="0"/>
              <a:t>Insecure Web application code</a:t>
            </a:r>
          </a:p>
          <a:p>
            <a:endParaRPr lang="en-US" sz="3200" dirty="0"/>
          </a:p>
          <a:p>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sz="4000" dirty="0"/>
              <a:t>Learning Objective and Key Concepts</a:t>
            </a:r>
          </a:p>
        </p:txBody>
      </p:sp>
      <p:sp>
        <p:nvSpPr>
          <p:cNvPr id="9218" name="Content Placeholder 2"/>
          <p:cNvSpPr>
            <a:spLocks noGrp="1"/>
          </p:cNvSpPr>
          <p:nvPr>
            <p:ph idx="1"/>
          </p:nvPr>
        </p:nvSpPr>
        <p:spPr>
          <a:xfrm>
            <a:off x="539750" y="1828800"/>
            <a:ext cx="8299450" cy="4114800"/>
          </a:xfrm>
        </p:spPr>
        <p:txBody>
          <a:bodyPr/>
          <a:lstStyle/>
          <a:p>
            <a:pPr>
              <a:buFont typeface="Wingdings" pitchFamily="2" charset="2"/>
              <a:buNone/>
            </a:pPr>
            <a:r>
              <a:rPr lang="en-US" sz="3000" b="1" dirty="0"/>
              <a:t>Learning Objective</a:t>
            </a:r>
          </a:p>
          <a:p>
            <a:r>
              <a:rPr lang="en-US" sz="2600" dirty="0"/>
              <a:t>Explain the value and importance of vulnerability and security assessments for Web applications.</a:t>
            </a:r>
          </a:p>
          <a:p>
            <a:pPr>
              <a:buFont typeface="Wingdings" pitchFamily="2" charset="2"/>
              <a:buNone/>
            </a:pPr>
            <a:r>
              <a:rPr lang="en-US" sz="3000" b="1" dirty="0"/>
              <a:t>Key Concepts</a:t>
            </a:r>
          </a:p>
          <a:p>
            <a:r>
              <a:rPr lang="en-US" sz="2600" dirty="0"/>
              <a:t>Difference between audit, testing, and assessment</a:t>
            </a:r>
          </a:p>
          <a:p>
            <a:r>
              <a:rPr lang="en-US" sz="2600" dirty="0"/>
              <a:t>Main steps in security assessments</a:t>
            </a:r>
          </a:p>
          <a:p>
            <a:r>
              <a:rPr lang="en-US" sz="2600" dirty="0"/>
              <a:t>Techniques and best practices in security assessments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539750" y="304800"/>
            <a:ext cx="8299450" cy="476250"/>
          </a:xfrm>
        </p:spPr>
        <p:txBody>
          <a:bodyPr/>
          <a:lstStyle/>
          <a:p>
            <a:r>
              <a:rPr lang="en-US" sz="4000" dirty="0">
                <a:solidFill>
                  <a:schemeClr val="tx2"/>
                </a:solidFill>
              </a:rPr>
              <a:t>Best Practices</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1808875"/>
              </p:ext>
            </p:extLst>
          </p:nvPr>
        </p:nvGraphicFramePr>
        <p:xfrm>
          <a:off x="444216" y="1337481"/>
          <a:ext cx="8299450" cy="3623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9132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3"/>
          <p:cNvSpPr>
            <a:spLocks noGrp="1"/>
          </p:cNvSpPr>
          <p:nvPr>
            <p:ph type="title"/>
          </p:nvPr>
        </p:nvSpPr>
        <p:spPr>
          <a:xfrm>
            <a:off x="539750" y="301625"/>
            <a:ext cx="8299450" cy="990600"/>
          </a:xfrm>
        </p:spPr>
        <p:txBody>
          <a:bodyPr/>
          <a:lstStyle/>
          <a:p>
            <a:r>
              <a:rPr lang="en-US" sz="4000" dirty="0">
                <a:ea typeface="ＭＳ Ｐゴシック"/>
                <a:cs typeface="ＭＳ Ｐゴシック"/>
              </a:rPr>
              <a:t>Summary</a:t>
            </a:r>
          </a:p>
        </p:txBody>
      </p:sp>
      <p:sp>
        <p:nvSpPr>
          <p:cNvPr id="26627" name="Content Placeholder 4"/>
          <p:cNvSpPr>
            <a:spLocks/>
          </p:cNvSpPr>
          <p:nvPr/>
        </p:nvSpPr>
        <p:spPr bwMode="auto">
          <a:xfrm>
            <a:off x="539750" y="1292225"/>
            <a:ext cx="8299450" cy="4425950"/>
          </a:xfrm>
          <a:prstGeom prst="rect">
            <a:avLst/>
          </a:prstGeom>
          <a:noFill/>
          <a:ln w="9525">
            <a:noFill/>
            <a:miter lim="800000"/>
            <a:headEnd/>
            <a:tailEnd/>
          </a:ln>
        </p:spPr>
        <p:txBody>
          <a:bodyPr/>
          <a:lstStyle/>
          <a:p>
            <a:pPr marL="233363" indent="-233363" eaLnBrk="0" hangingPunct="0">
              <a:spcBef>
                <a:spcPct val="20000"/>
              </a:spcBef>
              <a:buClr>
                <a:srgbClr val="ED6E2E"/>
              </a:buClr>
              <a:buFont typeface="Wingdings" pitchFamily="2" charset="2"/>
              <a:buChar char="§"/>
              <a:defRPr/>
            </a:pPr>
            <a:r>
              <a:rPr lang="en-US" sz="3200" dirty="0">
                <a:latin typeface="+mn-lt"/>
              </a:rPr>
              <a:t>Web software testing, auditing, and assessing</a:t>
            </a:r>
          </a:p>
          <a:p>
            <a:pPr marL="233363" indent="-233363" eaLnBrk="0" hangingPunct="0">
              <a:spcBef>
                <a:spcPct val="20000"/>
              </a:spcBef>
              <a:buClr>
                <a:srgbClr val="ED6E2E"/>
              </a:buClr>
              <a:buFont typeface="Wingdings" pitchFamily="2" charset="2"/>
              <a:buChar char="§"/>
              <a:defRPr/>
            </a:pPr>
            <a:r>
              <a:rPr lang="en-US" sz="3200" dirty="0">
                <a:latin typeface="+mn-lt"/>
              </a:rPr>
              <a:t>Main steps in security assessments</a:t>
            </a:r>
          </a:p>
          <a:p>
            <a:pPr marL="233363" indent="-233363" eaLnBrk="0" hangingPunct="0">
              <a:spcBef>
                <a:spcPct val="20000"/>
              </a:spcBef>
              <a:buClr>
                <a:srgbClr val="ED6E2E"/>
              </a:buClr>
              <a:buFont typeface="Wingdings" pitchFamily="2" charset="2"/>
              <a:buChar char="§"/>
              <a:defRPr/>
            </a:pPr>
            <a:r>
              <a:rPr lang="en-US" sz="3200" dirty="0">
                <a:latin typeface="+mn-lt"/>
              </a:rPr>
              <a:t>Techniques and best practices in security assessments</a:t>
            </a:r>
          </a:p>
          <a:p>
            <a:pPr marL="233363" indent="-233363" eaLnBrk="0" hangingPunct="0">
              <a:spcBef>
                <a:spcPct val="20000"/>
              </a:spcBef>
              <a:buClr>
                <a:srgbClr val="ED6E2E"/>
              </a:buClr>
              <a:buFont typeface="Wingdings" pitchFamily="2" charset="2"/>
              <a:buChar char="§"/>
              <a:defRPr/>
            </a:pPr>
            <a:r>
              <a:rPr lang="en-US" sz="3200" dirty="0">
                <a:latin typeface="+mn-lt"/>
              </a:rPr>
              <a:t>Web security assessment for PCI DSS compliance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z="4000" dirty="0"/>
              <a:t>Virtual Lab</a:t>
            </a:r>
          </a:p>
        </p:txBody>
      </p:sp>
      <p:sp>
        <p:nvSpPr>
          <p:cNvPr id="5" name="Content Placeholder 4"/>
          <p:cNvSpPr>
            <a:spLocks/>
          </p:cNvSpPr>
          <p:nvPr/>
        </p:nvSpPr>
        <p:spPr bwMode="auto">
          <a:xfrm>
            <a:off x="539750" y="1625599"/>
            <a:ext cx="8299450" cy="4092575"/>
          </a:xfrm>
          <a:prstGeom prst="rect">
            <a:avLst/>
          </a:prstGeom>
          <a:noFill/>
          <a:ln w="9525">
            <a:noFill/>
            <a:miter lim="800000"/>
            <a:headEnd/>
            <a:tailEnd/>
          </a:ln>
        </p:spPr>
        <p:txBody>
          <a:bodyPr/>
          <a:lstStyle/>
          <a:p>
            <a:pPr marL="233363" indent="-233363" eaLnBrk="0" hangingPunct="0">
              <a:spcBef>
                <a:spcPct val="20000"/>
              </a:spcBef>
              <a:buClr>
                <a:schemeClr val="accent6"/>
              </a:buClr>
              <a:buFont typeface="Wingdings" pitchFamily="2" charset="2"/>
              <a:buChar char="§"/>
              <a:defRPr/>
            </a:pPr>
            <a:r>
              <a:rPr lang="en-US" sz="3200" dirty="0"/>
              <a:t>Performing an IT and Web Application Security Assessment</a:t>
            </a:r>
          </a:p>
        </p:txBody>
      </p:sp>
    </p:spTree>
    <p:extLst>
      <p:ext uri="{BB962C8B-B14F-4D97-AF65-F5344CB8AC3E}">
        <p14:creationId xmlns:p14="http://schemas.microsoft.com/office/powerpoint/2010/main" val="33937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539750" y="304800"/>
            <a:ext cx="8299450" cy="476250"/>
          </a:xfrm>
        </p:spPr>
        <p:txBody>
          <a:bodyPr/>
          <a:lstStyle/>
          <a:p>
            <a:r>
              <a:rPr lang="en-US" sz="4000" dirty="0">
                <a:solidFill>
                  <a:schemeClr val="tx2"/>
                </a:solidFill>
              </a:rPr>
              <a:t>Web Software Testing, Auditing, and Assessing</a:t>
            </a:r>
          </a:p>
        </p:txBody>
      </p:sp>
      <p:sp>
        <p:nvSpPr>
          <p:cNvPr id="12290" name="Content Placeholder 2"/>
          <p:cNvSpPr>
            <a:spLocks noGrp="1"/>
          </p:cNvSpPr>
          <p:nvPr>
            <p:ph idx="1"/>
          </p:nvPr>
        </p:nvSpPr>
        <p:spPr>
          <a:xfrm>
            <a:off x="539750" y="1787525"/>
            <a:ext cx="8299450" cy="4387850"/>
          </a:xfrm>
        </p:spPr>
        <p:txBody>
          <a:bodyPr/>
          <a:lstStyle/>
          <a:p>
            <a:r>
              <a:rPr lang="en-US" sz="3200" dirty="0"/>
              <a:t>Testing </a:t>
            </a:r>
          </a:p>
          <a:p>
            <a:pPr lvl="1"/>
            <a:r>
              <a:rPr lang="en-US" sz="3000" dirty="0"/>
              <a:t>Ensures business requirements are met</a:t>
            </a:r>
          </a:p>
          <a:p>
            <a:pPr lvl="1"/>
            <a:r>
              <a:rPr lang="en-US" sz="3000" dirty="0"/>
              <a:t>Operates as expected</a:t>
            </a:r>
          </a:p>
          <a:p>
            <a:pPr lvl="1"/>
            <a:r>
              <a:rPr lang="en-US" sz="3000" dirty="0"/>
              <a:t>Integrates well with other software</a:t>
            </a:r>
          </a:p>
          <a:p>
            <a:pPr lvl="1"/>
            <a:r>
              <a:rPr lang="en-US" sz="3000" dirty="0"/>
              <a:t>Security testing is typically a subset</a:t>
            </a:r>
          </a:p>
          <a:p>
            <a:endParaRPr lang="en-US" sz="3200" dirty="0"/>
          </a:p>
          <a:p>
            <a:endParaRPr lang="en-US" sz="3200" dirty="0"/>
          </a:p>
          <a:p>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1333500"/>
          </a:xfrm>
        </p:spPr>
        <p:txBody>
          <a:bodyPr/>
          <a:lstStyle/>
          <a:p>
            <a:r>
              <a:rPr lang="en-US" sz="4000" dirty="0">
                <a:solidFill>
                  <a:schemeClr val="tx2"/>
                </a:solidFill>
              </a:rPr>
              <a:t>Web Software Testing, Auditing, and Assessing </a:t>
            </a:r>
            <a:r>
              <a:rPr lang="en-US" sz="3200" dirty="0">
                <a:solidFill>
                  <a:schemeClr val="tx2"/>
                </a:solidFill>
              </a:rPr>
              <a:t>(Continued)</a:t>
            </a:r>
          </a:p>
        </p:txBody>
      </p:sp>
      <p:sp>
        <p:nvSpPr>
          <p:cNvPr id="13314" name="Content Placeholder 2"/>
          <p:cNvSpPr>
            <a:spLocks noGrp="1"/>
          </p:cNvSpPr>
          <p:nvPr>
            <p:ph idx="1"/>
          </p:nvPr>
        </p:nvSpPr>
        <p:spPr>
          <a:xfrm>
            <a:off x="539750" y="1787525"/>
            <a:ext cx="8299450" cy="4387850"/>
          </a:xfrm>
        </p:spPr>
        <p:txBody>
          <a:bodyPr/>
          <a:lstStyle/>
          <a:p>
            <a:r>
              <a:rPr lang="en-US" sz="3200" dirty="0"/>
              <a:t>Audit</a:t>
            </a:r>
          </a:p>
          <a:p>
            <a:pPr lvl="1"/>
            <a:r>
              <a:rPr lang="en-US" sz="2800" dirty="0"/>
              <a:t>Ensures proper controls are documented as policy</a:t>
            </a:r>
          </a:p>
          <a:p>
            <a:pPr lvl="1"/>
            <a:r>
              <a:rPr lang="en-US" sz="2800" dirty="0"/>
              <a:t>Ensures the documented controls are in place</a:t>
            </a:r>
          </a:p>
          <a:p>
            <a:r>
              <a:rPr lang="en-US" sz="3200" dirty="0"/>
              <a:t>Security assessment</a:t>
            </a:r>
          </a:p>
          <a:p>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1277938"/>
          </a:xfrm>
        </p:spPr>
        <p:txBody>
          <a:bodyPr/>
          <a:lstStyle/>
          <a:p>
            <a:r>
              <a:rPr lang="en-US" sz="4000" dirty="0">
                <a:solidFill>
                  <a:schemeClr val="tx2"/>
                </a:solidFill>
              </a:rPr>
              <a:t>Security Assessment: </a:t>
            </a:r>
            <a:br>
              <a:rPr lang="en-US" sz="4000" dirty="0">
                <a:solidFill>
                  <a:schemeClr val="tx2"/>
                </a:solidFill>
              </a:rPr>
            </a:br>
            <a:r>
              <a:rPr lang="en-US" sz="4000" dirty="0">
                <a:solidFill>
                  <a:schemeClr val="tx2"/>
                </a:solidFill>
              </a:rPr>
              <a:t>What to Test?</a:t>
            </a:r>
          </a:p>
        </p:txBody>
      </p:sp>
      <p:sp>
        <p:nvSpPr>
          <p:cNvPr id="14338" name="Content Placeholder 2"/>
          <p:cNvSpPr>
            <a:spLocks noGrp="1"/>
          </p:cNvSpPr>
          <p:nvPr>
            <p:ph idx="1"/>
          </p:nvPr>
        </p:nvSpPr>
        <p:spPr>
          <a:xfrm>
            <a:off x="539750" y="2060575"/>
            <a:ext cx="8299450" cy="4114800"/>
          </a:xfrm>
        </p:spPr>
        <p:txBody>
          <a:bodyPr/>
          <a:lstStyle/>
          <a:p>
            <a:r>
              <a:rPr lang="en-US" sz="3200" dirty="0"/>
              <a:t>Operating System</a:t>
            </a:r>
          </a:p>
          <a:p>
            <a:r>
              <a:rPr lang="en-US" sz="3200" dirty="0"/>
              <a:t>Web Server</a:t>
            </a:r>
          </a:p>
          <a:p>
            <a:r>
              <a:rPr lang="en-US" sz="3200" dirty="0"/>
              <a:t>Database Server</a:t>
            </a:r>
          </a:p>
          <a:p>
            <a:r>
              <a:rPr lang="en-US" sz="3200" dirty="0"/>
              <a:t>Web Application Software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539750" y="304800"/>
            <a:ext cx="8299450" cy="476250"/>
          </a:xfrm>
        </p:spPr>
        <p:txBody>
          <a:bodyPr/>
          <a:lstStyle/>
          <a:p>
            <a:r>
              <a:rPr lang="en-US" sz="4000" dirty="0">
                <a:solidFill>
                  <a:schemeClr val="tx2"/>
                </a:solidFill>
              </a:rPr>
              <a:t>Security Assessment: Vulnerability Scan</a:t>
            </a:r>
          </a:p>
        </p:txBody>
      </p:sp>
      <p:sp>
        <p:nvSpPr>
          <p:cNvPr id="22530" name="Content Placeholder 2"/>
          <p:cNvSpPr>
            <a:spLocks noGrp="1"/>
          </p:cNvSpPr>
          <p:nvPr>
            <p:ph idx="1"/>
          </p:nvPr>
        </p:nvSpPr>
        <p:spPr>
          <a:xfrm>
            <a:off x="539750" y="1924050"/>
            <a:ext cx="8299450" cy="4251325"/>
          </a:xfrm>
        </p:spPr>
        <p:txBody>
          <a:bodyPr/>
          <a:lstStyle/>
          <a:p>
            <a:r>
              <a:rPr lang="en-US" sz="3200" dirty="0"/>
              <a:t>Uses a variety of tools (open source and commercial)</a:t>
            </a:r>
          </a:p>
          <a:p>
            <a:r>
              <a:rPr lang="en-US" sz="3200" dirty="0"/>
              <a:t>Combination of manual and security tools</a:t>
            </a:r>
          </a:p>
          <a:p>
            <a:r>
              <a:rPr lang="en-US" sz="3200" dirty="0"/>
              <a:t>Servers vulnerabilities</a:t>
            </a:r>
          </a:p>
          <a:p>
            <a:r>
              <a:rPr lang="en-US" sz="3200" dirty="0"/>
              <a:t>Web application vulnerabilities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1277938"/>
          </a:xfrm>
        </p:spPr>
        <p:txBody>
          <a:bodyPr/>
          <a:lstStyle/>
          <a:p>
            <a:r>
              <a:rPr lang="en-US" sz="4000" dirty="0">
                <a:solidFill>
                  <a:schemeClr val="tx2"/>
                </a:solidFill>
              </a:rPr>
              <a:t>Security Assessment: </a:t>
            </a:r>
            <a:br>
              <a:rPr lang="en-US" sz="4000" dirty="0">
                <a:solidFill>
                  <a:schemeClr val="tx2"/>
                </a:solidFill>
              </a:rPr>
            </a:br>
            <a:r>
              <a:rPr lang="en-US" sz="4000" dirty="0">
                <a:solidFill>
                  <a:schemeClr val="tx2"/>
                </a:solidFill>
              </a:rPr>
              <a:t>How to Test?</a:t>
            </a:r>
          </a:p>
        </p:txBody>
      </p:sp>
      <p:sp>
        <p:nvSpPr>
          <p:cNvPr id="15362" name="Content Placeholder 2"/>
          <p:cNvSpPr>
            <a:spLocks noGrp="1"/>
          </p:cNvSpPr>
          <p:nvPr>
            <p:ph idx="1"/>
          </p:nvPr>
        </p:nvSpPr>
        <p:spPr>
          <a:xfrm>
            <a:off x="539750" y="2033588"/>
            <a:ext cx="8299450" cy="4141787"/>
          </a:xfrm>
        </p:spPr>
        <p:txBody>
          <a:bodyPr/>
          <a:lstStyle/>
          <a:p>
            <a:r>
              <a:rPr lang="en-US" sz="3200" dirty="0"/>
              <a:t>Discovery</a:t>
            </a:r>
          </a:p>
          <a:p>
            <a:r>
              <a:rPr lang="en-US" sz="3200" dirty="0"/>
              <a:t>Perform a vulnerability scan</a:t>
            </a:r>
          </a:p>
          <a:p>
            <a:r>
              <a:rPr lang="en-US" sz="3200" dirty="0"/>
              <a:t>Planned attacks</a:t>
            </a:r>
          </a:p>
          <a:p>
            <a:r>
              <a:rPr lang="en-US" sz="3200" dirty="0"/>
              <a:t>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4000" dirty="0">
                <a:solidFill>
                  <a:schemeClr val="tx2"/>
                </a:solidFill>
              </a:rPr>
              <a:t>Security Assessment: Discovery</a:t>
            </a:r>
          </a:p>
        </p:txBody>
      </p:sp>
      <p:sp>
        <p:nvSpPr>
          <p:cNvPr id="19458" name="Content Placeholder 2"/>
          <p:cNvSpPr>
            <a:spLocks noGrp="1"/>
          </p:cNvSpPr>
          <p:nvPr>
            <p:ph idx="1"/>
          </p:nvPr>
        </p:nvSpPr>
        <p:spPr>
          <a:xfrm>
            <a:off x="539750" y="1433513"/>
            <a:ext cx="8299450" cy="4287837"/>
          </a:xfrm>
        </p:spPr>
        <p:txBody>
          <a:bodyPr/>
          <a:lstStyle/>
          <a:p>
            <a:r>
              <a:rPr lang="en-US" sz="3200" dirty="0"/>
              <a:t>Fingerprinting</a:t>
            </a:r>
          </a:p>
          <a:p>
            <a:r>
              <a:rPr lang="en-US" sz="3200" dirty="0"/>
              <a:t>Ping sweeping</a:t>
            </a:r>
          </a:p>
          <a:p>
            <a:r>
              <a:rPr lang="en-US" sz="3200" dirty="0"/>
              <a:t>Operating system detection</a:t>
            </a:r>
          </a:p>
          <a:p>
            <a:r>
              <a:rPr lang="en-US" sz="3200" dirty="0"/>
              <a:t>Port scanning</a:t>
            </a:r>
          </a:p>
          <a:p>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539750" y="304800"/>
            <a:ext cx="8299450" cy="476250"/>
          </a:xfrm>
        </p:spPr>
        <p:txBody>
          <a:bodyPr/>
          <a:lstStyle/>
          <a:p>
            <a:r>
              <a:rPr lang="en-US" sz="4000" dirty="0">
                <a:solidFill>
                  <a:schemeClr val="tx2"/>
                </a:solidFill>
              </a:rPr>
              <a:t>Security Assessment</a:t>
            </a:r>
          </a:p>
        </p:txBody>
      </p:sp>
      <p:sp>
        <p:nvSpPr>
          <p:cNvPr id="12291" name="Rectangle 42"/>
          <p:cNvSpPr>
            <a:spLocks noChangeArrowheads="1"/>
          </p:cNvSpPr>
          <p:nvPr/>
        </p:nvSpPr>
        <p:spPr bwMode="auto">
          <a:xfrm>
            <a:off x="6256338" y="968375"/>
            <a:ext cx="2590800" cy="685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dirty="0">
                <a:solidFill>
                  <a:schemeClr val="bg1"/>
                </a:solidFill>
              </a:rPr>
              <a:t>Discovery</a:t>
            </a:r>
          </a:p>
        </p:txBody>
      </p:sp>
      <p:sp>
        <p:nvSpPr>
          <p:cNvPr id="12292" name="Rectangle 43"/>
          <p:cNvSpPr>
            <a:spLocks noChangeArrowheads="1"/>
          </p:cNvSpPr>
          <p:nvPr/>
        </p:nvSpPr>
        <p:spPr bwMode="auto">
          <a:xfrm>
            <a:off x="6256338" y="2036763"/>
            <a:ext cx="2590800" cy="685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dirty="0">
                <a:solidFill>
                  <a:schemeClr val="bg1"/>
                </a:solidFill>
              </a:rPr>
              <a:t>Vulnerability Scanning</a:t>
            </a:r>
          </a:p>
        </p:txBody>
      </p:sp>
      <p:sp>
        <p:nvSpPr>
          <p:cNvPr id="12293" name="Rectangle 44"/>
          <p:cNvSpPr>
            <a:spLocks noChangeArrowheads="1"/>
          </p:cNvSpPr>
          <p:nvPr/>
        </p:nvSpPr>
        <p:spPr bwMode="auto">
          <a:xfrm>
            <a:off x="6257925" y="3105150"/>
            <a:ext cx="2587625" cy="68103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dirty="0">
                <a:solidFill>
                  <a:schemeClr val="bg1"/>
                </a:solidFill>
              </a:rPr>
              <a:t>Planned Attacks</a:t>
            </a:r>
          </a:p>
        </p:txBody>
      </p:sp>
      <p:sp>
        <p:nvSpPr>
          <p:cNvPr id="12294" name="Rectangle 45"/>
          <p:cNvSpPr>
            <a:spLocks noChangeArrowheads="1"/>
          </p:cNvSpPr>
          <p:nvPr/>
        </p:nvSpPr>
        <p:spPr bwMode="auto">
          <a:xfrm>
            <a:off x="6256338" y="4168775"/>
            <a:ext cx="2590800" cy="685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dirty="0">
                <a:solidFill>
                  <a:schemeClr val="bg1"/>
                </a:solidFill>
              </a:rPr>
              <a:t>Reporting</a:t>
            </a:r>
          </a:p>
        </p:txBody>
      </p:sp>
      <p:sp>
        <p:nvSpPr>
          <p:cNvPr id="18446" name="Text Box 67"/>
          <p:cNvSpPr txBox="1">
            <a:spLocks noChangeArrowheads="1"/>
          </p:cNvSpPr>
          <p:nvPr/>
        </p:nvSpPr>
        <p:spPr bwMode="auto">
          <a:xfrm>
            <a:off x="2341563" y="4900613"/>
            <a:ext cx="1295400" cy="366712"/>
          </a:xfrm>
          <a:prstGeom prst="rect">
            <a:avLst/>
          </a:prstGeom>
          <a:noFill/>
          <a:ln w="9525">
            <a:noFill/>
            <a:miter lim="800000"/>
            <a:headEnd/>
            <a:tailEnd/>
          </a:ln>
        </p:spPr>
        <p:txBody>
          <a:bodyPr>
            <a:spAutoFit/>
          </a:bodyPr>
          <a:lstStyle/>
          <a:p>
            <a:pPr>
              <a:spcBef>
                <a:spcPct val="50000"/>
              </a:spcBef>
            </a:pPr>
            <a:endParaRPr lang="en-US" dirty="0"/>
          </a:p>
        </p:txBody>
      </p:sp>
      <p:sp>
        <p:nvSpPr>
          <p:cNvPr id="12296" name="Rectangle 69"/>
          <p:cNvSpPr>
            <a:spLocks noChangeArrowheads="1"/>
          </p:cNvSpPr>
          <p:nvPr/>
        </p:nvSpPr>
        <p:spPr bwMode="auto">
          <a:xfrm>
            <a:off x="3062288" y="5175250"/>
            <a:ext cx="2590800" cy="685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dirty="0">
                <a:solidFill>
                  <a:schemeClr val="bg1"/>
                </a:solidFill>
              </a:rPr>
              <a:t>Remediation</a:t>
            </a:r>
          </a:p>
        </p:txBody>
      </p:sp>
      <p:pic>
        <p:nvPicPr>
          <p:cNvPr id="18450" name="Picture 11"/>
          <p:cNvPicPr>
            <a:picLocks noChangeAspect="1" noChangeArrowheads="1"/>
          </p:cNvPicPr>
          <p:nvPr/>
        </p:nvPicPr>
        <p:blipFill>
          <a:blip r:embed="rId2"/>
          <a:srcRect/>
          <a:stretch>
            <a:fillRect/>
          </a:stretch>
        </p:blipFill>
        <p:spPr bwMode="auto">
          <a:xfrm>
            <a:off x="1655763" y="2233613"/>
            <a:ext cx="381000" cy="338137"/>
          </a:xfrm>
          <a:prstGeom prst="rect">
            <a:avLst/>
          </a:prstGeom>
          <a:noFill/>
          <a:ln w="9525">
            <a:noFill/>
            <a:round/>
            <a:headEnd/>
            <a:tailEnd/>
          </a:ln>
        </p:spPr>
      </p:pic>
      <p:pic>
        <p:nvPicPr>
          <p:cNvPr id="18451" name="Picture 11"/>
          <p:cNvPicPr>
            <a:picLocks noChangeAspect="1" noChangeArrowheads="1"/>
          </p:cNvPicPr>
          <p:nvPr/>
        </p:nvPicPr>
        <p:blipFill>
          <a:blip r:embed="rId2"/>
          <a:srcRect/>
          <a:stretch>
            <a:fillRect/>
          </a:stretch>
        </p:blipFill>
        <p:spPr bwMode="auto">
          <a:xfrm rot="-160714">
            <a:off x="1579563" y="1166813"/>
            <a:ext cx="381000" cy="338137"/>
          </a:xfrm>
          <a:prstGeom prst="rect">
            <a:avLst/>
          </a:prstGeom>
          <a:noFill/>
          <a:ln w="9525">
            <a:noFill/>
            <a:round/>
            <a:headEnd/>
            <a:tailEnd/>
          </a:ln>
        </p:spPr>
      </p:pic>
      <p:pic>
        <p:nvPicPr>
          <p:cNvPr id="18452" name="Picture 11"/>
          <p:cNvPicPr>
            <a:picLocks noChangeAspect="1" noChangeArrowheads="1"/>
          </p:cNvPicPr>
          <p:nvPr/>
        </p:nvPicPr>
        <p:blipFill>
          <a:blip r:embed="rId2"/>
          <a:srcRect/>
          <a:stretch>
            <a:fillRect/>
          </a:stretch>
        </p:blipFill>
        <p:spPr bwMode="auto">
          <a:xfrm>
            <a:off x="1655763" y="3148013"/>
            <a:ext cx="381000" cy="339725"/>
          </a:xfrm>
          <a:prstGeom prst="rect">
            <a:avLst/>
          </a:prstGeom>
          <a:noFill/>
          <a:ln w="9525">
            <a:noFill/>
            <a:round/>
            <a:headEnd/>
            <a:tailEnd/>
          </a:ln>
        </p:spPr>
      </p:pic>
      <p:pic>
        <p:nvPicPr>
          <p:cNvPr id="18453" name="Picture 2"/>
          <p:cNvPicPr>
            <a:picLocks noChangeAspect="1" noChangeArrowheads="1"/>
          </p:cNvPicPr>
          <p:nvPr/>
        </p:nvPicPr>
        <p:blipFill>
          <a:blip r:embed="rId3"/>
          <a:srcRect/>
          <a:stretch>
            <a:fillRect/>
          </a:stretch>
        </p:blipFill>
        <p:spPr bwMode="auto">
          <a:xfrm>
            <a:off x="512763" y="2538413"/>
            <a:ext cx="581025" cy="706437"/>
          </a:xfrm>
          <a:prstGeom prst="rect">
            <a:avLst/>
          </a:prstGeom>
          <a:noFill/>
          <a:ln w="9525">
            <a:noFill/>
            <a:round/>
            <a:headEnd/>
            <a:tailEnd/>
          </a:ln>
        </p:spPr>
      </p:pic>
      <p:sp>
        <p:nvSpPr>
          <p:cNvPr id="18454" name="Rectangle 32"/>
          <p:cNvSpPr>
            <a:spLocks noChangeArrowheads="1"/>
          </p:cNvSpPr>
          <p:nvPr/>
        </p:nvSpPr>
        <p:spPr bwMode="auto">
          <a:xfrm>
            <a:off x="665163" y="2482850"/>
            <a:ext cx="304800" cy="76200"/>
          </a:xfrm>
          <a:prstGeom prst="rect">
            <a:avLst/>
          </a:prstGeom>
          <a:solidFill>
            <a:schemeClr val="bg1"/>
          </a:solidFill>
          <a:ln w="9525" algn="ctr">
            <a:solidFill>
              <a:schemeClr val="tx1"/>
            </a:solidFill>
            <a:round/>
            <a:headEnd/>
            <a:tailEnd/>
          </a:ln>
        </p:spPr>
        <p:txBody>
          <a:bodyPr/>
          <a:lstStyle/>
          <a:p>
            <a:pPr hangingPunct="0">
              <a:lnSpc>
                <a:spcPct val="93000"/>
              </a:lnSpc>
              <a:buClr>
                <a:srgbClr val="000000"/>
              </a:buClr>
              <a:buSzPct val="100000"/>
              <a:buFont typeface="Times New Roman" pitchFamily="18" charset="0"/>
              <a:buNone/>
            </a:pPr>
            <a:endParaRPr lang="en-US" dirty="0">
              <a:solidFill>
                <a:schemeClr val="bg1"/>
              </a:solidFill>
              <a:cs typeface="Lucida Sans Unicode" pitchFamily="34" charset="0"/>
            </a:endParaRPr>
          </a:p>
        </p:txBody>
      </p:sp>
      <p:sp>
        <p:nvSpPr>
          <p:cNvPr id="18455" name="Rectangle 33"/>
          <p:cNvSpPr>
            <a:spLocks noChangeArrowheads="1"/>
          </p:cNvSpPr>
          <p:nvPr/>
        </p:nvSpPr>
        <p:spPr bwMode="auto">
          <a:xfrm>
            <a:off x="741363" y="2330450"/>
            <a:ext cx="152400" cy="152400"/>
          </a:xfrm>
          <a:prstGeom prst="rect">
            <a:avLst/>
          </a:prstGeom>
          <a:solidFill>
            <a:schemeClr val="bg1"/>
          </a:solidFill>
          <a:ln w="9525" algn="ctr">
            <a:solidFill>
              <a:schemeClr val="tx1"/>
            </a:solidFill>
            <a:round/>
            <a:headEnd/>
            <a:tailEnd/>
          </a:ln>
        </p:spPr>
        <p:txBody>
          <a:bodyPr/>
          <a:lstStyle/>
          <a:p>
            <a:pPr hangingPunct="0">
              <a:lnSpc>
                <a:spcPct val="93000"/>
              </a:lnSpc>
              <a:buClr>
                <a:srgbClr val="000000"/>
              </a:buClr>
              <a:buSzPct val="100000"/>
              <a:buFont typeface="Times New Roman" pitchFamily="18" charset="0"/>
              <a:buNone/>
            </a:pPr>
            <a:endParaRPr lang="en-US" dirty="0">
              <a:solidFill>
                <a:schemeClr val="bg1"/>
              </a:solidFill>
              <a:cs typeface="Lucida Sans Unicode" pitchFamily="34" charset="0"/>
            </a:endParaRPr>
          </a:p>
        </p:txBody>
      </p:sp>
      <p:sp>
        <p:nvSpPr>
          <p:cNvPr id="18456" name="TextBox 35"/>
          <p:cNvSpPr txBox="1">
            <a:spLocks noChangeArrowheads="1"/>
          </p:cNvSpPr>
          <p:nvPr/>
        </p:nvSpPr>
        <p:spPr bwMode="auto">
          <a:xfrm>
            <a:off x="665163" y="2767013"/>
            <a:ext cx="349250" cy="347662"/>
          </a:xfrm>
          <a:prstGeom prst="rect">
            <a:avLst/>
          </a:prstGeom>
          <a:noFill/>
          <a:ln w="9525">
            <a:noFill/>
            <a:miter lim="800000"/>
            <a:headEnd/>
            <a:tailEnd/>
          </a:ln>
        </p:spPr>
        <p:txBody>
          <a:bodyPr wrap="none">
            <a:spAutoFit/>
          </a:bodyPr>
          <a:lstStyle/>
          <a:p>
            <a:pPr hangingPunct="0">
              <a:lnSpc>
                <a:spcPct val="93000"/>
              </a:lnSpc>
              <a:buClr>
                <a:srgbClr val="000000"/>
              </a:buClr>
              <a:buSzPct val="100000"/>
              <a:buFont typeface="Times New Roman" pitchFamily="18" charset="0"/>
              <a:buNone/>
            </a:pPr>
            <a:r>
              <a:rPr lang="en-US" b="1" dirty="0">
                <a:solidFill>
                  <a:schemeClr val="bg1"/>
                </a:solidFill>
                <a:cs typeface="Lucida Sans Unicode" pitchFamily="34" charset="0"/>
              </a:rPr>
              <a:t>H</a:t>
            </a:r>
          </a:p>
        </p:txBody>
      </p:sp>
      <p:sp>
        <p:nvSpPr>
          <p:cNvPr id="18457" name="Line 78"/>
          <p:cNvSpPr>
            <a:spLocks noChangeShapeType="1"/>
          </p:cNvSpPr>
          <p:nvPr/>
        </p:nvSpPr>
        <p:spPr bwMode="auto">
          <a:xfrm flipV="1">
            <a:off x="1960563" y="1319213"/>
            <a:ext cx="4287837" cy="0"/>
          </a:xfrm>
          <a:prstGeom prst="line">
            <a:avLst/>
          </a:prstGeom>
          <a:noFill/>
          <a:ln w="9525">
            <a:solidFill>
              <a:schemeClr val="tx1"/>
            </a:solidFill>
            <a:round/>
            <a:headEnd/>
            <a:tailEnd type="triangle" w="med" len="med"/>
          </a:ln>
        </p:spPr>
        <p:txBody>
          <a:bodyPr/>
          <a:lstStyle/>
          <a:p>
            <a:endParaRPr lang="en-US" dirty="0"/>
          </a:p>
        </p:txBody>
      </p:sp>
      <p:sp>
        <p:nvSpPr>
          <p:cNvPr id="18458" name="Line 79"/>
          <p:cNvSpPr>
            <a:spLocks noChangeShapeType="1"/>
          </p:cNvSpPr>
          <p:nvPr/>
        </p:nvSpPr>
        <p:spPr bwMode="auto">
          <a:xfrm flipV="1">
            <a:off x="2036763" y="2386013"/>
            <a:ext cx="4191000" cy="0"/>
          </a:xfrm>
          <a:prstGeom prst="line">
            <a:avLst/>
          </a:prstGeom>
          <a:noFill/>
          <a:ln w="9525">
            <a:solidFill>
              <a:schemeClr val="tx1"/>
            </a:solidFill>
            <a:round/>
            <a:headEnd/>
            <a:tailEnd type="triangle" w="med" len="med"/>
          </a:ln>
        </p:spPr>
        <p:txBody>
          <a:bodyPr/>
          <a:lstStyle/>
          <a:p>
            <a:endParaRPr lang="en-US" dirty="0"/>
          </a:p>
        </p:txBody>
      </p:sp>
      <p:sp>
        <p:nvSpPr>
          <p:cNvPr id="18459" name="Line 80"/>
          <p:cNvSpPr>
            <a:spLocks noChangeShapeType="1"/>
          </p:cNvSpPr>
          <p:nvPr/>
        </p:nvSpPr>
        <p:spPr bwMode="auto">
          <a:xfrm flipV="1">
            <a:off x="2036763" y="3376613"/>
            <a:ext cx="4211637" cy="0"/>
          </a:xfrm>
          <a:prstGeom prst="line">
            <a:avLst/>
          </a:prstGeom>
          <a:noFill/>
          <a:ln w="9525">
            <a:solidFill>
              <a:schemeClr val="tx1"/>
            </a:solidFill>
            <a:round/>
            <a:headEnd/>
            <a:tailEnd type="triangle" w="med" len="med"/>
          </a:ln>
        </p:spPr>
        <p:txBody>
          <a:bodyPr/>
          <a:lstStyle/>
          <a:p>
            <a:endParaRPr lang="en-US" dirty="0"/>
          </a:p>
        </p:txBody>
      </p:sp>
      <p:cxnSp>
        <p:nvCxnSpPr>
          <p:cNvPr id="18460" name="AutoShape 81"/>
          <p:cNvCxnSpPr>
            <a:cxnSpLocks noChangeShapeType="1"/>
            <a:stCxn id="18456" idx="2"/>
          </p:cNvCxnSpPr>
          <p:nvPr/>
        </p:nvCxnSpPr>
        <p:spPr bwMode="auto">
          <a:xfrm rot="16200000" flipH="1">
            <a:off x="1146176" y="2808287"/>
            <a:ext cx="203200" cy="815975"/>
          </a:xfrm>
          <a:prstGeom prst="bentConnector2">
            <a:avLst/>
          </a:prstGeom>
          <a:noFill/>
          <a:ln w="9525">
            <a:solidFill>
              <a:schemeClr val="tx1"/>
            </a:solidFill>
            <a:miter lim="800000"/>
            <a:headEnd/>
            <a:tailEnd/>
          </a:ln>
        </p:spPr>
      </p:cxnSp>
      <p:cxnSp>
        <p:nvCxnSpPr>
          <p:cNvPr id="18461" name="AutoShape 82"/>
          <p:cNvCxnSpPr>
            <a:cxnSpLocks noChangeShapeType="1"/>
            <a:stCxn id="18456" idx="3"/>
          </p:cNvCxnSpPr>
          <p:nvPr/>
        </p:nvCxnSpPr>
        <p:spPr bwMode="auto">
          <a:xfrm flipV="1">
            <a:off x="1014413" y="1344613"/>
            <a:ext cx="565150" cy="1597025"/>
          </a:xfrm>
          <a:prstGeom prst="bentConnector3">
            <a:avLst>
              <a:gd name="adj1" fmla="val 49157"/>
            </a:avLst>
          </a:prstGeom>
          <a:noFill/>
          <a:ln w="9525">
            <a:solidFill>
              <a:schemeClr val="tx1"/>
            </a:solidFill>
            <a:miter lim="800000"/>
            <a:headEnd/>
            <a:tailEnd/>
          </a:ln>
        </p:spPr>
      </p:cxnSp>
      <p:cxnSp>
        <p:nvCxnSpPr>
          <p:cNvPr id="18462" name="AutoShape 84"/>
          <p:cNvCxnSpPr>
            <a:cxnSpLocks noChangeShapeType="1"/>
            <a:stCxn id="18456" idx="3"/>
          </p:cNvCxnSpPr>
          <p:nvPr/>
        </p:nvCxnSpPr>
        <p:spPr bwMode="auto">
          <a:xfrm flipV="1">
            <a:off x="1014413" y="2571750"/>
            <a:ext cx="831850" cy="369888"/>
          </a:xfrm>
          <a:prstGeom prst="bentConnector2">
            <a:avLst/>
          </a:prstGeom>
          <a:noFill/>
          <a:ln w="9525">
            <a:solidFill>
              <a:schemeClr val="tx1"/>
            </a:solidFill>
            <a:miter lim="800000"/>
            <a:headEnd/>
            <a:tailEnd/>
          </a:ln>
        </p:spPr>
      </p:cxnSp>
      <p:sp>
        <p:nvSpPr>
          <p:cNvPr id="18463" name="Line 85"/>
          <p:cNvSpPr>
            <a:spLocks noChangeShapeType="1"/>
          </p:cNvSpPr>
          <p:nvPr/>
        </p:nvSpPr>
        <p:spPr bwMode="auto">
          <a:xfrm>
            <a:off x="7551738" y="1670050"/>
            <a:ext cx="0" cy="357188"/>
          </a:xfrm>
          <a:prstGeom prst="line">
            <a:avLst/>
          </a:prstGeom>
          <a:noFill/>
          <a:ln w="9525">
            <a:solidFill>
              <a:schemeClr val="tx1"/>
            </a:solidFill>
            <a:round/>
            <a:headEnd/>
            <a:tailEnd type="triangle" w="med" len="med"/>
          </a:ln>
        </p:spPr>
        <p:txBody>
          <a:bodyPr/>
          <a:lstStyle/>
          <a:p>
            <a:endParaRPr lang="en-US" dirty="0"/>
          </a:p>
        </p:txBody>
      </p:sp>
      <p:sp>
        <p:nvSpPr>
          <p:cNvPr id="18464" name="Line 86"/>
          <p:cNvSpPr>
            <a:spLocks noChangeShapeType="1"/>
          </p:cNvSpPr>
          <p:nvPr/>
        </p:nvSpPr>
        <p:spPr bwMode="auto">
          <a:xfrm>
            <a:off x="7551738" y="2736850"/>
            <a:ext cx="0" cy="357188"/>
          </a:xfrm>
          <a:prstGeom prst="line">
            <a:avLst/>
          </a:prstGeom>
          <a:noFill/>
          <a:ln w="9525">
            <a:solidFill>
              <a:schemeClr val="tx1"/>
            </a:solidFill>
            <a:round/>
            <a:headEnd/>
            <a:tailEnd type="triangle" w="med" len="med"/>
          </a:ln>
        </p:spPr>
        <p:txBody>
          <a:bodyPr/>
          <a:lstStyle/>
          <a:p>
            <a:endParaRPr lang="en-US" dirty="0"/>
          </a:p>
        </p:txBody>
      </p:sp>
      <p:sp>
        <p:nvSpPr>
          <p:cNvPr id="18465" name="Line 87"/>
          <p:cNvSpPr>
            <a:spLocks noChangeShapeType="1"/>
          </p:cNvSpPr>
          <p:nvPr/>
        </p:nvSpPr>
        <p:spPr bwMode="auto">
          <a:xfrm>
            <a:off x="7551738" y="3803650"/>
            <a:ext cx="0" cy="357188"/>
          </a:xfrm>
          <a:prstGeom prst="line">
            <a:avLst/>
          </a:prstGeom>
          <a:noFill/>
          <a:ln w="9525">
            <a:solidFill>
              <a:schemeClr val="tx1"/>
            </a:solidFill>
            <a:round/>
            <a:headEnd/>
            <a:tailEnd type="triangle" w="med" len="med"/>
          </a:ln>
        </p:spPr>
        <p:txBody>
          <a:bodyPr/>
          <a:lstStyle/>
          <a:p>
            <a:endParaRPr lang="en-US" dirty="0"/>
          </a:p>
        </p:txBody>
      </p:sp>
      <p:sp>
        <p:nvSpPr>
          <p:cNvPr id="18466" name="Text Box 88"/>
          <p:cNvSpPr txBox="1">
            <a:spLocks noChangeArrowheads="1"/>
          </p:cNvSpPr>
          <p:nvPr/>
        </p:nvSpPr>
        <p:spPr bwMode="auto">
          <a:xfrm>
            <a:off x="1427163" y="1471613"/>
            <a:ext cx="1219200" cy="369887"/>
          </a:xfrm>
          <a:prstGeom prst="rect">
            <a:avLst/>
          </a:prstGeom>
          <a:noFill/>
          <a:ln w="9525">
            <a:noFill/>
            <a:miter lim="800000"/>
            <a:headEnd/>
            <a:tailEnd/>
          </a:ln>
        </p:spPr>
        <p:txBody>
          <a:bodyPr>
            <a:spAutoFit/>
          </a:bodyPr>
          <a:lstStyle/>
          <a:p>
            <a:pPr>
              <a:spcBef>
                <a:spcPct val="50000"/>
              </a:spcBef>
            </a:pPr>
            <a:r>
              <a:rPr lang="en-US" dirty="0"/>
              <a:t>Nmap</a:t>
            </a:r>
          </a:p>
        </p:txBody>
      </p:sp>
      <p:sp>
        <p:nvSpPr>
          <p:cNvPr id="18467" name="Text Box 89"/>
          <p:cNvSpPr txBox="1">
            <a:spLocks noChangeArrowheads="1"/>
          </p:cNvSpPr>
          <p:nvPr/>
        </p:nvSpPr>
        <p:spPr bwMode="auto">
          <a:xfrm>
            <a:off x="1846263" y="2582863"/>
            <a:ext cx="1219200" cy="368300"/>
          </a:xfrm>
          <a:prstGeom prst="rect">
            <a:avLst/>
          </a:prstGeom>
          <a:noFill/>
          <a:ln w="9525">
            <a:noFill/>
            <a:miter lim="800000"/>
            <a:headEnd/>
            <a:tailEnd/>
          </a:ln>
        </p:spPr>
        <p:txBody>
          <a:bodyPr>
            <a:spAutoFit/>
          </a:bodyPr>
          <a:lstStyle/>
          <a:p>
            <a:pPr>
              <a:spcBef>
                <a:spcPct val="50000"/>
              </a:spcBef>
            </a:pPr>
            <a:r>
              <a:rPr lang="en-US" dirty="0"/>
              <a:t>Nessus</a:t>
            </a:r>
          </a:p>
        </p:txBody>
      </p:sp>
      <p:sp>
        <p:nvSpPr>
          <p:cNvPr id="18468" name="Text Box 90"/>
          <p:cNvSpPr txBox="1">
            <a:spLocks noChangeArrowheads="1"/>
          </p:cNvSpPr>
          <p:nvPr/>
        </p:nvSpPr>
        <p:spPr bwMode="auto">
          <a:xfrm>
            <a:off x="1427163" y="3452813"/>
            <a:ext cx="1374775" cy="369887"/>
          </a:xfrm>
          <a:prstGeom prst="rect">
            <a:avLst/>
          </a:prstGeom>
          <a:noFill/>
          <a:ln w="9525">
            <a:noFill/>
            <a:miter lim="800000"/>
            <a:headEnd/>
            <a:tailEnd/>
          </a:ln>
        </p:spPr>
        <p:txBody>
          <a:bodyPr>
            <a:spAutoFit/>
          </a:bodyPr>
          <a:lstStyle/>
          <a:p>
            <a:pPr>
              <a:spcBef>
                <a:spcPct val="50000"/>
              </a:spcBef>
            </a:pPr>
            <a:r>
              <a:rPr lang="en-US" dirty="0"/>
              <a:t>Webscarab</a:t>
            </a:r>
          </a:p>
        </p:txBody>
      </p:sp>
      <p:cxnSp>
        <p:nvCxnSpPr>
          <p:cNvPr id="18469" name="AutoShape 91"/>
          <p:cNvCxnSpPr>
            <a:cxnSpLocks noChangeShapeType="1"/>
            <a:stCxn id="0" idx="2"/>
            <a:endCxn id="0" idx="3"/>
          </p:cNvCxnSpPr>
          <p:nvPr/>
        </p:nvCxnSpPr>
        <p:spPr bwMode="auto">
          <a:xfrm rot="5400000">
            <a:off x="6270625" y="4237038"/>
            <a:ext cx="663575" cy="1898650"/>
          </a:xfrm>
          <a:prstGeom prst="bentConnector2">
            <a:avLst/>
          </a:prstGeom>
          <a:noFill/>
          <a:ln w="9525">
            <a:solidFill>
              <a:schemeClr val="tx1"/>
            </a:solidFill>
            <a:miter lim="800000"/>
            <a:headEnd/>
            <a:tailEnd type="triangle" w="med" len="med"/>
          </a:ln>
        </p:spPr>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69862757D4DE44893AB3F20D4900D1" ma:contentTypeVersion="0" ma:contentTypeDescription="Create a new document." ma:contentTypeScope="" ma:versionID="de924425f64a35fd3e6bdf165bb16c0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EB8639A-8193-41A3-B88D-30381B1E5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3.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4.xml><?xml version="1.0" encoding="utf-8"?>
<ds:datastoreItem xmlns:ds="http://schemas.openxmlformats.org/officeDocument/2006/customXml" ds:itemID="{F3D93B0E-39DD-4E52-8541-911FF9476FE9}">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24039</TotalTime>
  <Words>671</Words>
  <Application>Microsoft Office PowerPoint</Application>
  <PresentationFormat>On-screen Show (4:3)</PresentationFormat>
  <Paragraphs>130</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ＭＳ Ｐゴシック</vt:lpstr>
      <vt:lpstr>Arial</vt:lpstr>
      <vt:lpstr>Lucida Sans Unicode</vt:lpstr>
      <vt:lpstr>Times</vt:lpstr>
      <vt:lpstr>Times New Roman</vt:lpstr>
      <vt:lpstr>Wingdings</vt:lpstr>
      <vt:lpstr>Blank Presentation</vt:lpstr>
      <vt:lpstr>PowerPoint Presentation</vt:lpstr>
      <vt:lpstr>Learning Objective and Key Concepts</vt:lpstr>
      <vt:lpstr>Web Software Testing, Auditing, and Assessing</vt:lpstr>
      <vt:lpstr>Web Software Testing, Auditing, and Assessing (Continued)</vt:lpstr>
      <vt:lpstr>Security Assessment:  What to Test?</vt:lpstr>
      <vt:lpstr>Security Assessment: Vulnerability Scan</vt:lpstr>
      <vt:lpstr>Security Assessment:  How to Test?</vt:lpstr>
      <vt:lpstr>Security Assessment: Discovery</vt:lpstr>
      <vt:lpstr>Security Assessment</vt:lpstr>
      <vt:lpstr>Example of Ping Sweep Tool</vt:lpstr>
      <vt:lpstr>Example of Port Scanning Tool</vt:lpstr>
      <vt:lpstr>Nessus Vulnerability Scan</vt:lpstr>
      <vt:lpstr>Single Server Web Site Components </vt:lpstr>
      <vt:lpstr>Security Assessment:  When to Test?</vt:lpstr>
      <vt:lpstr>Web Security Assessment for PCI DSS Compliance</vt:lpstr>
      <vt:lpstr>Security Assessment:  Planned Attacks</vt:lpstr>
      <vt:lpstr>Security Assessment:  Reporting</vt:lpstr>
      <vt:lpstr>Remediation </vt:lpstr>
      <vt:lpstr>Remediation (Continued) </vt:lpstr>
      <vt:lpstr>Best Practices</vt:lpstr>
      <vt:lpstr>Summary</vt:lpstr>
      <vt:lpstr>Virtual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Josh Bersin</dc:creator>
  <cp:lastModifiedBy>Kevin Ma</cp:lastModifiedBy>
  <cp:revision>3149</cp:revision>
  <cp:lastPrinted>2014-07-12T15:38:23Z</cp:lastPrinted>
  <dcterms:created xsi:type="dcterms:W3CDTF">2010-12-08T21:07:12Z</dcterms:created>
  <dcterms:modified xsi:type="dcterms:W3CDTF">2018-11-19T17:36:13Z</dcterms:modified>
</cp:coreProperties>
</file>