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2E2-DC35-4085-B5E7-B8B46564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8DFD7-70E8-44F8-93CD-5C0832D1B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9311-C8B9-4F83-907A-CD0E973F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4FA8-A233-4E9B-A925-F3DA0CE5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17FC-E59E-44B3-95E1-2899A33D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1517-66F0-45DA-8B20-80F9F9D5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4E570-720B-48E3-95D6-0BBC9226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427D-88CD-4FDF-8161-AA4CFFF7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BC9D-72DC-4EB2-B8ED-51611B77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819C-9909-4865-8A70-F05F8A9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20674-94BD-4A69-B31C-A0B8A6B69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6C6B4-9707-4A5E-9A19-8E85B6D08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3839-C01A-40F8-868B-57E1ACAE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3405-EEF8-4453-A29C-EB5C413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92B5-B40C-426B-BF52-430BB643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185C-0890-421E-8CE0-7BFC202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0F3D-8A68-4C1F-85DA-BFD81055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96CC-6D65-4D9C-A7CC-29EAC859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2BAB-3B59-4E79-B51E-DDE0A0F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E6FA-1297-4130-85B6-6EA1BA4F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18E4-1992-4C46-8DC1-8C8140BB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4716-3289-4587-A686-83E30CAD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2E1A-6171-4A98-983B-3DEE89AD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24C8-9AA0-4EF7-A2F1-21BC36FF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D6B7-2005-4A64-97B9-10B3DAC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320-DC01-4212-99A2-0EA9BDC3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7006-4B58-4E00-BEEC-50C95C02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DAF21-13C4-4D37-87A0-03ED8C3C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3A66-05A2-4808-B0CC-A94DB0D8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A4B4-5F71-4765-A78A-193753F9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34353-9E2E-4367-95F8-5A95331C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7A46-C606-4E74-9160-74C17A7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E0F8-D8D8-40EB-96AE-4DB0794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BB4B5-9AC8-4C23-A08C-30D378F5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B8FFB-9FC1-4BF1-A556-905F5E9EB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5C6AA-749F-416E-BFD3-F7A4AC0CC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7526-CDA3-494B-BAAF-3117BE1E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E9588-3583-4775-8DC1-6FEA9DBB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0F0CB-67E6-4038-8D7C-7DD63E52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B494-32E7-4D13-8BAC-4CBBADA4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59596-A2C7-4A27-BA12-1510845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3006-4F2E-4111-A221-84275D66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0EC1-9BB5-402C-8797-40EE336F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A8505-255B-4983-B3D7-0990903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A426B-0405-40E0-B1B8-D2BAC4B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3FB56-5BC4-4BBE-A993-35C1E379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DE01-7ED2-4B9D-8CE8-EF36BF60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A9A5-16A0-4B03-9E41-0C3BBD35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491D-0976-4303-BDE9-76AC187E3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33C6-950D-45DD-95B9-C3ABBD90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AFDB2-F3BB-4CEF-87E1-C5290E2E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2F8F6-5A50-4DDC-8106-9B90206E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0A4B-454E-4512-A867-7FC9F5DE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FA7E9-BB04-4D21-8638-BA8F60510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581A-12D5-4D2C-8940-4BE6A196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775C-9C11-4FE1-B622-5B79241C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3ED55-E658-424A-8E89-B1BAE88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AF42-ABA3-422D-94C6-FEF062F7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13272-C5AC-41A3-89BB-8AD530BC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7A32-402B-4CCF-B35C-5C2C7129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4727-5B54-4236-9381-FF2BADA4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279C-0023-4F2B-9D68-6541441A80A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506E-873E-48B7-8900-9F016FA0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C44F-744F-4583-BCF9-DC31C9A2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683C-6F0A-44E4-9E19-959BEF01B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75A-FA2C-4463-A7DD-3FF7EC95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926-4392-42DF-A015-30685A87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Evolved as a strategic tool, an outcome of over four decades. </a:t>
            </a:r>
          </a:p>
          <a:p>
            <a:r>
              <a:rPr lang="en-US" dirty="0"/>
              <a:t>Continuous improvements done to the then available techniques to manage business more efficiently</a:t>
            </a:r>
          </a:p>
          <a:p>
            <a:r>
              <a:rPr lang="en-US" dirty="0"/>
              <a:t>Developments and inventions in information technology field</a:t>
            </a:r>
          </a:p>
          <a:p>
            <a:r>
              <a:rPr lang="en-US" dirty="0"/>
              <a:t>Evolved from material resource planning</a:t>
            </a:r>
          </a:p>
        </p:txBody>
      </p:sp>
    </p:spTree>
    <p:extLst>
      <p:ext uri="{BB962C8B-B14F-4D97-AF65-F5344CB8AC3E}">
        <p14:creationId xmlns:p14="http://schemas.microsoft.com/office/powerpoint/2010/main" val="87476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4725-4B45-40CB-9FE6-5A3AE132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Resource Planning II (ERP- II)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1C6-0383-4181-88AD-DB7B8720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step of E-ERP.</a:t>
            </a:r>
          </a:p>
          <a:p>
            <a:r>
              <a:rPr lang="en-US" dirty="0"/>
              <a:t> Strengthened the original ERP package by included capabilities like customer relationship management, knowledge management, workflow management and human resource management. </a:t>
            </a:r>
          </a:p>
          <a:p>
            <a:r>
              <a:rPr lang="en-US"/>
              <a:t>Web </a:t>
            </a:r>
            <a:r>
              <a:rPr lang="en-US" dirty="0"/>
              <a:t>friendly application and thus addresses the issue of multiple office locations. </a:t>
            </a:r>
          </a:p>
        </p:txBody>
      </p:sp>
    </p:spTree>
    <p:extLst>
      <p:ext uri="{BB962C8B-B14F-4D97-AF65-F5344CB8AC3E}">
        <p14:creationId xmlns:p14="http://schemas.microsoft.com/office/powerpoint/2010/main" val="178199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04C-26A8-40C3-88B2-F079BA5A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MRP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20E2-A692-422D-B15E-9D7FA282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 to 1960s businesses generally relied on traditional ways of managing inventories to ensure smooth functioning of the organizations.</a:t>
            </a:r>
          </a:p>
          <a:p>
            <a:r>
              <a:rPr lang="en-US" dirty="0"/>
              <a:t> Popularly known as ‘Classical Inventory Management or Scientific Inventory Control Methods’. Most popularly used among them were Economic Order Quantity (EOQ); Bill of Material (BOM) etc. </a:t>
            </a:r>
          </a:p>
          <a:p>
            <a:r>
              <a:rPr lang="en-US" dirty="0"/>
              <a:t>These systems had very limited scope.</a:t>
            </a:r>
          </a:p>
          <a:p>
            <a:r>
              <a:rPr lang="en-US" dirty="0"/>
              <a:t>ERP system has evolved from the Material Planning System of 1980’s.</a:t>
            </a:r>
          </a:p>
          <a:p>
            <a:r>
              <a:rPr lang="en-US" dirty="0"/>
              <a:t>Going thru various phases of development of resource planning system in relation to time and evolution of concept of ERP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1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3EEF-E179-423D-B7E9-B53E1164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MRP – first stage of 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D295-3FF3-44C4-8092-77E8E6D6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1970’s MRP was the fundamental concept of production management and control.  </a:t>
            </a:r>
          </a:p>
          <a:p>
            <a:r>
              <a:rPr lang="en-US" dirty="0"/>
              <a:t>Assembly  operations involving thousands of parts such as automobile manufacture led to large inventories. </a:t>
            </a:r>
          </a:p>
          <a:p>
            <a:r>
              <a:rPr lang="en-US" dirty="0"/>
              <a:t>Need to bring down the large inventory levels associated with these industries led to the early MRP systems that planned the order releases.</a:t>
            </a:r>
          </a:p>
          <a:p>
            <a:r>
              <a:rPr lang="en-US" dirty="0"/>
              <a:t> Planned order releases ensured proper time phasing and accurate planning of the sub-assembly items</a:t>
            </a:r>
          </a:p>
          <a:p>
            <a:r>
              <a:rPr lang="en-US" dirty="0"/>
              <a:t>Controlling complex sub-assembly to assembly relationships characterized by the Bill of Materials. </a:t>
            </a:r>
          </a:p>
        </p:txBody>
      </p:sp>
    </p:spTree>
    <p:extLst>
      <p:ext uri="{BB962C8B-B14F-4D97-AF65-F5344CB8AC3E}">
        <p14:creationId xmlns:p14="http://schemas.microsoft.com/office/powerpoint/2010/main" val="35924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B97A-6D9B-4064-9035-5FA3E64D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8610-B39B-4179-B5FA-D6CA8889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manufacture 100 units of bicycles, one needs 200 wheels, 100 foot-pedals, and several thousands of spokes. </a:t>
            </a:r>
          </a:p>
          <a:p>
            <a:r>
              <a:rPr lang="en-US" dirty="0"/>
              <a:t>Plant may have 40 units of complete bicycles in stock, 57 units of wheels, 43 units of foot-pedals and 879 units of spokes. </a:t>
            </a:r>
          </a:p>
          <a:p>
            <a:r>
              <a:rPr lang="en-US" dirty="0"/>
              <a:t>Need to assemble 20 units of bicycles for the next 4 days of production</a:t>
            </a:r>
          </a:p>
          <a:p>
            <a:r>
              <a:rPr lang="en-US" dirty="0"/>
              <a:t>Wheels and spokes-is a non trivial problem.</a:t>
            </a:r>
          </a:p>
          <a:p>
            <a:r>
              <a:rPr lang="en-US" dirty="0"/>
              <a:t>Independent demand of the spare parts is also to be taken into account, one can visualize the complexity of it</a:t>
            </a:r>
          </a:p>
        </p:txBody>
      </p:sp>
    </p:spTree>
    <p:extLst>
      <p:ext uri="{BB962C8B-B14F-4D97-AF65-F5344CB8AC3E}">
        <p14:creationId xmlns:p14="http://schemas.microsoft.com/office/powerpoint/2010/main" val="364003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110F-9034-470E-98FC-83D4E687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MRP – in the automotive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7EAC-3BE0-4BEA-BA7D-63A67785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automobile plant with hundreds, if not thousands of parts, has to face problems that are in order of magnitude even more difficult. MRP systems address this need. </a:t>
            </a:r>
          </a:p>
          <a:p>
            <a:r>
              <a:rPr lang="en-US" dirty="0"/>
              <a:t>Processing power of computers, databases to store lead-times and order quantities and algorithms to implement Bill-of-Material (BOM) explosion</a:t>
            </a:r>
          </a:p>
          <a:p>
            <a:r>
              <a:rPr lang="en-US" dirty="0"/>
              <a:t>MRP systems brought considerable order into the chaotic process of material planning in a discrete manufacturing operation. </a:t>
            </a:r>
          </a:p>
        </p:txBody>
      </p:sp>
    </p:spTree>
    <p:extLst>
      <p:ext uri="{BB962C8B-B14F-4D97-AF65-F5344CB8AC3E}">
        <p14:creationId xmlns:p14="http://schemas.microsoft.com/office/powerpoint/2010/main" val="41474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48A9-A721-4C94-B340-61E1FA8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MRP – Material Requirement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84F1-7072-40C5-AA0A-CC82D816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by firms for creation and maintenance of master data and bill of material across all products and part within an organization. </a:t>
            </a:r>
          </a:p>
          <a:p>
            <a:r>
              <a:rPr lang="en-US" dirty="0"/>
              <a:t>Outgrowth of bill of material (BOM) processing, which is purchase order management that utilizes parts list management and parts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5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18FC-3807-4FF3-8D58-BB8CEFCF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MRPII – Next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13FD-67C9-4925-BFE5-028744AE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MRPII addressed the entire manufacturing function and not just a single task within the manufacturing function.</a:t>
            </a:r>
          </a:p>
          <a:p>
            <a:r>
              <a:rPr lang="en-US" dirty="0"/>
              <a:t>Went beyond computations of the materials requirement to include loading and scheduling.</a:t>
            </a:r>
          </a:p>
          <a:p>
            <a:r>
              <a:rPr lang="en-US" dirty="0"/>
              <a:t>Could determine whether a given schedule of production was feasible, not merely from material availability but also from other resource point of view.</a:t>
            </a:r>
          </a:p>
          <a:p>
            <a:r>
              <a:rPr lang="en-US" dirty="0"/>
              <a:t>Resources considered would include production facilities, machine capacities and precedence sequences. </a:t>
            </a:r>
          </a:p>
          <a:p>
            <a:r>
              <a:rPr lang="en-US" dirty="0"/>
              <a:t>The increased functionality enabled MRP II systems provided a way to run the system in a loop.</a:t>
            </a:r>
          </a:p>
          <a:p>
            <a:r>
              <a:rPr lang="en-US" dirty="0"/>
              <a:t> First it was used to check the feasibility of a production schedule taking into account the constraints</a:t>
            </a:r>
          </a:p>
          <a:p>
            <a:r>
              <a:rPr lang="en-US" dirty="0"/>
              <a:t>Second to adjust the loading of the resources, if possible, to meet the production schedules</a:t>
            </a:r>
          </a:p>
          <a:p>
            <a:r>
              <a:rPr lang="en-US" dirty="0"/>
              <a:t>Third to plan the materials using the traditional MRP II systems. Both MRP system and MRP II systems were fairly successful in industry. </a:t>
            </a:r>
          </a:p>
          <a:p>
            <a:r>
              <a:rPr lang="en-US" dirty="0"/>
              <a:t>Due to the power of information systems-databases, algorithms and their integration, organizations did find real support for efficiently managing the manufacturing function in the eighties</a:t>
            </a:r>
          </a:p>
        </p:txBody>
      </p:sp>
    </p:spTree>
    <p:extLst>
      <p:ext uri="{BB962C8B-B14F-4D97-AF65-F5344CB8AC3E}">
        <p14:creationId xmlns:p14="http://schemas.microsoft.com/office/powerpoint/2010/main" val="121253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F11-35C1-486F-85DF-37C817ED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Enterprise Resource Planning (ERP)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2694-88CB-44DA-942E-99288596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1990’s Unprecedented global competition, customer focus and shortened product life cycles.</a:t>
            </a:r>
          </a:p>
          <a:p>
            <a:r>
              <a:rPr lang="en-US" dirty="0"/>
              <a:t> Corporations had to move towards agile (quick moving) manufacturing of products, continuous improvements of process and business process reengineering. </a:t>
            </a:r>
          </a:p>
          <a:p>
            <a:r>
              <a:rPr lang="en-US" dirty="0"/>
              <a:t>Called for integration of manufacturing with other functional areas including accounting, marketing, finance and human resource development.</a:t>
            </a:r>
          </a:p>
          <a:p>
            <a:r>
              <a:rPr lang="en-US" dirty="0"/>
              <a:t>Activity-based costing would not be possible without the integration of manufacturing and accounting. </a:t>
            </a:r>
          </a:p>
          <a:p>
            <a:r>
              <a:rPr lang="en-US" dirty="0"/>
              <a:t>Mass customization of manufacturing needed integration of marketing and manufacturing. </a:t>
            </a:r>
          </a:p>
          <a:p>
            <a:r>
              <a:rPr lang="en-US" dirty="0"/>
              <a:t>Flexible manufacturing with people empowerment necessitated integration of manufacturing with the HRD function. </a:t>
            </a:r>
          </a:p>
          <a:p>
            <a:r>
              <a:rPr lang="en-US" dirty="0"/>
              <a:t>1990s truly called integration of all the functions of management. </a:t>
            </a:r>
          </a:p>
          <a:p>
            <a:r>
              <a:rPr lang="en-US" dirty="0"/>
              <a:t>Integrated information systems build to meet the information and decision needs of an enterprise spanning all the functions of management.</a:t>
            </a:r>
          </a:p>
        </p:txBody>
      </p:sp>
    </p:spTree>
    <p:extLst>
      <p:ext uri="{BB962C8B-B14F-4D97-AF65-F5344CB8AC3E}">
        <p14:creationId xmlns:p14="http://schemas.microsoft.com/office/powerpoint/2010/main" val="341332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B2A-742B-4322-B846-8CD36C61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ERP (E-ERP)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758A-CAF4-4D5B-8AD8-94F56FA1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developments in the enterprise resource planning system concept have led to evolution of extended ERP (E- ERP) or web - enabled ERP. </a:t>
            </a:r>
          </a:p>
          <a:p>
            <a:r>
              <a:rPr lang="en-US" dirty="0"/>
              <a:t>With globalization on one hand and massive development in the internet technology, need for web based IT solution.</a:t>
            </a:r>
          </a:p>
          <a:p>
            <a:r>
              <a:rPr lang="en-US" dirty="0"/>
              <a:t> E- ERP is development in the field of ERP which involves the technology of Internet and World Wide Web (WWW) to facilitate the functions of an organization around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0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891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Evolution of ERP</vt:lpstr>
      <vt:lpstr>Pre- MRP Phase</vt:lpstr>
      <vt:lpstr>MRP – first stage of ERP</vt:lpstr>
      <vt:lpstr>Example from manufacturing</vt:lpstr>
      <vt:lpstr>MRP – in the automotive industry</vt:lpstr>
      <vt:lpstr>MRP – Material Requirement Planning</vt:lpstr>
      <vt:lpstr>MRPII – Next Phase</vt:lpstr>
      <vt:lpstr> Enterprise Resource Planning (ERP) </vt:lpstr>
      <vt:lpstr>Extended ERP (E-ERP) </vt:lpstr>
      <vt:lpstr>Enterprise Resource Planning II (ERP- II)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ERP</dc:title>
  <dc:creator>Peter</dc:creator>
  <cp:lastModifiedBy>Peter</cp:lastModifiedBy>
  <cp:revision>7</cp:revision>
  <dcterms:created xsi:type="dcterms:W3CDTF">2018-02-08T15:06:03Z</dcterms:created>
  <dcterms:modified xsi:type="dcterms:W3CDTF">2018-02-08T15:46:03Z</dcterms:modified>
</cp:coreProperties>
</file>