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2F3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383"/>
          <p:cNvGrpSpPr/>
          <p:nvPr/>
        </p:nvGrpSpPr>
        <p:grpSpPr>
          <a:xfrm>
            <a:off x="211424" y="30523"/>
            <a:ext cx="8721152" cy="6796954"/>
            <a:chOff x="211424" y="30523"/>
            <a:chExt cx="8721152" cy="6796954"/>
          </a:xfrm>
        </p:grpSpPr>
        <p:sp>
          <p:nvSpPr>
            <p:cNvPr id="417" name="Freeform: Shape 416"/>
            <p:cNvSpPr/>
            <p:nvPr/>
          </p:nvSpPr>
          <p:spPr>
            <a:xfrm>
              <a:off x="219024" y="38123"/>
              <a:ext cx="8705952" cy="6781754"/>
            </a:xfrm>
            <a:custGeom>
              <a:avLst/>
              <a:gdLst/>
              <a:ahLst/>
              <a:cxnLst/>
              <a:rect l="0" t="0" r="0" b="0"/>
              <a:pathLst>
                <a:path w="8705952" h="6781754">
                  <a:moveTo>
                    <a:pt x="0" y="0"/>
                  </a:moveTo>
                  <a:lnTo>
                    <a:pt x="8705952" y="0"/>
                  </a:lnTo>
                  <a:lnTo>
                    <a:pt x="8705952" y="6781754"/>
                  </a:lnTo>
                  <a:lnTo>
                    <a:pt x="0" y="67817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ADBDC"/>
                </a:gs>
                <a:gs pos="0">
                  <a:srgbClr val="FAFAFB"/>
                </a:gs>
              </a:gsLst>
              <a:path path="circle">
                <a:fillToRect l="50000" t="50000" r="50000" b="50000"/>
              </a:path>
            </a:gradFill>
            <a:ln w="7600" cap="flat">
              <a:noFill/>
              <a:bevel/>
            </a:ln>
          </p:spPr>
        </p:sp>
        <p:grpSp>
          <p:nvGrpSpPr>
            <p:cNvPr id="445" name="Rest"/>
            <p:cNvGrpSpPr/>
            <p:nvPr/>
          </p:nvGrpSpPr>
          <p:grpSpPr>
            <a:xfrm>
              <a:off x="6667594" y="4965735"/>
              <a:ext cx="1611200" cy="1216000"/>
              <a:chOff x="6667594" y="4965735"/>
              <a:chExt cx="1611200" cy="1216000"/>
            </a:xfrm>
          </p:grpSpPr>
          <p:sp>
            <p:nvSpPr>
              <p:cNvPr id="446" name="Freeform: Shape 445"/>
              <p:cNvSpPr/>
              <p:nvPr/>
            </p:nvSpPr>
            <p:spPr>
              <a:xfrm>
                <a:off x="7428902" y="5473037"/>
                <a:ext cx="754876" cy="337047"/>
              </a:xfrm>
              <a:custGeom>
                <a:avLst/>
                <a:gdLst/>
                <a:ahLst/>
                <a:cxnLst/>
                <a:rect l="0" t="0" r="0" b="0"/>
                <a:pathLst>
                  <a:path w="754876" h="337047">
                    <a:moveTo>
                      <a:pt x="739099" y="60683"/>
                    </a:moveTo>
                    <a:cubicBezTo>
                      <a:pt x="739099" y="60683"/>
                      <a:pt x="732030" y="89754"/>
                      <a:pt x="746167" y="125881"/>
                    </a:cubicBezTo>
                    <a:cubicBezTo>
                      <a:pt x="760304" y="162008"/>
                      <a:pt x="760304" y="250320"/>
                      <a:pt x="721932" y="275408"/>
                    </a:cubicBezTo>
                    <a:cubicBezTo>
                      <a:pt x="683562" y="300496"/>
                      <a:pt x="697224" y="290356"/>
                      <a:pt x="670025" y="297428"/>
                    </a:cubicBezTo>
                    <a:cubicBezTo>
                      <a:pt x="670025" y="297428"/>
                      <a:pt x="662031" y="300380"/>
                      <a:pt x="652259" y="302027"/>
                    </a:cubicBezTo>
                    <a:cubicBezTo>
                      <a:pt x="643810" y="303451"/>
                      <a:pt x="649229" y="303507"/>
                      <a:pt x="615907" y="303507"/>
                    </a:cubicBezTo>
                    <a:cubicBezTo>
                      <a:pt x="582586" y="303507"/>
                      <a:pt x="478175" y="307292"/>
                      <a:pt x="464443" y="307521"/>
                    </a:cubicBezTo>
                    <a:cubicBezTo>
                      <a:pt x="442829" y="307881"/>
                      <a:pt x="396789" y="301358"/>
                      <a:pt x="322067" y="315408"/>
                    </a:cubicBezTo>
                    <a:cubicBezTo>
                      <a:pt x="247344" y="329457"/>
                      <a:pt x="202915" y="343650"/>
                      <a:pt x="106025" y="333613"/>
                    </a:cubicBezTo>
                    <a:cubicBezTo>
                      <a:pt x="106025" y="333613"/>
                      <a:pt x="20148" y="318560"/>
                      <a:pt x="0" y="264369"/>
                    </a:cubicBezTo>
                    <a:cubicBezTo>
                      <a:pt x="0" y="264369"/>
                      <a:pt x="97900" y="224228"/>
                      <a:pt x="239267" y="201146"/>
                    </a:cubicBezTo>
                    <a:cubicBezTo>
                      <a:pt x="380634" y="178065"/>
                      <a:pt x="556331" y="144808"/>
                      <a:pt x="556331" y="144808"/>
                    </a:cubicBezTo>
                    <a:lnTo>
                      <a:pt x="608093" y="0"/>
                    </a:lnTo>
                    <a:lnTo>
                      <a:pt x="698709" y="8467"/>
                    </a:lnTo>
                    <a:lnTo>
                      <a:pt x="739099" y="60683"/>
                    </a:lnTo>
                    <a:close/>
                  </a:path>
                </a:pathLst>
              </a:custGeom>
              <a:solidFill>
                <a:srgbClr val="C0C0C0"/>
              </a:solidFill>
              <a:ln w="7600" cap="flat">
                <a:noFill/>
                <a:bevel/>
              </a:ln>
            </p:spPr>
          </p:sp>
          <p:sp>
            <p:nvSpPr>
              <p:cNvPr id="447" name="Freeform: Shape 446"/>
              <p:cNvSpPr/>
              <p:nvPr/>
            </p:nvSpPr>
            <p:spPr>
              <a:xfrm>
                <a:off x="8041154" y="4993850"/>
                <a:ext cx="235165" cy="497689"/>
              </a:xfrm>
              <a:custGeom>
                <a:avLst/>
                <a:gdLst/>
                <a:ahLst/>
                <a:cxnLst/>
                <a:rect l="0" t="0" r="0" b="0"/>
                <a:pathLst>
                  <a:path w="235165" h="497689">
                    <a:moveTo>
                      <a:pt x="20825" y="9722"/>
                    </a:moveTo>
                    <a:cubicBezTo>
                      <a:pt x="20825" y="9722"/>
                      <a:pt x="118647" y="-10349"/>
                      <a:pt x="156514" y="7213"/>
                    </a:cubicBezTo>
                    <a:cubicBezTo>
                      <a:pt x="194379" y="24775"/>
                      <a:pt x="199429" y="42964"/>
                      <a:pt x="204477" y="54881"/>
                    </a:cubicBezTo>
                    <a:cubicBezTo>
                      <a:pt x="209526" y="66798"/>
                      <a:pt x="222148" y="120110"/>
                      <a:pt x="229721" y="142689"/>
                    </a:cubicBezTo>
                    <a:cubicBezTo>
                      <a:pt x="237295" y="165269"/>
                      <a:pt x="240449" y="238652"/>
                      <a:pt x="215837" y="292592"/>
                    </a:cubicBezTo>
                    <a:cubicBezTo>
                      <a:pt x="215837" y="292592"/>
                      <a:pt x="184282" y="383537"/>
                      <a:pt x="167242" y="414898"/>
                    </a:cubicBezTo>
                    <a:cubicBezTo>
                      <a:pt x="150203" y="446258"/>
                      <a:pt x="135056" y="490790"/>
                      <a:pt x="135056" y="497689"/>
                    </a:cubicBezTo>
                    <a:cubicBezTo>
                      <a:pt x="135056" y="497689"/>
                      <a:pt x="91067" y="467405"/>
                      <a:pt x="22488" y="456116"/>
                    </a:cubicBezTo>
                    <a:cubicBezTo>
                      <a:pt x="22488" y="456116"/>
                      <a:pt x="89380" y="376402"/>
                      <a:pt x="92141" y="372248"/>
                    </a:cubicBezTo>
                    <a:cubicBezTo>
                      <a:pt x="94902" y="368092"/>
                      <a:pt x="119278" y="322698"/>
                      <a:pt x="93403" y="266877"/>
                    </a:cubicBezTo>
                    <a:cubicBezTo>
                      <a:pt x="93403" y="266877"/>
                      <a:pt x="79361" y="241036"/>
                      <a:pt x="23587" y="235767"/>
                    </a:cubicBezTo>
                    <a:lnTo>
                      <a:pt x="0" y="193812"/>
                    </a:lnTo>
                    <a:cubicBezTo>
                      <a:pt x="0" y="193812"/>
                      <a:pt x="0" y="159357"/>
                      <a:pt x="7625" y="153001"/>
                    </a:cubicBezTo>
                    <a:cubicBezTo>
                      <a:pt x="7625" y="153001"/>
                      <a:pt x="33542" y="149990"/>
                      <a:pt x="41620" y="116874"/>
                    </a:cubicBezTo>
                    <a:cubicBezTo>
                      <a:pt x="49698" y="83757"/>
                      <a:pt x="49436" y="47772"/>
                      <a:pt x="44724" y="39409"/>
                    </a:cubicBezTo>
                    <a:cubicBezTo>
                      <a:pt x="40011" y="31047"/>
                      <a:pt x="21163" y="16663"/>
                      <a:pt x="20825" y="9722"/>
                    </a:cubicBezTo>
                    <a:close/>
                  </a:path>
                </a:pathLst>
              </a:custGeom>
              <a:solidFill>
                <a:srgbClr val="C0C0C0"/>
              </a:solidFill>
              <a:ln w="7600" cap="flat">
                <a:noFill/>
                <a:bevel/>
              </a:ln>
            </p:spPr>
          </p:sp>
          <p:sp>
            <p:nvSpPr>
              <p:cNvPr id="448" name="Freeform: Shape 447"/>
              <p:cNvSpPr/>
              <p:nvPr/>
            </p:nvSpPr>
            <p:spPr>
              <a:xfrm>
                <a:off x="8077751" y="4995110"/>
                <a:ext cx="201006" cy="777738"/>
              </a:xfrm>
              <a:custGeom>
                <a:avLst/>
                <a:gdLst/>
                <a:ahLst/>
                <a:cxnLst/>
                <a:rect l="0" t="0" r="0" b="0"/>
                <a:pathLst>
                  <a:path w="201006" h="777738">
                    <a:moveTo>
                      <a:pt x="84962" y="0"/>
                    </a:moveTo>
                    <a:cubicBezTo>
                      <a:pt x="84962" y="0"/>
                      <a:pt x="156907" y="38887"/>
                      <a:pt x="116517" y="224540"/>
                    </a:cubicBezTo>
                    <a:cubicBezTo>
                      <a:pt x="116517" y="224540"/>
                      <a:pt x="72340" y="378833"/>
                      <a:pt x="18065" y="455353"/>
                    </a:cubicBezTo>
                    <a:cubicBezTo>
                      <a:pt x="18065" y="455353"/>
                      <a:pt x="-13490" y="551942"/>
                      <a:pt x="6705" y="647278"/>
                    </a:cubicBezTo>
                    <a:cubicBezTo>
                      <a:pt x="26901" y="742614"/>
                      <a:pt x="11555" y="777738"/>
                      <a:pt x="11555" y="777738"/>
                    </a:cubicBezTo>
                    <a:cubicBezTo>
                      <a:pt x="11555" y="777738"/>
                      <a:pt x="89390" y="780581"/>
                      <a:pt x="106419" y="693692"/>
                    </a:cubicBezTo>
                    <a:cubicBezTo>
                      <a:pt x="106419" y="693692"/>
                      <a:pt x="115255" y="637243"/>
                      <a:pt x="93798" y="583303"/>
                    </a:cubicBezTo>
                    <a:cubicBezTo>
                      <a:pt x="72340" y="529364"/>
                      <a:pt x="148072" y="372561"/>
                      <a:pt x="163218" y="341201"/>
                    </a:cubicBezTo>
                    <a:cubicBezTo>
                      <a:pt x="178365" y="309841"/>
                      <a:pt x="222541" y="220777"/>
                      <a:pt x="188463" y="120424"/>
                    </a:cubicBezTo>
                    <a:cubicBezTo>
                      <a:pt x="188463" y="120424"/>
                      <a:pt x="187201" y="-3763"/>
                      <a:pt x="8496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 w="7600" cap="flat">
                <a:noFill/>
                <a:bevel/>
              </a:ln>
            </p:spPr>
          </p:sp>
          <p:sp>
            <p:nvSpPr>
              <p:cNvPr id="449" name="Freeform: Shape 448"/>
              <p:cNvSpPr/>
              <p:nvPr/>
            </p:nvSpPr>
            <p:spPr>
              <a:xfrm>
                <a:off x="7430012" y="5677514"/>
                <a:ext cx="668888" cy="132968"/>
              </a:xfrm>
              <a:custGeom>
                <a:avLst/>
                <a:gdLst/>
                <a:ahLst/>
                <a:cxnLst/>
                <a:rect l="0" t="0" r="0" b="0"/>
                <a:pathLst>
                  <a:path w="668888" h="132968">
                    <a:moveTo>
                      <a:pt x="581243" y="0"/>
                    </a:moveTo>
                    <a:cubicBezTo>
                      <a:pt x="581243" y="0"/>
                      <a:pt x="699262" y="-498"/>
                      <a:pt x="661397" y="92329"/>
                    </a:cubicBezTo>
                    <a:cubicBezTo>
                      <a:pt x="661397" y="92329"/>
                      <a:pt x="659713" y="102782"/>
                      <a:pt x="591975" y="104037"/>
                    </a:cubicBezTo>
                    <a:cubicBezTo>
                      <a:pt x="491420" y="108219"/>
                      <a:pt x="393176" y="92827"/>
                      <a:pt x="330066" y="106626"/>
                    </a:cubicBezTo>
                    <a:cubicBezTo>
                      <a:pt x="266956" y="120424"/>
                      <a:pt x="147046" y="141748"/>
                      <a:pt x="99083" y="129206"/>
                    </a:cubicBezTo>
                    <a:cubicBezTo>
                      <a:pt x="51119" y="116661"/>
                      <a:pt x="0" y="82791"/>
                      <a:pt x="0" y="58958"/>
                    </a:cubicBezTo>
                    <a:cubicBezTo>
                      <a:pt x="0" y="58958"/>
                      <a:pt x="87972" y="45937"/>
                      <a:pt x="148101" y="39665"/>
                    </a:cubicBezTo>
                    <a:cubicBezTo>
                      <a:pt x="226814" y="51582"/>
                      <a:pt x="246179" y="39202"/>
                      <a:pt x="273059" y="35462"/>
                    </a:cubicBezTo>
                    <a:cubicBezTo>
                      <a:pt x="337115" y="26550"/>
                      <a:pt x="524445" y="13799"/>
                      <a:pt x="58124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 w="7600" cap="flat">
                <a:noFill/>
                <a:bevel/>
              </a:ln>
            </p:spPr>
          </p:sp>
          <p:sp>
            <p:nvSpPr>
              <p:cNvPr id="450" name="Freeform: Shape 449"/>
              <p:cNvSpPr/>
              <p:nvPr/>
            </p:nvSpPr>
            <p:spPr>
              <a:xfrm>
                <a:off x="8014556" y="6020599"/>
                <a:ext cx="38213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38213" h="51196">
                    <a:moveTo>
                      <a:pt x="0" y="25598"/>
                    </a:moveTo>
                    <a:cubicBezTo>
                      <a:pt x="0" y="11426"/>
                      <a:pt x="8552" y="0"/>
                      <a:pt x="19106" y="0"/>
                    </a:cubicBezTo>
                    <a:cubicBezTo>
                      <a:pt x="29649" y="0"/>
                      <a:pt x="38213" y="11426"/>
                      <a:pt x="38213" y="25598"/>
                    </a:cubicBezTo>
                    <a:cubicBezTo>
                      <a:pt x="38213" y="39692"/>
                      <a:pt x="29649" y="51196"/>
                      <a:pt x="19106" y="51196"/>
                    </a:cubicBezTo>
                    <a:cubicBezTo>
                      <a:pt x="8552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51" name="Freeform: Shape 450"/>
              <p:cNvSpPr/>
              <p:nvPr/>
            </p:nvSpPr>
            <p:spPr>
              <a:xfrm>
                <a:off x="8040093" y="6021480"/>
                <a:ext cx="38213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38213" h="51196">
                    <a:moveTo>
                      <a:pt x="0" y="25598"/>
                    </a:moveTo>
                    <a:cubicBezTo>
                      <a:pt x="0" y="11426"/>
                      <a:pt x="8552" y="0"/>
                      <a:pt x="19106" y="0"/>
                    </a:cubicBezTo>
                    <a:cubicBezTo>
                      <a:pt x="29649" y="0"/>
                      <a:pt x="38213" y="11426"/>
                      <a:pt x="38213" y="25598"/>
                    </a:cubicBezTo>
                    <a:cubicBezTo>
                      <a:pt x="38213" y="39692"/>
                      <a:pt x="29649" y="51196"/>
                      <a:pt x="19106" y="51196"/>
                    </a:cubicBezTo>
                    <a:cubicBezTo>
                      <a:pt x="8552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52" name="Freeform: Shape 451"/>
              <p:cNvSpPr/>
              <p:nvPr/>
            </p:nvSpPr>
            <p:spPr>
              <a:xfrm>
                <a:off x="7504300" y="5392626"/>
                <a:ext cx="85120" cy="69463"/>
              </a:xfrm>
              <a:custGeom>
                <a:avLst/>
                <a:gdLst/>
                <a:ahLst/>
                <a:cxnLst/>
                <a:rect l="0" t="0" r="0" b="0"/>
                <a:pathLst>
                  <a:path w="85120" h="69463">
                    <a:moveTo>
                      <a:pt x="77631" y="67033"/>
                    </a:moveTo>
                    <a:cubicBezTo>
                      <a:pt x="77631" y="67033"/>
                      <a:pt x="95961" y="29480"/>
                      <a:pt x="75022" y="10271"/>
                    </a:cubicBezTo>
                    <a:cubicBezTo>
                      <a:pt x="75022" y="10271"/>
                      <a:pt x="62821" y="-7265"/>
                      <a:pt x="24455" y="3439"/>
                    </a:cubicBezTo>
                    <a:cubicBezTo>
                      <a:pt x="24455" y="3439"/>
                      <a:pt x="-5843" y="27190"/>
                      <a:pt x="889" y="46591"/>
                    </a:cubicBezTo>
                    <a:cubicBezTo>
                      <a:pt x="889" y="46591"/>
                      <a:pt x="42962" y="78443"/>
                      <a:pt x="77631" y="670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53" name="Freeform: Shape 452"/>
              <p:cNvSpPr/>
              <p:nvPr/>
            </p:nvSpPr>
            <p:spPr>
              <a:xfrm>
                <a:off x="7602540" y="5410950"/>
                <a:ext cx="110759" cy="43826"/>
              </a:xfrm>
              <a:custGeom>
                <a:avLst/>
                <a:gdLst/>
                <a:ahLst/>
                <a:cxnLst/>
                <a:rect l="0" t="0" r="0" b="0"/>
                <a:pathLst>
                  <a:path w="110759" h="43826">
                    <a:moveTo>
                      <a:pt x="0" y="43826"/>
                    </a:moveTo>
                    <a:cubicBezTo>
                      <a:pt x="0" y="43826"/>
                      <a:pt x="80674" y="34434"/>
                      <a:pt x="93801" y="36441"/>
                    </a:cubicBezTo>
                    <a:cubicBezTo>
                      <a:pt x="93801" y="36441"/>
                      <a:pt x="110759" y="8676"/>
                      <a:pt x="110759" y="0"/>
                    </a:cubicBezTo>
                    <a:cubicBezTo>
                      <a:pt x="110759" y="0"/>
                      <a:pt x="101986" y="314"/>
                      <a:pt x="88859" y="2321"/>
                    </a:cubicBezTo>
                    <a:cubicBezTo>
                      <a:pt x="75732" y="4328"/>
                      <a:pt x="23898" y="24064"/>
                      <a:pt x="23898" y="24064"/>
                    </a:cubicBezTo>
                    <a:cubicBezTo>
                      <a:pt x="23898" y="24064"/>
                      <a:pt x="4376" y="32761"/>
                      <a:pt x="0" y="438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54" name="Freeform: Shape 453"/>
              <p:cNvSpPr/>
              <p:nvPr/>
            </p:nvSpPr>
            <p:spPr>
              <a:xfrm>
                <a:off x="7064915" y="6061047"/>
                <a:ext cx="323519" cy="120581"/>
              </a:xfrm>
              <a:custGeom>
                <a:avLst/>
                <a:gdLst/>
                <a:ahLst/>
                <a:cxnLst/>
                <a:rect l="0" t="0" r="0" b="0"/>
                <a:pathLst>
                  <a:path w="323519" h="120581">
                    <a:moveTo>
                      <a:pt x="148862" y="0"/>
                    </a:moveTo>
                    <a:cubicBezTo>
                      <a:pt x="148862" y="0"/>
                      <a:pt x="129297" y="32615"/>
                      <a:pt x="112257" y="47668"/>
                    </a:cubicBezTo>
                    <a:cubicBezTo>
                      <a:pt x="95217" y="62721"/>
                      <a:pt x="37787" y="75265"/>
                      <a:pt x="23903" y="75265"/>
                    </a:cubicBezTo>
                    <a:cubicBezTo>
                      <a:pt x="10019" y="75265"/>
                      <a:pt x="3077" y="83418"/>
                      <a:pt x="4339" y="88437"/>
                    </a:cubicBezTo>
                    <a:cubicBezTo>
                      <a:pt x="5601" y="93454"/>
                      <a:pt x="-3234" y="91572"/>
                      <a:pt x="1183" y="100980"/>
                    </a:cubicBezTo>
                    <a:cubicBezTo>
                      <a:pt x="5601" y="110388"/>
                      <a:pt x="20116" y="121678"/>
                      <a:pt x="71867" y="120581"/>
                    </a:cubicBezTo>
                    <a:cubicBezTo>
                      <a:pt x="123617" y="119170"/>
                      <a:pt x="176315" y="115093"/>
                      <a:pt x="206292" y="100980"/>
                    </a:cubicBezTo>
                    <a:cubicBezTo>
                      <a:pt x="236270" y="86868"/>
                      <a:pt x="239109" y="86555"/>
                      <a:pt x="239109" y="86555"/>
                    </a:cubicBezTo>
                    <a:lnTo>
                      <a:pt x="241003" y="100980"/>
                    </a:lnTo>
                    <a:cubicBezTo>
                      <a:pt x="241003" y="100980"/>
                      <a:pt x="298433" y="104116"/>
                      <a:pt x="306637" y="100980"/>
                    </a:cubicBezTo>
                    <a:cubicBezTo>
                      <a:pt x="314841" y="97845"/>
                      <a:pt x="321784" y="96590"/>
                      <a:pt x="323046" y="84673"/>
                    </a:cubicBezTo>
                    <a:cubicBezTo>
                      <a:pt x="324309" y="72756"/>
                      <a:pt x="322836" y="31204"/>
                      <a:pt x="318839" y="21247"/>
                    </a:cubicBezTo>
                    <a:cubicBezTo>
                      <a:pt x="318839" y="21247"/>
                      <a:pt x="245420" y="5018"/>
                      <a:pt x="224594" y="6272"/>
                    </a:cubicBezTo>
                    <a:cubicBezTo>
                      <a:pt x="203767" y="7526"/>
                      <a:pt x="156435" y="627"/>
                      <a:pt x="1488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55" name="Freeform: Shape 454"/>
              <p:cNvSpPr/>
              <p:nvPr/>
            </p:nvSpPr>
            <p:spPr>
              <a:xfrm>
                <a:off x="6667565" y="5617458"/>
                <a:ext cx="315234" cy="206665"/>
              </a:xfrm>
              <a:custGeom>
                <a:avLst/>
                <a:gdLst/>
                <a:ahLst/>
                <a:cxnLst/>
                <a:rect l="0" t="0" r="0" b="0"/>
                <a:pathLst>
                  <a:path w="315234" h="206665">
                    <a:moveTo>
                      <a:pt x="252125" y="27127"/>
                    </a:moveTo>
                    <a:cubicBezTo>
                      <a:pt x="252125" y="27127"/>
                      <a:pt x="236978" y="20227"/>
                      <a:pt x="218676" y="22736"/>
                    </a:cubicBezTo>
                    <a:cubicBezTo>
                      <a:pt x="200375" y="25245"/>
                      <a:pt x="167557" y="23364"/>
                      <a:pt x="156039" y="28381"/>
                    </a:cubicBezTo>
                    <a:cubicBezTo>
                      <a:pt x="144837" y="33399"/>
                      <a:pt x="76679" y="27127"/>
                      <a:pt x="47017" y="8310"/>
                    </a:cubicBezTo>
                    <a:cubicBezTo>
                      <a:pt x="17355" y="-10506"/>
                      <a:pt x="11675" y="8310"/>
                      <a:pt x="11675" y="8310"/>
                    </a:cubicBezTo>
                    <a:cubicBezTo>
                      <a:pt x="11675" y="8310"/>
                      <a:pt x="0" y="7683"/>
                      <a:pt x="0" y="19914"/>
                    </a:cubicBezTo>
                    <a:cubicBezTo>
                      <a:pt x="0" y="32145"/>
                      <a:pt x="47332" y="85144"/>
                      <a:pt x="100660" y="117445"/>
                    </a:cubicBezTo>
                    <a:cubicBezTo>
                      <a:pt x="100660" y="117445"/>
                      <a:pt x="160615" y="146924"/>
                      <a:pt x="197850" y="150687"/>
                    </a:cubicBezTo>
                    <a:cubicBezTo>
                      <a:pt x="197850" y="150687"/>
                      <a:pt x="213628" y="153823"/>
                      <a:pt x="203530" y="172012"/>
                    </a:cubicBezTo>
                    <a:lnTo>
                      <a:pt x="263484" y="205254"/>
                    </a:lnTo>
                    <a:cubicBezTo>
                      <a:pt x="263484" y="205254"/>
                      <a:pt x="279893" y="210271"/>
                      <a:pt x="284941" y="201490"/>
                    </a:cubicBezTo>
                    <a:cubicBezTo>
                      <a:pt x="289991" y="192710"/>
                      <a:pt x="296301" y="178284"/>
                      <a:pt x="296301" y="178284"/>
                    </a:cubicBezTo>
                    <a:cubicBezTo>
                      <a:pt x="296301" y="178284"/>
                      <a:pt x="308923" y="170758"/>
                      <a:pt x="312079" y="146296"/>
                    </a:cubicBezTo>
                    <a:lnTo>
                      <a:pt x="315234" y="141279"/>
                    </a:lnTo>
                    <a:lnTo>
                      <a:pt x="252125" y="27127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56" name="Freeform: Shape 455"/>
              <p:cNvSpPr/>
              <p:nvPr/>
            </p:nvSpPr>
            <p:spPr>
              <a:xfrm>
                <a:off x="7835805" y="5216745"/>
                <a:ext cx="95927" cy="48060"/>
              </a:xfrm>
              <a:custGeom>
                <a:avLst/>
                <a:gdLst/>
                <a:ahLst/>
                <a:cxnLst/>
                <a:rect l="0" t="0" r="0" b="0"/>
                <a:pathLst>
                  <a:path w="95927" h="48060" fill="none">
                    <a:moveTo>
                      <a:pt x="26980" y="11603"/>
                    </a:moveTo>
                    <a:lnTo>
                      <a:pt x="29941" y="21247"/>
                    </a:lnTo>
                    <a:cubicBezTo>
                      <a:pt x="29941" y="21247"/>
                      <a:pt x="42731" y="5849"/>
                      <a:pt x="57540" y="3173"/>
                    </a:cubicBezTo>
                    <a:cubicBezTo>
                      <a:pt x="72350" y="497"/>
                      <a:pt x="83121" y="-1845"/>
                      <a:pt x="85814" y="1835"/>
                    </a:cubicBezTo>
                    <a:cubicBezTo>
                      <a:pt x="88507" y="5514"/>
                      <a:pt x="98604" y="4511"/>
                      <a:pt x="95239" y="16219"/>
                    </a:cubicBezTo>
                    <a:cubicBezTo>
                      <a:pt x="95239" y="16219"/>
                      <a:pt x="88843" y="13543"/>
                      <a:pt x="71341" y="19564"/>
                    </a:cubicBezTo>
                    <a:cubicBezTo>
                      <a:pt x="53838" y="25585"/>
                      <a:pt x="28594" y="37627"/>
                      <a:pt x="16814" y="41641"/>
                    </a:cubicBezTo>
                    <a:cubicBezTo>
                      <a:pt x="5033" y="45655"/>
                      <a:pt x="0" y="47997"/>
                      <a:pt x="0" y="47997"/>
                    </a:cubicBezTo>
                    <a:cubicBezTo>
                      <a:pt x="0" y="47997"/>
                      <a:pt x="657" y="32944"/>
                      <a:pt x="11765" y="32944"/>
                    </a:cubicBezTo>
                    <a:cubicBezTo>
                      <a:pt x="22872" y="32944"/>
                      <a:pt x="19843" y="38652"/>
                      <a:pt x="29941" y="21247"/>
                    </a:cubicBezTo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457" name="Freeform: Shape 456"/>
              <p:cNvSpPr/>
              <p:nvPr/>
            </p:nvSpPr>
            <p:spPr>
              <a:xfrm>
                <a:off x="7936149" y="5188833"/>
                <a:ext cx="111626" cy="87652"/>
              </a:xfrm>
              <a:custGeom>
                <a:avLst/>
                <a:gdLst/>
                <a:ahLst/>
                <a:cxnLst/>
                <a:rect l="0" t="0" r="0" b="0"/>
                <a:pathLst>
                  <a:path w="111626" h="87652">
                    <a:moveTo>
                      <a:pt x="0" y="49481"/>
                    </a:moveTo>
                    <a:cubicBezTo>
                      <a:pt x="0" y="49481"/>
                      <a:pt x="84089" y="23390"/>
                      <a:pt x="94523" y="12351"/>
                    </a:cubicBezTo>
                    <a:cubicBezTo>
                      <a:pt x="104999" y="1312"/>
                      <a:pt x="104999" y="2650"/>
                      <a:pt x="104999" y="0"/>
                    </a:cubicBezTo>
                    <a:cubicBezTo>
                      <a:pt x="104999" y="0"/>
                      <a:pt x="116402" y="-1030"/>
                      <a:pt x="109333" y="11347"/>
                    </a:cubicBezTo>
                    <a:cubicBezTo>
                      <a:pt x="109333" y="11347"/>
                      <a:pt x="89137" y="30080"/>
                      <a:pt x="70289" y="41119"/>
                    </a:cubicBezTo>
                    <a:cubicBezTo>
                      <a:pt x="51440" y="52158"/>
                      <a:pt x="15425" y="87652"/>
                      <a:pt x="15425" y="87652"/>
                    </a:cubicBezTo>
                    <a:cubicBezTo>
                      <a:pt x="15425" y="87652"/>
                      <a:pt x="14752" y="78250"/>
                      <a:pt x="11723" y="72897"/>
                    </a:cubicBezTo>
                    <a:cubicBezTo>
                      <a:pt x="8693" y="67545"/>
                      <a:pt x="0" y="52492"/>
                      <a:pt x="0" y="49481"/>
                    </a:cubicBezTo>
                    <a:close/>
                  </a:path>
                </a:pathLst>
              </a:custGeom>
              <a:solidFill>
                <a:srgbClr val="FCFCFC"/>
              </a:solidFill>
              <a:ln w="7600" cap="flat">
                <a:noFill/>
                <a:bevel/>
              </a:ln>
            </p:spPr>
          </p:sp>
          <p:sp>
            <p:nvSpPr>
              <p:cNvPr id="458" name="Freeform: Shape 457"/>
              <p:cNvSpPr/>
              <p:nvPr/>
            </p:nvSpPr>
            <p:spPr>
              <a:xfrm>
                <a:off x="7951618" y="5191189"/>
                <a:ext cx="113124" cy="109918"/>
              </a:xfrm>
              <a:custGeom>
                <a:avLst/>
                <a:gdLst/>
                <a:ahLst/>
                <a:cxnLst/>
                <a:rect l="0" t="0" r="0" b="0"/>
                <a:pathLst>
                  <a:path w="113124" h="109918">
                    <a:moveTo>
                      <a:pt x="95217" y="0"/>
                    </a:moveTo>
                    <a:cubicBezTo>
                      <a:pt x="95217" y="0"/>
                      <a:pt x="110026" y="25052"/>
                      <a:pt x="113124" y="38432"/>
                    </a:cubicBezTo>
                    <a:cubicBezTo>
                      <a:pt x="116085" y="51813"/>
                      <a:pt x="63164" y="86633"/>
                      <a:pt x="52697" y="88385"/>
                    </a:cubicBezTo>
                    <a:lnTo>
                      <a:pt x="11889" y="109918"/>
                    </a:lnTo>
                    <a:cubicBezTo>
                      <a:pt x="11889" y="109918"/>
                      <a:pt x="20301" y="87547"/>
                      <a:pt x="737" y="91310"/>
                    </a:cubicBezTo>
                    <a:lnTo>
                      <a:pt x="0" y="85300"/>
                    </a:lnTo>
                    <a:cubicBezTo>
                      <a:pt x="0" y="85300"/>
                      <a:pt x="39049" y="47506"/>
                      <a:pt x="52934" y="38767"/>
                    </a:cubicBezTo>
                    <a:cubicBezTo>
                      <a:pt x="66818" y="30027"/>
                      <a:pt x="97111" y="9957"/>
                      <a:pt x="95217" y="0"/>
                    </a:cubicBezTo>
                    <a:close/>
                  </a:path>
                </a:pathLst>
              </a:custGeom>
              <a:solidFill>
                <a:srgbClr val="4F4F4F"/>
              </a:solidFill>
              <a:ln w="7600" cap="flat">
                <a:noFill/>
                <a:bevel/>
              </a:ln>
            </p:spPr>
          </p:sp>
          <p:sp>
            <p:nvSpPr>
              <p:cNvPr id="459" name="Freeform: Shape 458"/>
              <p:cNvSpPr/>
              <p:nvPr/>
            </p:nvSpPr>
            <p:spPr>
              <a:xfrm>
                <a:off x="7831000" y="5228117"/>
                <a:ext cx="315234" cy="223992"/>
              </a:xfrm>
              <a:custGeom>
                <a:avLst/>
                <a:gdLst/>
                <a:ahLst/>
                <a:cxnLst/>
                <a:rect l="0" t="0" r="0" b="0"/>
                <a:pathLst>
                  <a:path w="315234" h="223992">
                    <a:moveTo>
                      <a:pt x="234139" y="0"/>
                    </a:moveTo>
                    <a:cubicBezTo>
                      <a:pt x="234139" y="0"/>
                      <a:pt x="289044" y="6899"/>
                      <a:pt x="303559" y="32615"/>
                    </a:cubicBezTo>
                    <a:cubicBezTo>
                      <a:pt x="318074" y="58330"/>
                      <a:pt x="324385" y="120424"/>
                      <a:pt x="290306" y="152412"/>
                    </a:cubicBezTo>
                    <a:cubicBezTo>
                      <a:pt x="256226" y="184400"/>
                      <a:pt x="199743" y="219837"/>
                      <a:pt x="153988" y="223286"/>
                    </a:cubicBezTo>
                    <a:cubicBezTo>
                      <a:pt x="108234" y="226736"/>
                      <a:pt x="88985" y="217642"/>
                      <a:pt x="80150" y="202589"/>
                    </a:cubicBezTo>
                    <a:cubicBezTo>
                      <a:pt x="71314" y="187535"/>
                      <a:pt x="44808" y="122933"/>
                      <a:pt x="35973" y="105999"/>
                    </a:cubicBezTo>
                    <a:cubicBezTo>
                      <a:pt x="27137" y="89064"/>
                      <a:pt x="0" y="38887"/>
                      <a:pt x="0" y="35751"/>
                    </a:cubicBezTo>
                    <a:cubicBezTo>
                      <a:pt x="0" y="32615"/>
                      <a:pt x="-631" y="35751"/>
                      <a:pt x="6311" y="35751"/>
                    </a:cubicBezTo>
                    <a:cubicBezTo>
                      <a:pt x="13253" y="35751"/>
                      <a:pt x="73839" y="6899"/>
                      <a:pt x="78887" y="6899"/>
                    </a:cubicBezTo>
                    <a:cubicBezTo>
                      <a:pt x="83936" y="6899"/>
                      <a:pt x="98241" y="1505"/>
                      <a:pt x="101607" y="4850"/>
                    </a:cubicBezTo>
                    <a:cubicBezTo>
                      <a:pt x="104973" y="8195"/>
                      <a:pt x="107287" y="14426"/>
                      <a:pt x="107287" y="14426"/>
                    </a:cubicBezTo>
                    <a:cubicBezTo>
                      <a:pt x="107287" y="14426"/>
                      <a:pt x="124284" y="44694"/>
                      <a:pt x="120582" y="48374"/>
                    </a:cubicBezTo>
                    <a:cubicBezTo>
                      <a:pt x="120582" y="48374"/>
                      <a:pt x="121171" y="53313"/>
                      <a:pt x="130006" y="53313"/>
                    </a:cubicBezTo>
                    <a:cubicBezTo>
                      <a:pt x="130006" y="53313"/>
                      <a:pt x="140735" y="57076"/>
                      <a:pt x="134424" y="69620"/>
                    </a:cubicBezTo>
                    <a:cubicBezTo>
                      <a:pt x="134424" y="69620"/>
                      <a:pt x="148309" y="62721"/>
                      <a:pt x="174815" y="47668"/>
                    </a:cubicBezTo>
                    <a:cubicBezTo>
                      <a:pt x="174815" y="47668"/>
                      <a:pt x="234139" y="13171"/>
                      <a:pt x="2341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 w="7600" cap="flat">
                <a:noFill/>
                <a:bevel/>
              </a:ln>
            </p:spPr>
          </p:sp>
          <p:sp>
            <p:nvSpPr>
              <p:cNvPr id="460" name="Freeform: Shape 459"/>
              <p:cNvSpPr/>
              <p:nvPr/>
            </p:nvSpPr>
            <p:spPr>
              <a:xfrm>
                <a:off x="7529171" y="5230630"/>
                <a:ext cx="336614" cy="233164"/>
              </a:xfrm>
              <a:custGeom>
                <a:avLst/>
                <a:gdLst/>
                <a:ahLst/>
                <a:cxnLst/>
                <a:rect l="0" t="0" r="0" b="0"/>
                <a:pathLst>
                  <a:path w="336614" h="233164">
                    <a:moveTo>
                      <a:pt x="331250" y="0"/>
                    </a:moveTo>
                    <a:cubicBezTo>
                      <a:pt x="331250" y="0"/>
                      <a:pt x="300226" y="3011"/>
                      <a:pt x="288782" y="14384"/>
                    </a:cubicBezTo>
                    <a:cubicBezTo>
                      <a:pt x="277338" y="25757"/>
                      <a:pt x="275992" y="21743"/>
                      <a:pt x="269596" y="29102"/>
                    </a:cubicBezTo>
                    <a:cubicBezTo>
                      <a:pt x="263200" y="36462"/>
                      <a:pt x="263874" y="36127"/>
                      <a:pt x="255797" y="44155"/>
                    </a:cubicBezTo>
                    <a:cubicBezTo>
                      <a:pt x="247718" y="52184"/>
                      <a:pt x="238630" y="63223"/>
                      <a:pt x="235769" y="67069"/>
                    </a:cubicBezTo>
                    <a:cubicBezTo>
                      <a:pt x="232907" y="70916"/>
                      <a:pt x="236274" y="73592"/>
                      <a:pt x="224662" y="75098"/>
                    </a:cubicBezTo>
                    <a:cubicBezTo>
                      <a:pt x="213050" y="76603"/>
                      <a:pt x="205981" y="82290"/>
                      <a:pt x="204971" y="83144"/>
                    </a:cubicBezTo>
                    <a:cubicBezTo>
                      <a:pt x="203961" y="84297"/>
                      <a:pt x="191172" y="84297"/>
                      <a:pt x="174026" y="95727"/>
                    </a:cubicBezTo>
                    <a:cubicBezTo>
                      <a:pt x="174026" y="95727"/>
                      <a:pt x="171649" y="95670"/>
                      <a:pt x="152464" y="98346"/>
                    </a:cubicBezTo>
                    <a:cubicBezTo>
                      <a:pt x="133278" y="101022"/>
                      <a:pt x="131931" y="106709"/>
                      <a:pt x="121497" y="111057"/>
                    </a:cubicBezTo>
                    <a:cubicBezTo>
                      <a:pt x="111063" y="115406"/>
                      <a:pt x="104332" y="120424"/>
                      <a:pt x="89522" y="125107"/>
                    </a:cubicBezTo>
                    <a:cubicBezTo>
                      <a:pt x="74712" y="129791"/>
                      <a:pt x="48458" y="141833"/>
                      <a:pt x="46438" y="143840"/>
                    </a:cubicBezTo>
                    <a:cubicBezTo>
                      <a:pt x="44419" y="145847"/>
                      <a:pt x="34658" y="138822"/>
                      <a:pt x="0" y="166289"/>
                    </a:cubicBezTo>
                    <a:cubicBezTo>
                      <a:pt x="0" y="166289"/>
                      <a:pt x="6721" y="166994"/>
                      <a:pt x="13790" y="166289"/>
                    </a:cubicBezTo>
                    <a:cubicBezTo>
                      <a:pt x="20857" y="165583"/>
                      <a:pt x="51824" y="164244"/>
                      <a:pt x="56873" y="182308"/>
                    </a:cubicBezTo>
                    <a:cubicBezTo>
                      <a:pt x="61921" y="200372"/>
                      <a:pt x="56705" y="222951"/>
                      <a:pt x="54180" y="225459"/>
                    </a:cubicBezTo>
                    <a:cubicBezTo>
                      <a:pt x="51656" y="227969"/>
                      <a:pt x="53507" y="233164"/>
                      <a:pt x="53507" y="233164"/>
                    </a:cubicBezTo>
                    <a:cubicBezTo>
                      <a:pt x="53507" y="233164"/>
                      <a:pt x="67980" y="227802"/>
                      <a:pt x="73366" y="224122"/>
                    </a:cubicBezTo>
                    <a:cubicBezTo>
                      <a:pt x="78750" y="220442"/>
                      <a:pt x="82453" y="208066"/>
                      <a:pt x="97263" y="204385"/>
                    </a:cubicBezTo>
                    <a:cubicBezTo>
                      <a:pt x="112073" y="200706"/>
                      <a:pt x="163234" y="179967"/>
                      <a:pt x="167274" y="182308"/>
                    </a:cubicBezTo>
                    <a:cubicBezTo>
                      <a:pt x="171312" y="184650"/>
                      <a:pt x="184103" y="180301"/>
                      <a:pt x="184103" y="180301"/>
                    </a:cubicBezTo>
                    <a:cubicBezTo>
                      <a:pt x="184103" y="180301"/>
                      <a:pt x="204003" y="122305"/>
                      <a:pt x="214101" y="112270"/>
                    </a:cubicBezTo>
                    <a:cubicBezTo>
                      <a:pt x="224198" y="102235"/>
                      <a:pt x="243548" y="84906"/>
                      <a:pt x="252598" y="80283"/>
                    </a:cubicBezTo>
                    <a:cubicBezTo>
                      <a:pt x="281610" y="65461"/>
                      <a:pt x="303086" y="35124"/>
                      <a:pt x="303086" y="33869"/>
                    </a:cubicBezTo>
                    <a:cubicBezTo>
                      <a:pt x="303086" y="32615"/>
                      <a:pt x="309398" y="31360"/>
                      <a:pt x="309398" y="31360"/>
                    </a:cubicBezTo>
                    <a:lnTo>
                      <a:pt x="315079" y="18189"/>
                    </a:lnTo>
                    <a:lnTo>
                      <a:pt x="321767" y="19067"/>
                    </a:lnTo>
                    <a:lnTo>
                      <a:pt x="328163" y="22412"/>
                    </a:lnTo>
                    <a:lnTo>
                      <a:pt x="336614" y="7370"/>
                    </a:lnTo>
                    <a:lnTo>
                      <a:pt x="331250" y="0"/>
                    </a:lnTo>
                    <a:close/>
                  </a:path>
                </a:pathLst>
              </a:custGeom>
              <a:solidFill>
                <a:srgbClr val="303030"/>
              </a:solidFill>
              <a:ln w="7600" cap="flat">
                <a:noFill/>
                <a:bevel/>
              </a:ln>
            </p:spPr>
          </p:sp>
          <p:sp>
            <p:nvSpPr>
              <p:cNvPr id="461" name="Freeform: Shape 460"/>
              <p:cNvSpPr/>
              <p:nvPr/>
            </p:nvSpPr>
            <p:spPr>
              <a:xfrm>
                <a:off x="7669432" y="5261364"/>
                <a:ext cx="181521" cy="246258"/>
              </a:xfrm>
              <a:custGeom>
                <a:avLst/>
                <a:gdLst/>
                <a:ahLst/>
                <a:cxnLst/>
                <a:rect l="0" t="0" r="0" b="0"/>
                <a:pathLst>
                  <a:path w="181521" h="246258">
                    <a:moveTo>
                      <a:pt x="181521" y="38260"/>
                    </a:moveTo>
                    <a:cubicBezTo>
                      <a:pt x="181521" y="38260"/>
                      <a:pt x="138843" y="82164"/>
                      <a:pt x="121803" y="131714"/>
                    </a:cubicBezTo>
                    <a:cubicBezTo>
                      <a:pt x="121803" y="131714"/>
                      <a:pt x="117385" y="137359"/>
                      <a:pt x="104763" y="155548"/>
                    </a:cubicBezTo>
                    <a:cubicBezTo>
                      <a:pt x="92141" y="173738"/>
                      <a:pt x="97190" y="188790"/>
                      <a:pt x="69421" y="201335"/>
                    </a:cubicBezTo>
                    <a:cubicBezTo>
                      <a:pt x="41653" y="213878"/>
                      <a:pt x="46702" y="210743"/>
                      <a:pt x="34711" y="225168"/>
                    </a:cubicBezTo>
                    <a:cubicBezTo>
                      <a:pt x="22720" y="239595"/>
                      <a:pt x="12622" y="243984"/>
                      <a:pt x="10729" y="245866"/>
                    </a:cubicBezTo>
                    <a:cubicBezTo>
                      <a:pt x="8835" y="247748"/>
                      <a:pt x="0" y="242103"/>
                      <a:pt x="0" y="242103"/>
                    </a:cubicBezTo>
                    <a:cubicBezTo>
                      <a:pt x="0" y="242103"/>
                      <a:pt x="43546" y="149276"/>
                      <a:pt x="53013" y="121678"/>
                    </a:cubicBezTo>
                    <a:cubicBezTo>
                      <a:pt x="62479" y="94081"/>
                      <a:pt x="68159" y="76520"/>
                      <a:pt x="106657" y="51431"/>
                    </a:cubicBezTo>
                    <a:cubicBezTo>
                      <a:pt x="145154" y="26343"/>
                      <a:pt x="160616" y="4077"/>
                      <a:pt x="164718" y="0"/>
                    </a:cubicBezTo>
                    <a:lnTo>
                      <a:pt x="162825" y="3136"/>
                    </a:lnTo>
                    <a:lnTo>
                      <a:pt x="181521" y="38260"/>
                    </a:lnTo>
                    <a:close/>
                  </a:path>
                </a:pathLst>
              </a:custGeom>
              <a:solidFill>
                <a:srgbClr val="303030"/>
              </a:solidFill>
              <a:ln w="7600" cap="flat">
                <a:noFill/>
                <a:bevel/>
              </a:ln>
            </p:spPr>
          </p:sp>
          <p:sp>
            <p:nvSpPr>
              <p:cNvPr id="462" name="Freeform: Shape 461"/>
              <p:cNvSpPr/>
              <p:nvPr/>
            </p:nvSpPr>
            <p:spPr>
              <a:xfrm>
                <a:off x="7682052" y="5299620"/>
                <a:ext cx="198796" cy="231440"/>
              </a:xfrm>
              <a:custGeom>
                <a:avLst/>
                <a:gdLst/>
                <a:ahLst/>
                <a:cxnLst/>
                <a:rect l="0" t="0" r="0" b="0"/>
                <a:pathLst>
                  <a:path w="198796" h="231440">
                    <a:moveTo>
                      <a:pt x="168898" y="0"/>
                    </a:moveTo>
                    <a:cubicBezTo>
                      <a:pt x="168898" y="0"/>
                      <a:pt x="119277" y="52685"/>
                      <a:pt x="109180" y="93454"/>
                    </a:cubicBezTo>
                    <a:cubicBezTo>
                      <a:pt x="109180" y="93454"/>
                      <a:pt x="92772" y="112270"/>
                      <a:pt x="88354" y="121051"/>
                    </a:cubicBezTo>
                    <a:cubicBezTo>
                      <a:pt x="83936" y="129832"/>
                      <a:pt x="83305" y="149903"/>
                      <a:pt x="66265" y="158056"/>
                    </a:cubicBezTo>
                    <a:cubicBezTo>
                      <a:pt x="49226" y="166210"/>
                      <a:pt x="35342" y="171855"/>
                      <a:pt x="30293" y="176873"/>
                    </a:cubicBezTo>
                    <a:cubicBezTo>
                      <a:pt x="25244" y="181891"/>
                      <a:pt x="3787" y="204470"/>
                      <a:pt x="0" y="206979"/>
                    </a:cubicBezTo>
                    <a:cubicBezTo>
                      <a:pt x="0" y="206979"/>
                      <a:pt x="23351" y="208861"/>
                      <a:pt x="24613" y="212624"/>
                    </a:cubicBezTo>
                    <a:cubicBezTo>
                      <a:pt x="25875" y="216387"/>
                      <a:pt x="26506" y="197571"/>
                      <a:pt x="27768" y="196943"/>
                    </a:cubicBezTo>
                    <a:cubicBezTo>
                      <a:pt x="29031" y="196316"/>
                      <a:pt x="58692" y="195062"/>
                      <a:pt x="66897" y="203216"/>
                    </a:cubicBezTo>
                    <a:cubicBezTo>
                      <a:pt x="75101" y="211370"/>
                      <a:pt x="110442" y="231440"/>
                      <a:pt x="110442" y="231440"/>
                    </a:cubicBezTo>
                    <a:cubicBezTo>
                      <a:pt x="110442" y="231440"/>
                      <a:pt x="110442" y="197571"/>
                      <a:pt x="126851" y="176246"/>
                    </a:cubicBezTo>
                    <a:cubicBezTo>
                      <a:pt x="143259" y="154921"/>
                      <a:pt x="195641" y="72129"/>
                      <a:pt x="198796" y="65857"/>
                    </a:cubicBezTo>
                    <a:lnTo>
                      <a:pt x="168898" y="0"/>
                    </a:lnTo>
                    <a:close/>
                  </a:path>
                </a:pathLst>
              </a:custGeom>
              <a:solidFill>
                <a:srgbClr val="FCFCFC"/>
              </a:solidFill>
              <a:ln w="7600" cap="flat">
                <a:noFill/>
                <a:bevel/>
              </a:ln>
            </p:spPr>
          </p:sp>
          <p:sp>
            <p:nvSpPr>
              <p:cNvPr id="463" name="Freeform: Shape 462"/>
              <p:cNvSpPr/>
              <p:nvPr/>
            </p:nvSpPr>
            <p:spPr>
              <a:xfrm>
                <a:off x="7752659" y="5361953"/>
                <a:ext cx="383393" cy="347081"/>
              </a:xfrm>
              <a:custGeom>
                <a:avLst/>
                <a:gdLst/>
                <a:ahLst/>
                <a:cxnLst/>
                <a:rect l="0" t="0" r="0" b="0"/>
                <a:pathLst>
                  <a:path w="383393" h="347081">
                    <a:moveTo>
                      <a:pt x="383393" y="0"/>
                    </a:moveTo>
                    <a:cubicBezTo>
                      <a:pt x="383393" y="0"/>
                      <a:pt x="284915" y="117889"/>
                      <a:pt x="265615" y="172246"/>
                    </a:cubicBezTo>
                    <a:cubicBezTo>
                      <a:pt x="265615" y="172246"/>
                      <a:pt x="254649" y="236641"/>
                      <a:pt x="254649" y="255901"/>
                    </a:cubicBezTo>
                    <a:lnTo>
                      <a:pt x="180572" y="331976"/>
                    </a:lnTo>
                    <a:lnTo>
                      <a:pt x="170501" y="339529"/>
                    </a:lnTo>
                    <a:lnTo>
                      <a:pt x="157853" y="328631"/>
                    </a:lnTo>
                    <a:cubicBezTo>
                      <a:pt x="157853" y="328631"/>
                      <a:pt x="46708" y="344519"/>
                      <a:pt x="26585" y="346220"/>
                    </a:cubicBezTo>
                    <a:cubicBezTo>
                      <a:pt x="-27285" y="350771"/>
                      <a:pt x="17328" y="335322"/>
                      <a:pt x="17328" y="335322"/>
                    </a:cubicBezTo>
                    <a:cubicBezTo>
                      <a:pt x="17328" y="335322"/>
                      <a:pt x="70340" y="344521"/>
                      <a:pt x="63609" y="295181"/>
                    </a:cubicBezTo>
                    <a:cubicBezTo>
                      <a:pt x="56877" y="245839"/>
                      <a:pt x="40486" y="204631"/>
                      <a:pt x="39207" y="183118"/>
                    </a:cubicBezTo>
                    <a:cubicBezTo>
                      <a:pt x="37929" y="161606"/>
                      <a:pt x="43414" y="130433"/>
                      <a:pt x="66133" y="101164"/>
                    </a:cubicBezTo>
                    <a:cubicBezTo>
                      <a:pt x="66133" y="101164"/>
                      <a:pt x="124616" y="8755"/>
                      <a:pt x="128191" y="3528"/>
                    </a:cubicBezTo>
                    <a:cubicBezTo>
                      <a:pt x="128191" y="3528"/>
                      <a:pt x="135959" y="7313"/>
                      <a:pt x="173000" y="81929"/>
                    </a:cubicBezTo>
                    <a:cubicBezTo>
                      <a:pt x="192354" y="93637"/>
                      <a:pt x="247400" y="85508"/>
                      <a:pt x="260862" y="78818"/>
                    </a:cubicBezTo>
                    <a:cubicBezTo>
                      <a:pt x="260862" y="78818"/>
                      <a:pt x="337980" y="62747"/>
                      <a:pt x="3833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 w="7600" cap="flat">
                <a:noFill/>
                <a:bevel/>
              </a:ln>
            </p:spPr>
          </p:sp>
          <p:sp>
            <p:nvSpPr>
              <p:cNvPr id="464" name="Freeform: Shape 463"/>
              <p:cNvSpPr/>
              <p:nvPr/>
            </p:nvSpPr>
            <p:spPr>
              <a:xfrm>
                <a:off x="6918416" y="5393230"/>
                <a:ext cx="901132" cy="689224"/>
              </a:xfrm>
              <a:custGeom>
                <a:avLst/>
                <a:gdLst/>
                <a:ahLst/>
                <a:cxnLst/>
                <a:rect l="0" t="0" r="0" b="0"/>
                <a:pathLst>
                  <a:path w="901132" h="689224">
                    <a:moveTo>
                      <a:pt x="875535" y="151234"/>
                    </a:moveTo>
                    <a:cubicBezTo>
                      <a:pt x="875535" y="151234"/>
                      <a:pt x="890682" y="203056"/>
                      <a:pt x="899939" y="263268"/>
                    </a:cubicBezTo>
                    <a:cubicBezTo>
                      <a:pt x="899939" y="263268"/>
                      <a:pt x="912996" y="304040"/>
                      <a:pt x="851595" y="304040"/>
                    </a:cubicBezTo>
                    <a:cubicBezTo>
                      <a:pt x="851595" y="304040"/>
                      <a:pt x="854932" y="309059"/>
                      <a:pt x="837262" y="312403"/>
                    </a:cubicBezTo>
                    <a:cubicBezTo>
                      <a:pt x="819592" y="315747"/>
                      <a:pt x="782564" y="318257"/>
                      <a:pt x="756479" y="324110"/>
                    </a:cubicBezTo>
                    <a:cubicBezTo>
                      <a:pt x="730394" y="329965"/>
                      <a:pt x="712723" y="329965"/>
                      <a:pt x="700942" y="329965"/>
                    </a:cubicBezTo>
                    <a:cubicBezTo>
                      <a:pt x="689162" y="329965"/>
                      <a:pt x="678222" y="327456"/>
                      <a:pt x="663918" y="324110"/>
                    </a:cubicBezTo>
                    <a:cubicBezTo>
                      <a:pt x="649613" y="320766"/>
                      <a:pt x="544430" y="337491"/>
                      <a:pt x="488944" y="347553"/>
                    </a:cubicBezTo>
                    <a:cubicBezTo>
                      <a:pt x="488944" y="347553"/>
                      <a:pt x="476271" y="347553"/>
                      <a:pt x="471274" y="347553"/>
                    </a:cubicBezTo>
                    <a:cubicBezTo>
                      <a:pt x="471274" y="347553"/>
                      <a:pt x="472063" y="364251"/>
                      <a:pt x="459442" y="374286"/>
                    </a:cubicBezTo>
                    <a:cubicBezTo>
                      <a:pt x="459442" y="374286"/>
                      <a:pt x="451868" y="477149"/>
                      <a:pt x="444294" y="493065"/>
                    </a:cubicBezTo>
                    <a:cubicBezTo>
                      <a:pt x="444294" y="493065"/>
                      <a:pt x="456917" y="506420"/>
                      <a:pt x="456917" y="518127"/>
                    </a:cubicBezTo>
                    <a:cubicBezTo>
                      <a:pt x="456917" y="529835"/>
                      <a:pt x="450567" y="589211"/>
                      <a:pt x="446819" y="595064"/>
                    </a:cubicBezTo>
                    <a:cubicBezTo>
                      <a:pt x="444294" y="600918"/>
                      <a:pt x="448502" y="627679"/>
                      <a:pt x="456917" y="651095"/>
                    </a:cubicBezTo>
                    <a:cubicBezTo>
                      <a:pt x="465333" y="674512"/>
                      <a:pt x="467857" y="685384"/>
                      <a:pt x="465333" y="689224"/>
                    </a:cubicBezTo>
                    <a:cubicBezTo>
                      <a:pt x="462806" y="690402"/>
                      <a:pt x="400538" y="677021"/>
                      <a:pt x="356783" y="677021"/>
                    </a:cubicBezTo>
                    <a:cubicBezTo>
                      <a:pt x="313026" y="677021"/>
                      <a:pt x="280209" y="661967"/>
                      <a:pt x="267587" y="664476"/>
                    </a:cubicBezTo>
                    <a:cubicBezTo>
                      <a:pt x="267587" y="664476"/>
                      <a:pt x="310502" y="287314"/>
                      <a:pt x="313026" y="266407"/>
                    </a:cubicBezTo>
                    <a:cubicBezTo>
                      <a:pt x="313026" y="266407"/>
                      <a:pt x="247391" y="317420"/>
                      <a:pt x="196904" y="342508"/>
                    </a:cubicBezTo>
                    <a:cubicBezTo>
                      <a:pt x="146416" y="367597"/>
                      <a:pt x="72365" y="383487"/>
                      <a:pt x="72365" y="383487"/>
                    </a:cubicBezTo>
                    <a:cubicBezTo>
                      <a:pt x="72365" y="383487"/>
                      <a:pt x="0" y="269753"/>
                      <a:pt x="0" y="251354"/>
                    </a:cubicBezTo>
                    <a:cubicBezTo>
                      <a:pt x="0" y="251354"/>
                      <a:pt x="12622" y="232956"/>
                      <a:pt x="33659" y="222920"/>
                    </a:cubicBezTo>
                    <a:cubicBezTo>
                      <a:pt x="54695" y="212886"/>
                      <a:pt x="305873" y="87861"/>
                      <a:pt x="337429" y="56501"/>
                    </a:cubicBezTo>
                    <a:cubicBezTo>
                      <a:pt x="368983" y="25141"/>
                      <a:pt x="405588" y="-2875"/>
                      <a:pt x="427464" y="0"/>
                    </a:cubicBezTo>
                    <a:cubicBezTo>
                      <a:pt x="450567" y="7161"/>
                      <a:pt x="546954" y="51483"/>
                      <a:pt x="587344" y="56501"/>
                    </a:cubicBezTo>
                    <a:cubicBezTo>
                      <a:pt x="587344" y="56501"/>
                      <a:pt x="710200" y="94134"/>
                      <a:pt x="723662" y="105005"/>
                    </a:cubicBezTo>
                    <a:cubicBezTo>
                      <a:pt x="723662" y="105005"/>
                      <a:pt x="744532" y="105089"/>
                      <a:pt x="751010" y="110233"/>
                    </a:cubicBezTo>
                    <a:cubicBezTo>
                      <a:pt x="757490" y="115376"/>
                      <a:pt x="763633" y="113368"/>
                      <a:pt x="763633" y="113368"/>
                    </a:cubicBezTo>
                    <a:cubicBezTo>
                      <a:pt x="763633" y="113368"/>
                      <a:pt x="768117" y="90770"/>
                      <a:pt x="772031" y="95830"/>
                    </a:cubicBezTo>
                    <a:cubicBezTo>
                      <a:pt x="772031" y="95830"/>
                      <a:pt x="787611" y="104336"/>
                      <a:pt x="791403" y="102329"/>
                    </a:cubicBezTo>
                    <a:cubicBezTo>
                      <a:pt x="795188" y="100322"/>
                      <a:pt x="822411" y="100364"/>
                      <a:pt x="829852" y="108350"/>
                    </a:cubicBezTo>
                    <a:cubicBezTo>
                      <a:pt x="837300" y="116338"/>
                      <a:pt x="873947" y="137118"/>
                      <a:pt x="873947" y="137118"/>
                    </a:cubicBezTo>
                    <a:lnTo>
                      <a:pt x="875535" y="151234"/>
                    </a:lnTo>
                    <a:close/>
                  </a:path>
                </a:pathLst>
              </a:custGeom>
              <a:solidFill>
                <a:srgbClr val="303030"/>
              </a:solidFill>
              <a:ln w="7600" cap="flat">
                <a:noFill/>
                <a:bevel/>
              </a:ln>
            </p:spPr>
          </p:sp>
          <p:sp>
            <p:nvSpPr>
              <p:cNvPr id="465" name="Freeform: Shape 464"/>
              <p:cNvSpPr/>
              <p:nvPr/>
            </p:nvSpPr>
            <p:spPr>
              <a:xfrm>
                <a:off x="7814828" y="5443872"/>
                <a:ext cx="393255" cy="327717"/>
              </a:xfrm>
              <a:custGeom>
                <a:avLst/>
                <a:gdLst/>
                <a:ahLst/>
                <a:cxnLst/>
                <a:rect l="0" t="0" r="0" b="0"/>
                <a:pathLst>
                  <a:path w="393255" h="327717">
                    <a:moveTo>
                      <a:pt x="360257" y="45603"/>
                    </a:moveTo>
                    <a:cubicBezTo>
                      <a:pt x="360257" y="45603"/>
                      <a:pt x="299746" y="11290"/>
                      <a:pt x="252835" y="6899"/>
                    </a:cubicBezTo>
                    <a:cubicBezTo>
                      <a:pt x="205924" y="2509"/>
                      <a:pt x="196154" y="2509"/>
                      <a:pt x="196154" y="2509"/>
                    </a:cubicBezTo>
                    <a:cubicBezTo>
                      <a:pt x="196154" y="2509"/>
                      <a:pt x="139447" y="15053"/>
                      <a:pt x="110838" y="0"/>
                    </a:cubicBezTo>
                    <a:cubicBezTo>
                      <a:pt x="110838" y="0"/>
                      <a:pt x="32581" y="10872"/>
                      <a:pt x="9861" y="58539"/>
                    </a:cubicBezTo>
                    <a:cubicBezTo>
                      <a:pt x="-12859" y="106208"/>
                      <a:pt x="9020" y="183982"/>
                      <a:pt x="20800" y="203216"/>
                    </a:cubicBezTo>
                    <a:cubicBezTo>
                      <a:pt x="32581" y="222450"/>
                      <a:pt x="93167" y="292697"/>
                      <a:pt x="99056" y="306078"/>
                    </a:cubicBezTo>
                    <a:cubicBezTo>
                      <a:pt x="104946" y="319459"/>
                      <a:pt x="131033" y="334510"/>
                      <a:pt x="147020" y="324477"/>
                    </a:cubicBezTo>
                    <a:cubicBezTo>
                      <a:pt x="163009" y="314442"/>
                      <a:pt x="162588" y="289771"/>
                      <a:pt x="147020" y="281826"/>
                    </a:cubicBezTo>
                    <a:cubicBezTo>
                      <a:pt x="131453" y="273881"/>
                      <a:pt x="101581" y="260083"/>
                      <a:pt x="84751" y="231650"/>
                    </a:cubicBezTo>
                    <a:cubicBezTo>
                      <a:pt x="67922" y="203216"/>
                      <a:pt x="27531" y="153876"/>
                      <a:pt x="48147" y="96590"/>
                    </a:cubicBezTo>
                    <a:cubicBezTo>
                      <a:pt x="68763" y="39305"/>
                      <a:pt x="147862" y="30106"/>
                      <a:pt x="186570" y="33451"/>
                    </a:cubicBezTo>
                    <a:cubicBezTo>
                      <a:pt x="225277" y="36796"/>
                      <a:pt x="295119" y="41814"/>
                      <a:pt x="320364" y="52686"/>
                    </a:cubicBezTo>
                    <a:cubicBezTo>
                      <a:pt x="345608" y="63557"/>
                      <a:pt x="349815" y="65230"/>
                      <a:pt x="354443" y="75683"/>
                    </a:cubicBezTo>
                    <a:cubicBezTo>
                      <a:pt x="359072" y="86137"/>
                      <a:pt x="379800" y="96480"/>
                      <a:pt x="389365" y="79447"/>
                    </a:cubicBezTo>
                    <a:cubicBezTo>
                      <a:pt x="400900" y="58900"/>
                      <a:pt x="385552" y="42054"/>
                      <a:pt x="360257" y="45603"/>
                    </a:cubicBezTo>
                    <a:close/>
                  </a:path>
                </a:pathLst>
              </a:custGeom>
              <a:solidFill>
                <a:srgbClr val="404040"/>
              </a:solidFill>
              <a:ln w="7600" cap="flat">
                <a:noFill/>
                <a:bevel/>
              </a:ln>
            </p:spPr>
          </p:sp>
          <p:sp>
            <p:nvSpPr>
              <p:cNvPr id="466" name="Freeform: Shape 465"/>
              <p:cNvSpPr/>
              <p:nvPr/>
            </p:nvSpPr>
            <p:spPr>
              <a:xfrm>
                <a:off x="7918399" y="5491540"/>
                <a:ext cx="285811" cy="234185"/>
              </a:xfrm>
              <a:custGeom>
                <a:avLst/>
                <a:gdLst/>
                <a:ahLst/>
                <a:cxnLst/>
                <a:rect l="0" t="0" r="0" b="0"/>
                <a:pathLst>
                  <a:path w="285811" h="234185">
                    <a:moveTo>
                      <a:pt x="204793" y="0"/>
                    </a:moveTo>
                    <a:cubicBezTo>
                      <a:pt x="204793" y="2509"/>
                      <a:pt x="209211" y="13171"/>
                      <a:pt x="190277" y="28224"/>
                    </a:cubicBezTo>
                    <a:cubicBezTo>
                      <a:pt x="171344" y="43278"/>
                      <a:pt x="18618" y="195689"/>
                      <a:pt x="18618" y="195689"/>
                    </a:cubicBezTo>
                    <a:cubicBezTo>
                      <a:pt x="18618" y="195689"/>
                      <a:pt x="11675" y="203530"/>
                      <a:pt x="0" y="203530"/>
                    </a:cubicBezTo>
                    <a:cubicBezTo>
                      <a:pt x="0" y="203530"/>
                      <a:pt x="2209" y="213251"/>
                      <a:pt x="21773" y="223286"/>
                    </a:cubicBezTo>
                    <a:cubicBezTo>
                      <a:pt x="41337" y="233322"/>
                      <a:pt x="43441" y="234185"/>
                      <a:pt x="43441" y="234185"/>
                    </a:cubicBezTo>
                    <a:cubicBezTo>
                      <a:pt x="43441" y="234185"/>
                      <a:pt x="53328" y="212624"/>
                      <a:pt x="78573" y="190045"/>
                    </a:cubicBezTo>
                    <a:cubicBezTo>
                      <a:pt x="103817" y="167465"/>
                      <a:pt x="210262" y="63766"/>
                      <a:pt x="214259" y="62094"/>
                    </a:cubicBezTo>
                    <a:cubicBezTo>
                      <a:pt x="218257" y="60421"/>
                      <a:pt x="242028" y="38887"/>
                      <a:pt x="260961" y="42023"/>
                    </a:cubicBezTo>
                    <a:cubicBezTo>
                      <a:pt x="279894" y="45159"/>
                      <a:pt x="285811" y="31779"/>
                      <a:pt x="285811" y="31779"/>
                    </a:cubicBezTo>
                    <a:cubicBezTo>
                      <a:pt x="285811" y="31779"/>
                      <a:pt x="271690" y="48922"/>
                      <a:pt x="257175" y="34496"/>
                    </a:cubicBezTo>
                    <a:cubicBezTo>
                      <a:pt x="257175" y="34496"/>
                      <a:pt x="252125" y="31361"/>
                      <a:pt x="247077" y="19444"/>
                    </a:cubicBezTo>
                    <a:cubicBezTo>
                      <a:pt x="247077" y="19444"/>
                      <a:pt x="233192" y="9408"/>
                      <a:pt x="204793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 w="7600" cap="flat">
                <a:noFill/>
                <a:bevel/>
              </a:ln>
            </p:spPr>
          </p:sp>
          <p:sp>
            <p:nvSpPr>
              <p:cNvPr id="467" name="Freeform: Shape 466"/>
              <p:cNvSpPr/>
              <p:nvPr/>
            </p:nvSpPr>
            <p:spPr>
              <a:xfrm>
                <a:off x="7634872" y="5778572"/>
                <a:ext cx="258516" cy="104587"/>
              </a:xfrm>
              <a:custGeom>
                <a:avLst/>
                <a:gdLst/>
                <a:ahLst/>
                <a:cxnLst/>
                <a:rect l="0" t="0" r="0" b="0"/>
                <a:pathLst>
                  <a:path w="258516" h="104587">
                    <a:moveTo>
                      <a:pt x="0" y="28146"/>
                    </a:moveTo>
                    <a:lnTo>
                      <a:pt x="126189" y="71235"/>
                    </a:lnTo>
                    <a:cubicBezTo>
                      <a:pt x="126189" y="71235"/>
                      <a:pt x="134267" y="72239"/>
                      <a:pt x="134267" y="98393"/>
                    </a:cubicBezTo>
                    <a:cubicBezTo>
                      <a:pt x="134267" y="98393"/>
                      <a:pt x="157492" y="112505"/>
                      <a:pt x="184755" y="98393"/>
                    </a:cubicBezTo>
                    <a:lnTo>
                      <a:pt x="187785" y="55179"/>
                    </a:lnTo>
                    <a:cubicBezTo>
                      <a:pt x="187785" y="55179"/>
                      <a:pt x="185765" y="44140"/>
                      <a:pt x="170618" y="44140"/>
                    </a:cubicBezTo>
                    <a:cubicBezTo>
                      <a:pt x="155472" y="44140"/>
                      <a:pt x="141336" y="31094"/>
                      <a:pt x="141336" y="31094"/>
                    </a:cubicBezTo>
                    <a:cubicBezTo>
                      <a:pt x="141336" y="31094"/>
                      <a:pt x="126189" y="23066"/>
                      <a:pt x="164560" y="19051"/>
                    </a:cubicBezTo>
                    <a:cubicBezTo>
                      <a:pt x="202931" y="15037"/>
                      <a:pt x="258516" y="1991"/>
                      <a:pt x="258516" y="1991"/>
                    </a:cubicBezTo>
                    <a:cubicBezTo>
                      <a:pt x="258516" y="1991"/>
                      <a:pt x="174689" y="-4061"/>
                      <a:pt x="136792" y="4500"/>
                    </a:cubicBezTo>
                    <a:cubicBezTo>
                      <a:pt x="98894" y="13062"/>
                      <a:pt x="9056" y="29087"/>
                      <a:pt x="0" y="28146"/>
                    </a:cubicBezTo>
                    <a:close/>
                  </a:path>
                </a:pathLst>
              </a:custGeom>
              <a:solidFill>
                <a:srgbClr val="20202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68" name="Freeform: Shape 467"/>
              <p:cNvSpPr/>
              <p:nvPr/>
            </p:nvSpPr>
            <p:spPr>
              <a:xfrm>
                <a:off x="7760069" y="5876963"/>
                <a:ext cx="66108" cy="103019"/>
              </a:xfrm>
              <a:custGeom>
                <a:avLst/>
                <a:gdLst/>
                <a:ahLst/>
                <a:cxnLst/>
                <a:rect l="0" t="0" r="0" b="0"/>
                <a:pathLst>
                  <a:path w="66108" h="103019">
                    <a:moveTo>
                      <a:pt x="9072" y="0"/>
                    </a:moveTo>
                    <a:cubicBezTo>
                      <a:pt x="9072" y="0"/>
                      <a:pt x="0" y="0"/>
                      <a:pt x="0" y="14990"/>
                    </a:cubicBezTo>
                    <a:cubicBezTo>
                      <a:pt x="0" y="30043"/>
                      <a:pt x="0" y="97280"/>
                      <a:pt x="0" y="97280"/>
                    </a:cubicBezTo>
                    <a:cubicBezTo>
                      <a:pt x="0" y="97280"/>
                      <a:pt x="27248" y="110326"/>
                      <a:pt x="65635" y="97280"/>
                    </a:cubicBezTo>
                    <a:lnTo>
                      <a:pt x="65635" y="18001"/>
                    </a:lnTo>
                    <a:cubicBezTo>
                      <a:pt x="65635" y="18001"/>
                      <a:pt x="68648" y="4077"/>
                      <a:pt x="59560" y="0"/>
                    </a:cubicBezTo>
                    <a:cubicBezTo>
                      <a:pt x="59560" y="0"/>
                      <a:pt x="27248" y="9095"/>
                      <a:pt x="9072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69" name="Freeform: Shape 468"/>
              <p:cNvSpPr/>
              <p:nvPr/>
            </p:nvSpPr>
            <p:spPr>
              <a:xfrm>
                <a:off x="7639933" y="5966269"/>
                <a:ext cx="436248" cy="147316"/>
              </a:xfrm>
              <a:custGeom>
                <a:avLst/>
                <a:gdLst/>
                <a:ahLst/>
                <a:cxnLst/>
                <a:rect l="0" t="0" r="0" b="0"/>
                <a:pathLst>
                  <a:path w="436248" h="147316">
                    <a:moveTo>
                      <a:pt x="118173" y="7997"/>
                    </a:moveTo>
                    <a:cubicBezTo>
                      <a:pt x="118173" y="7997"/>
                      <a:pt x="6027" y="93282"/>
                      <a:pt x="0" y="119405"/>
                    </a:cubicBezTo>
                    <a:lnTo>
                      <a:pt x="0" y="142455"/>
                    </a:lnTo>
                    <a:cubicBezTo>
                      <a:pt x="0" y="142455"/>
                      <a:pt x="24202" y="153494"/>
                      <a:pt x="42378" y="142455"/>
                    </a:cubicBezTo>
                    <a:cubicBezTo>
                      <a:pt x="44398" y="142455"/>
                      <a:pt x="44398" y="127402"/>
                      <a:pt x="44398" y="127402"/>
                    </a:cubicBezTo>
                    <a:cubicBezTo>
                      <a:pt x="44398" y="127402"/>
                      <a:pt x="121140" y="60165"/>
                      <a:pt x="150423" y="57155"/>
                    </a:cubicBezTo>
                    <a:cubicBezTo>
                      <a:pt x="179706" y="54144"/>
                      <a:pt x="197882" y="56151"/>
                      <a:pt x="222116" y="65183"/>
                    </a:cubicBezTo>
                    <a:cubicBezTo>
                      <a:pt x="246350" y="74215"/>
                      <a:pt x="384183" y="117868"/>
                      <a:pt x="390746" y="124391"/>
                    </a:cubicBezTo>
                    <a:cubicBezTo>
                      <a:pt x="397310" y="130915"/>
                      <a:pt x="392766" y="138441"/>
                      <a:pt x="392766" y="138441"/>
                    </a:cubicBezTo>
                    <a:cubicBezTo>
                      <a:pt x="392766" y="138441"/>
                      <a:pt x="425078" y="144462"/>
                      <a:pt x="436248" y="138441"/>
                    </a:cubicBezTo>
                    <a:lnTo>
                      <a:pt x="436248" y="113352"/>
                    </a:lnTo>
                    <a:cubicBezTo>
                      <a:pt x="436248" y="113352"/>
                      <a:pt x="310975" y="44109"/>
                      <a:pt x="304916" y="44109"/>
                    </a:cubicBezTo>
                    <a:cubicBezTo>
                      <a:pt x="298858" y="44109"/>
                      <a:pt x="384688" y="50130"/>
                      <a:pt x="384688" y="50130"/>
                    </a:cubicBezTo>
                    <a:lnTo>
                      <a:pt x="389736" y="63176"/>
                    </a:lnTo>
                    <a:lnTo>
                      <a:pt x="428107" y="63176"/>
                    </a:lnTo>
                    <a:lnTo>
                      <a:pt x="425078" y="41098"/>
                    </a:lnTo>
                    <a:cubicBezTo>
                      <a:pt x="425078" y="41098"/>
                      <a:pt x="400844" y="6978"/>
                      <a:pt x="189803" y="0"/>
                    </a:cubicBezTo>
                    <a:lnTo>
                      <a:pt x="118173" y="7997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0" name="Freeform: Shape 469"/>
              <p:cNvSpPr/>
              <p:nvPr/>
            </p:nvSpPr>
            <p:spPr>
              <a:xfrm>
                <a:off x="7457139" y="5966340"/>
                <a:ext cx="302928" cy="69228"/>
              </a:xfrm>
              <a:custGeom>
                <a:avLst/>
                <a:gdLst/>
                <a:ahLst/>
                <a:cxnLst/>
                <a:rect l="0" t="0" r="0" b="0"/>
                <a:pathLst>
                  <a:path w="302928" h="69228">
                    <a:moveTo>
                      <a:pt x="302928" y="5958"/>
                    </a:moveTo>
                    <a:cubicBezTo>
                      <a:pt x="302928" y="5958"/>
                      <a:pt x="196888" y="-20196"/>
                      <a:pt x="11123" y="37005"/>
                    </a:cubicBezTo>
                    <a:cubicBezTo>
                      <a:pt x="11123" y="37005"/>
                      <a:pt x="0" y="37005"/>
                      <a:pt x="0" y="64132"/>
                    </a:cubicBezTo>
                    <a:cubicBezTo>
                      <a:pt x="0" y="64132"/>
                      <a:pt x="27248" y="72098"/>
                      <a:pt x="33306" y="68115"/>
                    </a:cubicBezTo>
                    <a:cubicBezTo>
                      <a:pt x="39365" y="64132"/>
                      <a:pt x="34316" y="57076"/>
                      <a:pt x="46938" y="54567"/>
                    </a:cubicBezTo>
                    <a:cubicBezTo>
                      <a:pt x="59560" y="52058"/>
                      <a:pt x="234249" y="46037"/>
                      <a:pt x="250405" y="46037"/>
                    </a:cubicBezTo>
                    <a:lnTo>
                      <a:pt x="302928" y="5958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1" name="Freeform: Shape 470"/>
              <p:cNvSpPr/>
              <p:nvPr/>
            </p:nvSpPr>
            <p:spPr>
              <a:xfrm>
                <a:off x="7697510" y="5950197"/>
                <a:ext cx="62558" cy="22109"/>
              </a:xfrm>
              <a:custGeom>
                <a:avLst/>
                <a:gdLst/>
                <a:ahLst/>
                <a:cxnLst/>
                <a:rect l="0" t="0" r="0" b="0"/>
                <a:pathLst>
                  <a:path w="62558" h="22109">
                    <a:moveTo>
                      <a:pt x="62558" y="22109"/>
                    </a:moveTo>
                    <a:lnTo>
                      <a:pt x="62558" y="-31"/>
                    </a:lnTo>
                    <a:cubicBezTo>
                      <a:pt x="62558" y="-31"/>
                      <a:pt x="23161" y="-1035"/>
                      <a:pt x="-63" y="17028"/>
                    </a:cubicBezTo>
                    <a:cubicBezTo>
                      <a:pt x="-63" y="17028"/>
                      <a:pt x="45502" y="17060"/>
                      <a:pt x="62558" y="221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2" name="Freeform: Shape 471"/>
              <p:cNvSpPr/>
              <p:nvPr/>
            </p:nvSpPr>
            <p:spPr>
              <a:xfrm>
                <a:off x="7444009" y="6031102"/>
                <a:ext cx="51514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51514" h="51196">
                    <a:moveTo>
                      <a:pt x="0" y="25598"/>
                    </a:moveTo>
                    <a:cubicBezTo>
                      <a:pt x="0" y="11426"/>
                      <a:pt x="11528" y="0"/>
                      <a:pt x="25757" y="0"/>
                    </a:cubicBezTo>
                    <a:cubicBezTo>
                      <a:pt x="39970" y="0"/>
                      <a:pt x="51514" y="11426"/>
                      <a:pt x="51514" y="25598"/>
                    </a:cubicBezTo>
                    <a:cubicBezTo>
                      <a:pt x="51514" y="39692"/>
                      <a:pt x="39970" y="51196"/>
                      <a:pt x="25757" y="51196"/>
                    </a:cubicBezTo>
                    <a:cubicBezTo>
                      <a:pt x="11528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3" name="Freeform: Shape 472"/>
              <p:cNvSpPr/>
              <p:nvPr/>
            </p:nvSpPr>
            <p:spPr>
              <a:xfrm>
                <a:off x="7425830" y="6040511"/>
                <a:ext cx="51514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51514" h="51196">
                    <a:moveTo>
                      <a:pt x="0" y="25598"/>
                    </a:moveTo>
                    <a:cubicBezTo>
                      <a:pt x="0" y="11426"/>
                      <a:pt x="11528" y="0"/>
                      <a:pt x="25757" y="0"/>
                    </a:cubicBezTo>
                    <a:cubicBezTo>
                      <a:pt x="39970" y="0"/>
                      <a:pt x="51514" y="11426"/>
                      <a:pt x="51514" y="25598"/>
                    </a:cubicBezTo>
                    <a:cubicBezTo>
                      <a:pt x="51514" y="39692"/>
                      <a:pt x="39970" y="51196"/>
                      <a:pt x="25757" y="51196"/>
                    </a:cubicBezTo>
                    <a:cubicBezTo>
                      <a:pt x="11528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4" name="Freeform: Shape 473"/>
              <p:cNvSpPr/>
              <p:nvPr/>
            </p:nvSpPr>
            <p:spPr>
              <a:xfrm>
                <a:off x="7609127" y="6109815"/>
                <a:ext cx="51514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51514" h="51196">
                    <a:moveTo>
                      <a:pt x="0" y="25598"/>
                    </a:moveTo>
                    <a:cubicBezTo>
                      <a:pt x="0" y="11426"/>
                      <a:pt x="11528" y="0"/>
                      <a:pt x="25757" y="0"/>
                    </a:cubicBezTo>
                    <a:cubicBezTo>
                      <a:pt x="39970" y="0"/>
                      <a:pt x="51514" y="11426"/>
                      <a:pt x="51514" y="25598"/>
                    </a:cubicBezTo>
                    <a:cubicBezTo>
                      <a:pt x="51514" y="39692"/>
                      <a:pt x="39970" y="51196"/>
                      <a:pt x="25757" y="51196"/>
                    </a:cubicBezTo>
                    <a:cubicBezTo>
                      <a:pt x="11528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5" name="Freeform: Shape 474"/>
              <p:cNvSpPr/>
              <p:nvPr/>
            </p:nvSpPr>
            <p:spPr>
              <a:xfrm>
                <a:off x="7627709" y="6117970"/>
                <a:ext cx="51514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51514" h="51196">
                    <a:moveTo>
                      <a:pt x="0" y="25598"/>
                    </a:moveTo>
                    <a:cubicBezTo>
                      <a:pt x="0" y="11426"/>
                      <a:pt x="11528" y="0"/>
                      <a:pt x="25757" y="0"/>
                    </a:cubicBezTo>
                    <a:cubicBezTo>
                      <a:pt x="39970" y="0"/>
                      <a:pt x="51514" y="11426"/>
                      <a:pt x="51514" y="25598"/>
                    </a:cubicBezTo>
                    <a:cubicBezTo>
                      <a:pt x="51514" y="39692"/>
                      <a:pt x="39970" y="51196"/>
                      <a:pt x="25757" y="51196"/>
                    </a:cubicBezTo>
                    <a:cubicBezTo>
                      <a:pt x="11528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6" name="Freeform: Shape 475"/>
              <p:cNvSpPr/>
              <p:nvPr/>
            </p:nvSpPr>
            <p:spPr>
              <a:xfrm>
                <a:off x="8023320" y="6103545"/>
                <a:ext cx="38213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38213" h="51196">
                    <a:moveTo>
                      <a:pt x="0" y="25598"/>
                    </a:moveTo>
                    <a:cubicBezTo>
                      <a:pt x="0" y="11426"/>
                      <a:pt x="8552" y="0"/>
                      <a:pt x="19106" y="0"/>
                    </a:cubicBezTo>
                    <a:cubicBezTo>
                      <a:pt x="29649" y="0"/>
                      <a:pt x="38213" y="11426"/>
                      <a:pt x="38213" y="25598"/>
                    </a:cubicBezTo>
                    <a:cubicBezTo>
                      <a:pt x="38213" y="39692"/>
                      <a:pt x="29649" y="51196"/>
                      <a:pt x="19106" y="51196"/>
                    </a:cubicBezTo>
                    <a:cubicBezTo>
                      <a:pt x="8552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7" name="Freeform: Shape 476"/>
              <p:cNvSpPr/>
              <p:nvPr/>
            </p:nvSpPr>
            <p:spPr>
              <a:xfrm>
                <a:off x="8048848" y="6104419"/>
                <a:ext cx="38213" cy="51196"/>
              </a:xfrm>
              <a:custGeom>
                <a:avLst/>
                <a:gdLst/>
                <a:ahLst/>
                <a:cxnLst/>
                <a:rect l="0" t="0" r="0" b="0"/>
                <a:pathLst>
                  <a:path w="38213" h="51196">
                    <a:moveTo>
                      <a:pt x="0" y="25598"/>
                    </a:moveTo>
                    <a:cubicBezTo>
                      <a:pt x="0" y="11426"/>
                      <a:pt x="8552" y="0"/>
                      <a:pt x="19106" y="0"/>
                    </a:cubicBezTo>
                    <a:cubicBezTo>
                      <a:pt x="29649" y="0"/>
                      <a:pt x="38213" y="11426"/>
                      <a:pt x="38213" y="25598"/>
                    </a:cubicBezTo>
                    <a:cubicBezTo>
                      <a:pt x="38213" y="39692"/>
                      <a:pt x="29649" y="51196"/>
                      <a:pt x="19106" y="51196"/>
                    </a:cubicBezTo>
                    <a:cubicBezTo>
                      <a:pt x="8552" y="51196"/>
                      <a:pt x="0" y="39692"/>
                      <a:pt x="0" y="25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8" name="Freeform: Shape 477"/>
              <p:cNvSpPr/>
              <p:nvPr/>
            </p:nvSpPr>
            <p:spPr>
              <a:xfrm>
                <a:off x="6892147" y="5644585"/>
                <a:ext cx="77389" cy="93454"/>
              </a:xfrm>
              <a:custGeom>
                <a:avLst/>
                <a:gdLst/>
                <a:ahLst/>
                <a:cxnLst/>
                <a:rect l="0" t="0" r="0" b="0"/>
                <a:pathLst>
                  <a:path w="77389" h="93454">
                    <a:moveTo>
                      <a:pt x="27532" y="0"/>
                    </a:moveTo>
                    <a:cubicBezTo>
                      <a:pt x="26270" y="0"/>
                      <a:pt x="2603" y="2822"/>
                      <a:pt x="394" y="5018"/>
                    </a:cubicBezTo>
                    <a:cubicBezTo>
                      <a:pt x="-1814" y="7213"/>
                      <a:pt x="6074" y="48922"/>
                      <a:pt x="12385" y="57703"/>
                    </a:cubicBezTo>
                    <a:cubicBezTo>
                      <a:pt x="18696" y="66484"/>
                      <a:pt x="77389" y="93454"/>
                      <a:pt x="77389" y="93454"/>
                    </a:cubicBezTo>
                    <a:cubicBezTo>
                      <a:pt x="77389" y="93454"/>
                      <a:pt x="35736" y="7526"/>
                      <a:pt x="27532" y="0"/>
                    </a:cubicBezTo>
                    <a:close/>
                  </a:path>
                </a:pathLst>
              </a:custGeom>
              <a:solidFill>
                <a:srgbClr val="202020"/>
              </a:solidFill>
              <a:ln w="7600" cap="flat">
                <a:noFill/>
                <a:bevel/>
              </a:ln>
            </p:spPr>
          </p:sp>
          <p:sp>
            <p:nvSpPr>
              <p:cNvPr id="479" name="Freeform: Shape 478"/>
              <p:cNvSpPr/>
              <p:nvPr/>
            </p:nvSpPr>
            <p:spPr>
              <a:xfrm>
                <a:off x="7500462" y="5396134"/>
                <a:ext cx="83937" cy="79028"/>
              </a:xfrm>
              <a:custGeom>
                <a:avLst/>
                <a:gdLst/>
                <a:ahLst/>
                <a:cxnLst/>
                <a:rect l="0" t="0" r="0" b="0"/>
                <a:pathLst>
                  <a:path w="83937" h="79028">
                    <a:moveTo>
                      <a:pt x="29714" y="1944"/>
                    </a:moveTo>
                    <a:cubicBezTo>
                      <a:pt x="29714" y="1944"/>
                      <a:pt x="17597" y="16135"/>
                      <a:pt x="15577" y="22825"/>
                    </a:cubicBezTo>
                    <a:cubicBezTo>
                      <a:pt x="13558" y="29515"/>
                      <a:pt x="2451" y="51928"/>
                      <a:pt x="95" y="52931"/>
                    </a:cubicBezTo>
                    <a:cubicBezTo>
                      <a:pt x="-2262" y="53935"/>
                      <a:pt x="18270" y="56611"/>
                      <a:pt x="22982" y="58618"/>
                    </a:cubicBezTo>
                    <a:cubicBezTo>
                      <a:pt x="27695" y="60625"/>
                      <a:pt x="83937" y="79028"/>
                      <a:pt x="83937" y="79028"/>
                    </a:cubicBezTo>
                    <a:cubicBezTo>
                      <a:pt x="83937" y="79028"/>
                      <a:pt x="78519" y="52262"/>
                      <a:pt x="77510" y="47913"/>
                    </a:cubicBezTo>
                    <a:cubicBezTo>
                      <a:pt x="76500" y="43565"/>
                      <a:pt x="76163" y="32860"/>
                      <a:pt x="77510" y="25501"/>
                    </a:cubicBezTo>
                    <a:cubicBezTo>
                      <a:pt x="78856" y="18142"/>
                      <a:pt x="76759" y="9637"/>
                      <a:pt x="76759" y="9637"/>
                    </a:cubicBezTo>
                    <a:cubicBezTo>
                      <a:pt x="76759" y="9637"/>
                      <a:pt x="66066" y="-2598"/>
                      <a:pt x="48563" y="413"/>
                    </a:cubicBezTo>
                    <a:lnTo>
                      <a:pt x="29714" y="1944"/>
                    </a:lnTo>
                    <a:close/>
                  </a:path>
                </a:pathLst>
              </a:custGeom>
              <a:solidFill>
                <a:srgbClr val="FED1B6"/>
              </a:solidFill>
              <a:ln w="7600" cap="flat">
                <a:noFill/>
                <a:bevel/>
              </a:ln>
            </p:spPr>
          </p:sp>
          <p:sp>
            <p:nvSpPr>
              <p:cNvPr id="480" name="Freeform: Shape 479"/>
              <p:cNvSpPr/>
              <p:nvPr/>
            </p:nvSpPr>
            <p:spPr>
              <a:xfrm>
                <a:off x="7930057" y="5150213"/>
                <a:ext cx="116438" cy="88123"/>
              </a:xfrm>
              <a:custGeom>
                <a:avLst/>
                <a:gdLst/>
                <a:ahLst/>
                <a:cxnLst/>
                <a:rect l="0" t="0" r="0" b="0"/>
                <a:pathLst>
                  <a:path w="116438" h="88123">
                    <a:moveTo>
                      <a:pt x="116438" y="8352"/>
                    </a:moveTo>
                    <a:cubicBezTo>
                      <a:pt x="116438" y="8352"/>
                      <a:pt x="114105" y="24410"/>
                      <a:pt x="111090" y="38652"/>
                    </a:cubicBezTo>
                    <a:cubicBezTo>
                      <a:pt x="111090" y="38652"/>
                      <a:pt x="103658" y="56606"/>
                      <a:pt x="79045" y="62878"/>
                    </a:cubicBezTo>
                    <a:lnTo>
                      <a:pt x="6091" y="88123"/>
                    </a:lnTo>
                    <a:lnTo>
                      <a:pt x="0" y="73723"/>
                    </a:lnTo>
                    <a:cubicBezTo>
                      <a:pt x="0" y="73723"/>
                      <a:pt x="20016" y="41134"/>
                      <a:pt x="47280" y="41134"/>
                    </a:cubicBezTo>
                    <a:cubicBezTo>
                      <a:pt x="47280" y="41134"/>
                      <a:pt x="55274" y="33081"/>
                      <a:pt x="55274" y="30263"/>
                    </a:cubicBezTo>
                    <a:cubicBezTo>
                      <a:pt x="55274" y="30263"/>
                      <a:pt x="72440" y="25245"/>
                      <a:pt x="75469" y="25245"/>
                    </a:cubicBezTo>
                    <a:cubicBezTo>
                      <a:pt x="78498" y="25245"/>
                      <a:pt x="86661" y="25078"/>
                      <a:pt x="89353" y="17719"/>
                    </a:cubicBezTo>
                    <a:cubicBezTo>
                      <a:pt x="92046" y="10359"/>
                      <a:pt x="103910" y="0"/>
                      <a:pt x="105257" y="0"/>
                    </a:cubicBezTo>
                    <a:cubicBezTo>
                      <a:pt x="106604" y="0"/>
                      <a:pt x="112888" y="7798"/>
                      <a:pt x="116438" y="8352"/>
                    </a:cubicBezTo>
                    <a:close/>
                  </a:path>
                </a:pathLst>
              </a:custGeom>
              <a:solidFill>
                <a:srgbClr val="FEC3A0"/>
              </a:solidFill>
              <a:ln w="7600" cap="flat">
                <a:noFill/>
                <a:bevel/>
              </a:ln>
            </p:spPr>
          </p:sp>
          <p:sp>
            <p:nvSpPr>
              <p:cNvPr id="481" name="Freeform: Shape 480"/>
              <p:cNvSpPr/>
              <p:nvPr/>
            </p:nvSpPr>
            <p:spPr>
              <a:xfrm>
                <a:off x="7906170" y="4965708"/>
                <a:ext cx="184123" cy="171150"/>
              </a:xfrm>
              <a:custGeom>
                <a:avLst/>
                <a:gdLst/>
                <a:ahLst/>
                <a:cxnLst/>
                <a:rect l="0" t="0" r="0" b="0"/>
                <a:pathLst>
                  <a:path w="184123" h="171150">
                    <a:moveTo>
                      <a:pt x="3329" y="116739"/>
                    </a:moveTo>
                    <a:cubicBezTo>
                      <a:pt x="3329" y="116739"/>
                      <a:pt x="-2056" y="107028"/>
                      <a:pt x="636" y="79932"/>
                    </a:cubicBezTo>
                    <a:cubicBezTo>
                      <a:pt x="3329" y="52837"/>
                      <a:pt x="7031" y="57186"/>
                      <a:pt x="8714" y="46481"/>
                    </a:cubicBezTo>
                    <a:cubicBezTo>
                      <a:pt x="10397" y="35777"/>
                      <a:pt x="22178" y="39122"/>
                      <a:pt x="23188" y="36446"/>
                    </a:cubicBezTo>
                    <a:cubicBezTo>
                      <a:pt x="24197" y="33770"/>
                      <a:pt x="41363" y="3998"/>
                      <a:pt x="54490" y="1657"/>
                    </a:cubicBezTo>
                    <a:cubicBezTo>
                      <a:pt x="67617" y="-685"/>
                      <a:pt x="66271" y="1657"/>
                      <a:pt x="74012" y="1657"/>
                    </a:cubicBezTo>
                    <a:cubicBezTo>
                      <a:pt x="81753" y="1657"/>
                      <a:pt x="84783" y="-2692"/>
                      <a:pt x="96563" y="2660"/>
                    </a:cubicBezTo>
                    <a:cubicBezTo>
                      <a:pt x="100727" y="4552"/>
                      <a:pt x="105988" y="-3695"/>
                      <a:pt x="120145" y="8013"/>
                    </a:cubicBezTo>
                    <a:cubicBezTo>
                      <a:pt x="120145" y="8013"/>
                      <a:pt x="126183" y="12696"/>
                      <a:pt x="133924" y="16375"/>
                    </a:cubicBezTo>
                    <a:cubicBezTo>
                      <a:pt x="141666" y="20055"/>
                      <a:pt x="157654" y="40962"/>
                      <a:pt x="160515" y="43805"/>
                    </a:cubicBezTo>
                    <a:cubicBezTo>
                      <a:pt x="163376" y="46648"/>
                      <a:pt x="182729" y="63207"/>
                      <a:pt x="183739" y="87292"/>
                    </a:cubicBezTo>
                    <a:cubicBezTo>
                      <a:pt x="184749" y="111376"/>
                      <a:pt x="183571" y="143992"/>
                      <a:pt x="178186" y="147002"/>
                    </a:cubicBezTo>
                    <a:cubicBezTo>
                      <a:pt x="178186" y="147002"/>
                      <a:pt x="169266" y="135462"/>
                      <a:pt x="164890" y="137803"/>
                    </a:cubicBezTo>
                    <a:cubicBezTo>
                      <a:pt x="160515" y="140145"/>
                      <a:pt x="141329" y="150849"/>
                      <a:pt x="136954" y="158543"/>
                    </a:cubicBezTo>
                    <a:cubicBezTo>
                      <a:pt x="132578" y="166236"/>
                      <a:pt x="134598" y="172257"/>
                      <a:pt x="129212" y="170919"/>
                    </a:cubicBezTo>
                    <a:cubicBezTo>
                      <a:pt x="123827" y="169582"/>
                      <a:pt x="117095" y="165902"/>
                      <a:pt x="118778" y="155197"/>
                    </a:cubicBezTo>
                    <a:cubicBezTo>
                      <a:pt x="120461" y="144493"/>
                      <a:pt x="124163" y="131782"/>
                      <a:pt x="124163" y="125091"/>
                    </a:cubicBezTo>
                    <a:cubicBezTo>
                      <a:pt x="124163" y="118401"/>
                      <a:pt x="121807" y="115056"/>
                      <a:pt x="120797" y="102010"/>
                    </a:cubicBezTo>
                    <a:cubicBezTo>
                      <a:pt x="119787" y="88964"/>
                      <a:pt x="117431" y="79598"/>
                      <a:pt x="106661" y="71235"/>
                    </a:cubicBezTo>
                    <a:cubicBezTo>
                      <a:pt x="95891" y="62872"/>
                      <a:pt x="83437" y="56182"/>
                      <a:pt x="74012" y="55513"/>
                    </a:cubicBezTo>
                    <a:cubicBezTo>
                      <a:pt x="64588" y="54844"/>
                      <a:pt x="56173" y="50830"/>
                      <a:pt x="42036" y="55513"/>
                    </a:cubicBezTo>
                    <a:cubicBezTo>
                      <a:pt x="27900" y="60196"/>
                      <a:pt x="23188" y="60531"/>
                      <a:pt x="19485" y="66552"/>
                    </a:cubicBezTo>
                    <a:cubicBezTo>
                      <a:pt x="15783" y="72573"/>
                      <a:pt x="12081" y="86623"/>
                      <a:pt x="10397" y="94986"/>
                    </a:cubicBezTo>
                    <a:cubicBezTo>
                      <a:pt x="8714" y="103349"/>
                      <a:pt x="3329" y="116739"/>
                      <a:pt x="3329" y="116739"/>
                    </a:cubicBezTo>
                    <a:close/>
                  </a:path>
                </a:pathLst>
              </a:custGeom>
              <a:solidFill>
                <a:srgbClr val="8B4513"/>
              </a:solidFill>
              <a:ln w="7600" cap="flat">
                <a:noFill/>
                <a:bevel/>
              </a:ln>
            </p:spPr>
          </p:sp>
          <p:sp>
            <p:nvSpPr>
              <p:cNvPr id="482" name="Freeform: Shape 481"/>
              <p:cNvSpPr/>
              <p:nvPr/>
            </p:nvSpPr>
            <p:spPr>
              <a:xfrm>
                <a:off x="7901277" y="5013607"/>
                <a:ext cx="182782" cy="189026"/>
              </a:xfrm>
              <a:custGeom>
                <a:avLst/>
                <a:gdLst/>
                <a:ahLst/>
                <a:cxnLst/>
                <a:rect l="0" t="0" r="0" b="0"/>
                <a:pathLst>
                  <a:path w="182782" h="189026">
                    <a:moveTo>
                      <a:pt x="9624" y="52769"/>
                    </a:moveTo>
                    <a:cubicBezTo>
                      <a:pt x="9624" y="51766"/>
                      <a:pt x="12932" y="37716"/>
                      <a:pt x="12932" y="34037"/>
                    </a:cubicBezTo>
                    <a:cubicBezTo>
                      <a:pt x="12932" y="30357"/>
                      <a:pt x="22693" y="7610"/>
                      <a:pt x="35484" y="5269"/>
                    </a:cubicBezTo>
                    <a:cubicBezTo>
                      <a:pt x="48274" y="2927"/>
                      <a:pt x="47601" y="-1087"/>
                      <a:pt x="56015" y="2927"/>
                    </a:cubicBezTo>
                    <a:cubicBezTo>
                      <a:pt x="64430" y="6941"/>
                      <a:pt x="77557" y="2258"/>
                      <a:pt x="84962" y="251"/>
                    </a:cubicBezTo>
                    <a:cubicBezTo>
                      <a:pt x="92367" y="-1756"/>
                      <a:pt x="109197" y="6941"/>
                      <a:pt x="113572" y="9283"/>
                    </a:cubicBezTo>
                    <a:cubicBezTo>
                      <a:pt x="117947" y="11624"/>
                      <a:pt x="131411" y="26008"/>
                      <a:pt x="134104" y="40058"/>
                    </a:cubicBezTo>
                    <a:cubicBezTo>
                      <a:pt x="136796" y="54108"/>
                      <a:pt x="130402" y="57453"/>
                      <a:pt x="130402" y="62470"/>
                    </a:cubicBezTo>
                    <a:cubicBezTo>
                      <a:pt x="130402" y="67488"/>
                      <a:pt x="136796" y="81537"/>
                      <a:pt x="135450" y="89232"/>
                    </a:cubicBezTo>
                    <a:cubicBezTo>
                      <a:pt x="134104" y="96925"/>
                      <a:pt x="125352" y="110306"/>
                      <a:pt x="130402" y="116327"/>
                    </a:cubicBezTo>
                    <a:cubicBezTo>
                      <a:pt x="135450" y="122348"/>
                      <a:pt x="133430" y="117330"/>
                      <a:pt x="135450" y="111310"/>
                    </a:cubicBezTo>
                    <a:cubicBezTo>
                      <a:pt x="137470" y="105288"/>
                      <a:pt x="145548" y="104953"/>
                      <a:pt x="151307" y="99267"/>
                    </a:cubicBezTo>
                    <a:cubicBezTo>
                      <a:pt x="151307" y="99267"/>
                      <a:pt x="156992" y="94249"/>
                      <a:pt x="159011" y="90235"/>
                    </a:cubicBezTo>
                    <a:cubicBezTo>
                      <a:pt x="161030" y="86220"/>
                      <a:pt x="176177" y="80534"/>
                      <a:pt x="181899" y="97929"/>
                    </a:cubicBezTo>
                    <a:cubicBezTo>
                      <a:pt x="187621" y="115323"/>
                      <a:pt x="164733" y="137067"/>
                      <a:pt x="157665" y="141750"/>
                    </a:cubicBezTo>
                    <a:cubicBezTo>
                      <a:pt x="150596" y="146433"/>
                      <a:pt x="140985" y="152938"/>
                      <a:pt x="134777" y="137401"/>
                    </a:cubicBezTo>
                    <a:cubicBezTo>
                      <a:pt x="134777" y="137401"/>
                      <a:pt x="134104" y="134725"/>
                      <a:pt x="129392" y="147437"/>
                    </a:cubicBezTo>
                    <a:cubicBezTo>
                      <a:pt x="124679" y="160148"/>
                      <a:pt x="118284" y="166169"/>
                      <a:pt x="108859" y="167842"/>
                    </a:cubicBezTo>
                    <a:cubicBezTo>
                      <a:pt x="99435" y="169514"/>
                      <a:pt x="85972" y="175201"/>
                      <a:pt x="83279" y="175201"/>
                    </a:cubicBezTo>
                    <a:cubicBezTo>
                      <a:pt x="80587" y="175201"/>
                      <a:pt x="21683" y="191927"/>
                      <a:pt x="8220" y="188582"/>
                    </a:cubicBezTo>
                    <a:cubicBezTo>
                      <a:pt x="-5243" y="185236"/>
                      <a:pt x="1825" y="140747"/>
                      <a:pt x="1825" y="138070"/>
                    </a:cubicBezTo>
                    <a:cubicBezTo>
                      <a:pt x="1825" y="135394"/>
                      <a:pt x="6200" y="112982"/>
                      <a:pt x="3508" y="100605"/>
                    </a:cubicBezTo>
                    <a:cubicBezTo>
                      <a:pt x="815" y="88228"/>
                      <a:pt x="6200" y="82206"/>
                      <a:pt x="7210" y="80200"/>
                    </a:cubicBezTo>
                    <a:cubicBezTo>
                      <a:pt x="8220" y="78193"/>
                      <a:pt x="8220" y="67488"/>
                      <a:pt x="8220" y="62805"/>
                    </a:cubicBezTo>
                    <a:cubicBezTo>
                      <a:pt x="8220" y="58122"/>
                      <a:pt x="9624" y="52769"/>
                      <a:pt x="9624" y="52769"/>
                    </a:cubicBezTo>
                    <a:close/>
                  </a:path>
                </a:pathLst>
              </a:custGeom>
              <a:solidFill>
                <a:srgbClr val="FEC9A9"/>
              </a:solidFill>
              <a:ln w="7600" cap="flat">
                <a:noFill/>
                <a:bevel/>
              </a:ln>
            </p:spPr>
          </p:sp>
          <p:sp>
            <p:nvSpPr>
              <p:cNvPr id="483" name="Freeform: Shape 482"/>
              <p:cNvSpPr/>
              <p:nvPr/>
            </p:nvSpPr>
            <p:spPr>
              <a:xfrm>
                <a:off x="7841256" y="5150348"/>
                <a:ext cx="142708" cy="86319"/>
              </a:xfrm>
              <a:custGeom>
                <a:avLst/>
                <a:gdLst/>
                <a:ahLst/>
                <a:cxnLst/>
                <a:rect l="0" t="0" r="0" b="0"/>
                <a:pathLst>
                  <a:path w="142708" h="86319">
                    <a:moveTo>
                      <a:pt x="88785" y="73593"/>
                    </a:moveTo>
                    <a:cubicBezTo>
                      <a:pt x="88785" y="71188"/>
                      <a:pt x="114704" y="44825"/>
                      <a:pt x="138290" y="43160"/>
                    </a:cubicBezTo>
                    <a:cubicBezTo>
                      <a:pt x="138290" y="43160"/>
                      <a:pt x="144322" y="44825"/>
                      <a:pt x="142303" y="34120"/>
                    </a:cubicBezTo>
                    <a:cubicBezTo>
                      <a:pt x="140284" y="23416"/>
                      <a:pt x="125474" y="24754"/>
                      <a:pt x="118069" y="27095"/>
                    </a:cubicBezTo>
                    <a:cubicBezTo>
                      <a:pt x="110664" y="29437"/>
                      <a:pt x="97538" y="36462"/>
                      <a:pt x="96528" y="37465"/>
                    </a:cubicBezTo>
                    <a:cubicBezTo>
                      <a:pt x="95518" y="38469"/>
                      <a:pt x="92152" y="35124"/>
                      <a:pt x="92152" y="31109"/>
                    </a:cubicBezTo>
                    <a:cubicBezTo>
                      <a:pt x="92152" y="27095"/>
                      <a:pt x="87271" y="12210"/>
                      <a:pt x="84747" y="9701"/>
                    </a:cubicBezTo>
                    <a:cubicBezTo>
                      <a:pt x="82222" y="7192"/>
                      <a:pt x="74986" y="-335"/>
                      <a:pt x="65950" y="3345"/>
                    </a:cubicBezTo>
                    <a:cubicBezTo>
                      <a:pt x="65950" y="3345"/>
                      <a:pt x="59166" y="0"/>
                      <a:pt x="54454" y="0"/>
                    </a:cubicBezTo>
                    <a:cubicBezTo>
                      <a:pt x="49742" y="0"/>
                      <a:pt x="41327" y="2007"/>
                      <a:pt x="39307" y="5352"/>
                    </a:cubicBezTo>
                    <a:cubicBezTo>
                      <a:pt x="37287" y="8697"/>
                      <a:pt x="33585" y="4349"/>
                      <a:pt x="27190" y="5352"/>
                    </a:cubicBezTo>
                    <a:cubicBezTo>
                      <a:pt x="20795" y="6356"/>
                      <a:pt x="15073" y="9032"/>
                      <a:pt x="14400" y="9032"/>
                    </a:cubicBezTo>
                    <a:cubicBezTo>
                      <a:pt x="13727" y="9032"/>
                      <a:pt x="1341" y="10704"/>
                      <a:pt x="1341" y="17729"/>
                    </a:cubicBezTo>
                    <a:cubicBezTo>
                      <a:pt x="1341" y="17729"/>
                      <a:pt x="-1956" y="37131"/>
                      <a:pt x="1341" y="45494"/>
                    </a:cubicBezTo>
                    <a:cubicBezTo>
                      <a:pt x="4639" y="53856"/>
                      <a:pt x="3292" y="61550"/>
                      <a:pt x="24497" y="86319"/>
                    </a:cubicBezTo>
                    <a:cubicBezTo>
                      <a:pt x="24497" y="86319"/>
                      <a:pt x="31902" y="81621"/>
                      <a:pt x="36615" y="76938"/>
                    </a:cubicBezTo>
                    <a:cubicBezTo>
                      <a:pt x="41327" y="72254"/>
                      <a:pt x="49405" y="69244"/>
                      <a:pt x="56137" y="69244"/>
                    </a:cubicBezTo>
                    <a:cubicBezTo>
                      <a:pt x="62868" y="69244"/>
                      <a:pt x="78062" y="65127"/>
                      <a:pt x="79866" y="67237"/>
                    </a:cubicBezTo>
                    <a:cubicBezTo>
                      <a:pt x="82728" y="70582"/>
                      <a:pt x="88785" y="73593"/>
                      <a:pt x="88785" y="73593"/>
                    </a:cubicBezTo>
                    <a:close/>
                  </a:path>
                </a:pathLst>
              </a:custGeom>
              <a:solidFill>
                <a:srgbClr val="FED7BF"/>
              </a:solidFill>
              <a:ln w="7600" cap="flat">
                <a:noFill/>
                <a:bevel/>
              </a:ln>
            </p:spPr>
          </p:sp>
          <p:sp>
            <p:nvSpPr>
              <p:cNvPr id="484" name="Freeform: Shape 483"/>
              <p:cNvSpPr/>
              <p:nvPr/>
            </p:nvSpPr>
            <p:spPr>
              <a:xfrm>
                <a:off x="7836591" y="5216197"/>
                <a:ext cx="95770" cy="47354"/>
              </a:xfrm>
              <a:custGeom>
                <a:avLst/>
                <a:gdLst/>
                <a:ahLst/>
                <a:cxnLst/>
                <a:rect l="0" t="0" r="0" b="0"/>
                <a:pathLst>
                  <a:path w="95770" h="47354">
                    <a:moveTo>
                      <a:pt x="25099" y="18428"/>
                    </a:moveTo>
                    <a:cubicBezTo>
                      <a:pt x="25099" y="18428"/>
                      <a:pt x="43204" y="5143"/>
                      <a:pt x="58014" y="2467"/>
                    </a:cubicBezTo>
                    <a:cubicBezTo>
                      <a:pt x="72824" y="-209"/>
                      <a:pt x="78953" y="-1224"/>
                      <a:pt x="86287" y="1129"/>
                    </a:cubicBezTo>
                    <a:cubicBezTo>
                      <a:pt x="90644" y="2527"/>
                      <a:pt x="94520" y="4211"/>
                      <a:pt x="95770" y="15513"/>
                    </a:cubicBezTo>
                    <a:cubicBezTo>
                      <a:pt x="95770" y="15513"/>
                      <a:pt x="89317" y="12837"/>
                      <a:pt x="71814" y="18858"/>
                    </a:cubicBezTo>
                    <a:cubicBezTo>
                      <a:pt x="54311" y="24879"/>
                      <a:pt x="29067" y="36922"/>
                      <a:pt x="17286" y="40936"/>
                    </a:cubicBezTo>
                    <a:cubicBezTo>
                      <a:pt x="5506" y="44950"/>
                      <a:pt x="473" y="47292"/>
                      <a:pt x="473" y="47292"/>
                    </a:cubicBezTo>
                    <a:cubicBezTo>
                      <a:pt x="473" y="47292"/>
                      <a:pt x="-2838" y="30136"/>
                      <a:pt x="8269" y="30136"/>
                    </a:cubicBezTo>
                    <a:lnTo>
                      <a:pt x="25099" y="18428"/>
                    </a:lnTo>
                    <a:close/>
                  </a:path>
                </a:pathLst>
              </a:custGeom>
              <a:solidFill>
                <a:srgbClr val="FCFCFC"/>
              </a:solidFill>
              <a:ln w="7600" cap="flat">
                <a:noFill/>
                <a:bevel/>
              </a:ln>
            </p:spPr>
          </p:sp>
          <p:sp>
            <p:nvSpPr>
              <p:cNvPr id="485" name="Freeform: Shape 484"/>
              <p:cNvSpPr/>
              <p:nvPr/>
            </p:nvSpPr>
            <p:spPr>
              <a:xfrm>
                <a:off x="7839678" y="5458461"/>
                <a:ext cx="366355" cy="308273"/>
              </a:xfrm>
              <a:custGeom>
                <a:avLst/>
                <a:gdLst/>
                <a:ahLst/>
                <a:cxnLst/>
                <a:rect l="0" t="0" r="0" b="0"/>
                <a:pathLst>
                  <a:path w="366355" h="308273">
                    <a:moveTo>
                      <a:pt x="110837" y="261860"/>
                    </a:moveTo>
                    <a:cubicBezTo>
                      <a:pt x="110837" y="261860"/>
                      <a:pt x="141130" y="270641"/>
                      <a:pt x="133558" y="293220"/>
                    </a:cubicBezTo>
                    <a:cubicBezTo>
                      <a:pt x="125984" y="315798"/>
                      <a:pt x="105157" y="310782"/>
                      <a:pt x="97584" y="293220"/>
                    </a:cubicBezTo>
                    <a:cubicBezTo>
                      <a:pt x="97584" y="293220"/>
                      <a:pt x="81806" y="264368"/>
                      <a:pt x="70445" y="256215"/>
                    </a:cubicBezTo>
                    <a:cubicBezTo>
                      <a:pt x="70445" y="256215"/>
                      <a:pt x="-15908" y="168589"/>
                      <a:pt x="2605" y="83288"/>
                    </a:cubicBezTo>
                    <a:cubicBezTo>
                      <a:pt x="2605" y="83288"/>
                      <a:pt x="9337" y="11368"/>
                      <a:pt x="127878" y="314"/>
                    </a:cubicBezTo>
                    <a:cubicBezTo>
                      <a:pt x="127878" y="314"/>
                      <a:pt x="252983" y="-5651"/>
                      <a:pt x="325560" y="32609"/>
                    </a:cubicBezTo>
                    <a:cubicBezTo>
                      <a:pt x="325560" y="32609"/>
                      <a:pt x="333639" y="36958"/>
                      <a:pt x="339025" y="34616"/>
                    </a:cubicBezTo>
                    <a:cubicBezTo>
                      <a:pt x="339025" y="34616"/>
                      <a:pt x="373459" y="32614"/>
                      <a:pt x="364990" y="63766"/>
                    </a:cubicBezTo>
                    <a:cubicBezTo>
                      <a:pt x="364990" y="63766"/>
                      <a:pt x="343454" y="91023"/>
                      <a:pt x="325801" y="52524"/>
                    </a:cubicBezTo>
                    <a:cubicBezTo>
                      <a:pt x="325801" y="52524"/>
                      <a:pt x="318631" y="44609"/>
                      <a:pt x="282868" y="34574"/>
                    </a:cubicBezTo>
                    <a:cubicBezTo>
                      <a:pt x="282868" y="34574"/>
                      <a:pt x="185877" y="19898"/>
                      <a:pt x="151229" y="17875"/>
                    </a:cubicBezTo>
                    <a:cubicBezTo>
                      <a:pt x="151229" y="17875"/>
                      <a:pt x="57825" y="14739"/>
                      <a:pt x="26270" y="73697"/>
                    </a:cubicBezTo>
                    <a:cubicBezTo>
                      <a:pt x="26270" y="73697"/>
                      <a:pt x="0" y="120737"/>
                      <a:pt x="38891" y="181577"/>
                    </a:cubicBezTo>
                    <a:cubicBezTo>
                      <a:pt x="38891" y="181577"/>
                      <a:pt x="67291" y="246179"/>
                      <a:pt x="110837" y="261860"/>
                    </a:cubicBezTo>
                    <a:close/>
                  </a:path>
                </a:pathLst>
              </a:custGeom>
              <a:solidFill>
                <a:srgbClr val="A0A0A0"/>
              </a:solidFill>
              <a:ln w="7600" cap="flat">
                <a:noFill/>
                <a:bevel/>
              </a:ln>
            </p:spPr>
          </p:sp>
          <p:sp>
            <p:nvSpPr>
              <p:cNvPr id="486" name="Freeform: Shape 485"/>
              <p:cNvSpPr/>
              <p:nvPr/>
            </p:nvSpPr>
            <p:spPr>
              <a:xfrm>
                <a:off x="6956997" y="5406082"/>
                <a:ext cx="400670" cy="371934"/>
              </a:xfrm>
              <a:custGeom>
                <a:avLst/>
                <a:gdLst/>
                <a:ahLst/>
                <a:cxnLst/>
                <a:rect l="0" t="0" r="0" b="0"/>
                <a:pathLst>
                  <a:path w="400670" h="371934">
                    <a:moveTo>
                      <a:pt x="380553" y="0"/>
                    </a:moveTo>
                    <a:cubicBezTo>
                      <a:pt x="380553" y="0"/>
                      <a:pt x="371718" y="6899"/>
                      <a:pt x="370456" y="63348"/>
                    </a:cubicBezTo>
                    <a:cubicBezTo>
                      <a:pt x="369194" y="119797"/>
                      <a:pt x="319021" y="167778"/>
                      <a:pt x="302928" y="183772"/>
                    </a:cubicBezTo>
                    <a:cubicBezTo>
                      <a:pt x="286835" y="199765"/>
                      <a:pt x="77626" y="316113"/>
                      <a:pt x="0" y="306077"/>
                    </a:cubicBezTo>
                    <a:cubicBezTo>
                      <a:pt x="0" y="306077"/>
                      <a:pt x="29662" y="363781"/>
                      <a:pt x="34710" y="371934"/>
                    </a:cubicBezTo>
                    <a:cubicBezTo>
                      <a:pt x="34710" y="371934"/>
                      <a:pt x="185228" y="342142"/>
                      <a:pt x="276422" y="251511"/>
                    </a:cubicBezTo>
                    <a:cubicBezTo>
                      <a:pt x="276422" y="251511"/>
                      <a:pt x="364145" y="174364"/>
                      <a:pt x="372981" y="163074"/>
                    </a:cubicBezTo>
                    <a:cubicBezTo>
                      <a:pt x="381816" y="151784"/>
                      <a:pt x="388758" y="126069"/>
                      <a:pt x="398856" y="120424"/>
                    </a:cubicBezTo>
                    <a:cubicBezTo>
                      <a:pt x="408952" y="114779"/>
                      <a:pt x="372981" y="57076"/>
                      <a:pt x="380553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87" name="Freeform: Shape 486"/>
              <p:cNvSpPr/>
              <p:nvPr/>
            </p:nvSpPr>
            <p:spPr>
              <a:xfrm>
                <a:off x="7232784" y="5569156"/>
                <a:ext cx="374401" cy="408234"/>
              </a:xfrm>
              <a:custGeom>
                <a:avLst/>
                <a:gdLst/>
                <a:ahLst/>
                <a:cxnLst/>
                <a:rect l="0" t="0" r="0" b="0"/>
                <a:pathLst>
                  <a:path w="374401" h="408234">
                    <a:moveTo>
                      <a:pt x="0" y="88436"/>
                    </a:moveTo>
                    <a:cubicBezTo>
                      <a:pt x="0" y="88436"/>
                      <a:pt x="4208" y="272626"/>
                      <a:pt x="27768" y="321130"/>
                    </a:cubicBezTo>
                    <a:cubicBezTo>
                      <a:pt x="51329" y="369635"/>
                      <a:pt x="63111" y="390542"/>
                      <a:pt x="67318" y="396396"/>
                    </a:cubicBezTo>
                    <a:cubicBezTo>
                      <a:pt x="71525" y="402250"/>
                      <a:pt x="100977" y="411447"/>
                      <a:pt x="117805" y="407267"/>
                    </a:cubicBezTo>
                    <a:cubicBezTo>
                      <a:pt x="134635" y="403086"/>
                      <a:pt x="107708" y="377997"/>
                      <a:pt x="98452" y="346219"/>
                    </a:cubicBezTo>
                    <a:cubicBezTo>
                      <a:pt x="89195" y="314440"/>
                      <a:pt x="47963" y="274299"/>
                      <a:pt x="58903" y="227468"/>
                    </a:cubicBezTo>
                    <a:cubicBezTo>
                      <a:pt x="69842" y="180636"/>
                      <a:pt x="63952" y="65230"/>
                      <a:pt x="62269" y="55194"/>
                    </a:cubicBezTo>
                    <a:cubicBezTo>
                      <a:pt x="60586" y="45159"/>
                      <a:pt x="72366" y="43696"/>
                      <a:pt x="75732" y="66066"/>
                    </a:cubicBezTo>
                    <a:cubicBezTo>
                      <a:pt x="79098" y="88436"/>
                      <a:pt x="102659" y="133805"/>
                      <a:pt x="126219" y="153876"/>
                    </a:cubicBezTo>
                    <a:cubicBezTo>
                      <a:pt x="149782" y="173946"/>
                      <a:pt x="143891" y="139658"/>
                      <a:pt x="122013" y="120424"/>
                    </a:cubicBezTo>
                    <a:cubicBezTo>
                      <a:pt x="100135" y="101190"/>
                      <a:pt x="92561" y="74429"/>
                      <a:pt x="94245" y="57703"/>
                    </a:cubicBezTo>
                    <a:cubicBezTo>
                      <a:pt x="95927" y="40978"/>
                      <a:pt x="91299" y="18816"/>
                      <a:pt x="101818" y="29270"/>
                    </a:cubicBezTo>
                    <a:cubicBezTo>
                      <a:pt x="112336" y="39723"/>
                      <a:pt x="144733" y="68575"/>
                      <a:pt x="160721" y="94499"/>
                    </a:cubicBezTo>
                    <a:cubicBezTo>
                      <a:pt x="176708" y="120424"/>
                      <a:pt x="237295" y="100353"/>
                      <a:pt x="269270" y="107044"/>
                    </a:cubicBezTo>
                    <a:cubicBezTo>
                      <a:pt x="301246" y="113734"/>
                      <a:pt x="343319" y="148021"/>
                      <a:pt x="343319" y="148021"/>
                    </a:cubicBezTo>
                    <a:cubicBezTo>
                      <a:pt x="343319" y="148021"/>
                      <a:pt x="429150" y="153876"/>
                      <a:pt x="315550" y="115406"/>
                    </a:cubicBezTo>
                    <a:cubicBezTo>
                      <a:pt x="201953" y="76938"/>
                      <a:pt x="158617" y="68993"/>
                      <a:pt x="141367" y="51849"/>
                    </a:cubicBezTo>
                    <a:cubicBezTo>
                      <a:pt x="124116" y="34705"/>
                      <a:pt x="95927" y="3345"/>
                      <a:pt x="97190" y="0"/>
                    </a:cubicBezTo>
                    <a:cubicBezTo>
                      <a:pt x="97190" y="0"/>
                      <a:pt x="33651" y="60630"/>
                      <a:pt x="0" y="88436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88" name="Freeform: Shape 487"/>
              <p:cNvSpPr/>
              <p:nvPr/>
            </p:nvSpPr>
            <p:spPr>
              <a:xfrm>
                <a:off x="7365788" y="5413607"/>
                <a:ext cx="148782" cy="158762"/>
              </a:xfrm>
              <a:custGeom>
                <a:avLst/>
                <a:gdLst/>
                <a:ahLst/>
                <a:cxnLst/>
                <a:rect l="0" t="0" r="0" b="0"/>
                <a:pathLst>
                  <a:path w="148782" h="158762">
                    <a:moveTo>
                      <a:pt x="0" y="0"/>
                    </a:moveTo>
                    <a:cubicBezTo>
                      <a:pt x="0" y="0"/>
                      <a:pt x="52118" y="110388"/>
                      <a:pt x="72313" y="126278"/>
                    </a:cubicBezTo>
                    <a:cubicBezTo>
                      <a:pt x="92509" y="142167"/>
                      <a:pt x="122381" y="148439"/>
                      <a:pt x="145521" y="158056"/>
                    </a:cubicBezTo>
                    <a:cubicBezTo>
                      <a:pt x="168662" y="167673"/>
                      <a:pt x="63058" y="81955"/>
                      <a:pt x="0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89" name="Freeform: Shape 488"/>
              <p:cNvSpPr/>
              <p:nvPr/>
            </p:nvSpPr>
            <p:spPr>
              <a:xfrm>
                <a:off x="7343854" y="5413609"/>
                <a:ext cx="71551" cy="202431"/>
              </a:xfrm>
              <a:custGeom>
                <a:avLst/>
                <a:gdLst/>
                <a:ahLst/>
                <a:cxnLst/>
                <a:rect l="0" t="0" r="0" b="0"/>
                <a:pathLst>
                  <a:path w="71551" h="202431">
                    <a:moveTo>
                      <a:pt x="0" y="0"/>
                    </a:moveTo>
                    <a:cubicBezTo>
                      <a:pt x="0" y="0"/>
                      <a:pt x="13463" y="66902"/>
                      <a:pt x="41232" y="106207"/>
                    </a:cubicBezTo>
                    <a:cubicBezTo>
                      <a:pt x="69000" y="145512"/>
                      <a:pt x="59744" y="202431"/>
                      <a:pt x="59744" y="202431"/>
                    </a:cubicBezTo>
                    <a:cubicBezTo>
                      <a:pt x="59744" y="202431"/>
                      <a:pt x="79940" y="174782"/>
                      <a:pt x="67318" y="121260"/>
                    </a:cubicBezTo>
                    <a:cubicBezTo>
                      <a:pt x="54696" y="67738"/>
                      <a:pt x="16828" y="50176"/>
                      <a:pt x="0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90" name="Freeform: Shape 489"/>
              <p:cNvSpPr/>
              <p:nvPr/>
            </p:nvSpPr>
            <p:spPr>
              <a:xfrm>
                <a:off x="7586203" y="5518510"/>
                <a:ext cx="232245" cy="193650"/>
              </a:xfrm>
              <a:custGeom>
                <a:avLst/>
                <a:gdLst/>
                <a:ahLst/>
                <a:cxnLst/>
                <a:rect l="0" t="0" r="0" b="0"/>
                <a:pathLst>
                  <a:path w="232245" h="193650">
                    <a:moveTo>
                      <a:pt x="17418" y="97478"/>
                    </a:moveTo>
                    <a:cubicBezTo>
                      <a:pt x="19437" y="97478"/>
                      <a:pt x="98199" y="193650"/>
                      <a:pt x="118394" y="193650"/>
                    </a:cubicBezTo>
                    <a:cubicBezTo>
                      <a:pt x="138589" y="193650"/>
                      <a:pt x="210190" y="191643"/>
                      <a:pt x="221298" y="176591"/>
                    </a:cubicBezTo>
                    <a:cubicBezTo>
                      <a:pt x="232245" y="161537"/>
                      <a:pt x="237547" y="157523"/>
                      <a:pt x="224419" y="102329"/>
                    </a:cubicBezTo>
                    <a:cubicBezTo>
                      <a:pt x="211292" y="47135"/>
                      <a:pt x="211292" y="47135"/>
                      <a:pt x="211292" y="47135"/>
                    </a:cubicBezTo>
                    <a:cubicBezTo>
                      <a:pt x="211292" y="47135"/>
                      <a:pt x="220380" y="125410"/>
                      <a:pt x="194126" y="128421"/>
                    </a:cubicBezTo>
                    <a:cubicBezTo>
                      <a:pt x="167873" y="131431"/>
                      <a:pt x="65886" y="77240"/>
                      <a:pt x="49730" y="52152"/>
                    </a:cubicBezTo>
                    <a:cubicBezTo>
                      <a:pt x="33575" y="27064"/>
                      <a:pt x="252" y="0"/>
                      <a:pt x="252" y="0"/>
                    </a:cubicBezTo>
                    <a:cubicBezTo>
                      <a:pt x="252" y="0"/>
                      <a:pt x="-5807" y="9000"/>
                      <a:pt x="36604" y="62188"/>
                    </a:cubicBezTo>
                    <a:cubicBezTo>
                      <a:pt x="79014" y="115375"/>
                      <a:pt x="2271" y="66536"/>
                      <a:pt x="17418" y="97478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91" name="Freeform: Shape 490"/>
              <p:cNvSpPr/>
              <p:nvPr/>
            </p:nvSpPr>
            <p:spPr>
              <a:xfrm>
                <a:off x="7833587" y="5243478"/>
                <a:ext cx="315155" cy="213172"/>
              </a:xfrm>
              <a:custGeom>
                <a:avLst/>
                <a:gdLst/>
                <a:ahLst/>
                <a:cxnLst/>
                <a:rect l="0" t="0" r="0" b="0"/>
                <a:pathLst>
                  <a:path w="315155" h="213172">
                    <a:moveTo>
                      <a:pt x="281382" y="0"/>
                    </a:moveTo>
                    <a:cubicBezTo>
                      <a:pt x="281382" y="0"/>
                      <a:pt x="331449" y="19580"/>
                      <a:pt x="309659" y="100719"/>
                    </a:cubicBezTo>
                    <a:cubicBezTo>
                      <a:pt x="290100" y="173551"/>
                      <a:pt x="178390" y="202744"/>
                      <a:pt x="178390" y="202744"/>
                    </a:cubicBezTo>
                    <a:cubicBezTo>
                      <a:pt x="178390" y="202744"/>
                      <a:pt x="125389" y="227834"/>
                      <a:pt x="93482" y="200236"/>
                    </a:cubicBezTo>
                    <a:cubicBezTo>
                      <a:pt x="93482" y="200236"/>
                      <a:pt x="80359" y="193127"/>
                      <a:pt x="48595" y="121835"/>
                    </a:cubicBezTo>
                    <a:cubicBezTo>
                      <a:pt x="16830" y="50542"/>
                      <a:pt x="0" y="20855"/>
                      <a:pt x="0" y="20855"/>
                    </a:cubicBezTo>
                    <a:cubicBezTo>
                      <a:pt x="0" y="20855"/>
                      <a:pt x="15475" y="17426"/>
                      <a:pt x="20360" y="14750"/>
                    </a:cubicBezTo>
                    <a:cubicBezTo>
                      <a:pt x="20360" y="14750"/>
                      <a:pt x="51330" y="107409"/>
                      <a:pt x="82464" y="129989"/>
                    </a:cubicBezTo>
                    <a:cubicBezTo>
                      <a:pt x="113598" y="152568"/>
                      <a:pt x="129586" y="168458"/>
                      <a:pt x="134635" y="173475"/>
                    </a:cubicBezTo>
                    <a:cubicBezTo>
                      <a:pt x="139684" y="178494"/>
                      <a:pt x="163244" y="171803"/>
                      <a:pt x="170817" y="159258"/>
                    </a:cubicBezTo>
                    <a:cubicBezTo>
                      <a:pt x="178390" y="146713"/>
                      <a:pt x="183439" y="109918"/>
                      <a:pt x="170817" y="97374"/>
                    </a:cubicBezTo>
                    <a:cubicBezTo>
                      <a:pt x="157578" y="84830"/>
                      <a:pt x="190172" y="96537"/>
                      <a:pt x="190172" y="121626"/>
                    </a:cubicBezTo>
                    <a:cubicBezTo>
                      <a:pt x="190172" y="146713"/>
                      <a:pt x="207000" y="132498"/>
                      <a:pt x="207000" y="123299"/>
                    </a:cubicBezTo>
                    <a:cubicBezTo>
                      <a:pt x="207000" y="114100"/>
                      <a:pt x="212891" y="92356"/>
                      <a:pt x="196903" y="83994"/>
                    </a:cubicBezTo>
                    <a:cubicBezTo>
                      <a:pt x="180915" y="75631"/>
                      <a:pt x="220465" y="85666"/>
                      <a:pt x="222989" y="112427"/>
                    </a:cubicBezTo>
                    <a:cubicBezTo>
                      <a:pt x="225513" y="139187"/>
                      <a:pt x="217099" y="79812"/>
                      <a:pt x="212050" y="72286"/>
                    </a:cubicBezTo>
                    <a:cubicBezTo>
                      <a:pt x="207000" y="64759"/>
                      <a:pt x="242343" y="88175"/>
                      <a:pt x="239818" y="114936"/>
                    </a:cubicBezTo>
                    <a:cubicBezTo>
                      <a:pt x="237293" y="141696"/>
                      <a:pt x="260856" y="109082"/>
                      <a:pt x="264220" y="87338"/>
                    </a:cubicBezTo>
                    <a:cubicBezTo>
                      <a:pt x="267586" y="65596"/>
                      <a:pt x="257068" y="50961"/>
                      <a:pt x="243184" y="53051"/>
                    </a:cubicBezTo>
                    <a:cubicBezTo>
                      <a:pt x="229300" y="55142"/>
                      <a:pt x="266744" y="35490"/>
                      <a:pt x="276002" y="48870"/>
                    </a:cubicBezTo>
                    <a:cubicBezTo>
                      <a:pt x="285257" y="62250"/>
                      <a:pt x="301577" y="39232"/>
                      <a:pt x="281382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92" name="Freeform: Shape 491"/>
              <p:cNvSpPr/>
              <p:nvPr/>
            </p:nvSpPr>
            <p:spPr>
              <a:xfrm>
                <a:off x="7969918" y="5269430"/>
                <a:ext cx="136002" cy="58487"/>
              </a:xfrm>
              <a:custGeom>
                <a:avLst/>
                <a:gdLst/>
                <a:ahLst/>
                <a:cxnLst/>
                <a:rect l="0" t="0" r="0" b="0"/>
                <a:pathLst>
                  <a:path w="136002" h="58487">
                    <a:moveTo>
                      <a:pt x="0" y="32536"/>
                    </a:moveTo>
                    <a:cubicBezTo>
                      <a:pt x="0" y="32536"/>
                      <a:pt x="19564" y="42572"/>
                      <a:pt x="19564" y="51980"/>
                    </a:cubicBezTo>
                    <a:cubicBezTo>
                      <a:pt x="19564" y="61388"/>
                      <a:pt x="30293" y="52607"/>
                      <a:pt x="30293" y="57625"/>
                    </a:cubicBezTo>
                    <a:cubicBezTo>
                      <a:pt x="30293" y="62643"/>
                      <a:pt x="32817" y="43199"/>
                      <a:pt x="39128" y="46335"/>
                    </a:cubicBezTo>
                    <a:cubicBezTo>
                      <a:pt x="45439" y="49471"/>
                      <a:pt x="44808" y="35672"/>
                      <a:pt x="49541" y="38495"/>
                    </a:cubicBezTo>
                    <a:cubicBezTo>
                      <a:pt x="54275" y="41317"/>
                      <a:pt x="56799" y="28146"/>
                      <a:pt x="68159" y="29400"/>
                    </a:cubicBezTo>
                    <a:cubicBezTo>
                      <a:pt x="79519" y="30655"/>
                      <a:pt x="61848" y="13720"/>
                      <a:pt x="79519" y="11839"/>
                    </a:cubicBezTo>
                    <a:cubicBezTo>
                      <a:pt x="97190" y="9957"/>
                      <a:pt x="127167" y="5253"/>
                      <a:pt x="133793" y="11839"/>
                    </a:cubicBezTo>
                    <a:cubicBezTo>
                      <a:pt x="140420" y="18424"/>
                      <a:pt x="133793" y="-3842"/>
                      <a:pt x="97190" y="549"/>
                    </a:cubicBezTo>
                    <a:cubicBezTo>
                      <a:pt x="60586" y="4939"/>
                      <a:pt x="68159" y="10584"/>
                      <a:pt x="68159" y="10584"/>
                    </a:cubicBezTo>
                    <a:cubicBezTo>
                      <a:pt x="68159" y="10584"/>
                      <a:pt x="47964" y="23128"/>
                      <a:pt x="39128" y="23128"/>
                    </a:cubicBezTo>
                    <a:cubicBezTo>
                      <a:pt x="30293" y="23128"/>
                      <a:pt x="0" y="32536"/>
                      <a:pt x="0" y="32536"/>
                    </a:cubicBezTo>
                    <a:close/>
                  </a:path>
                </a:pathLst>
              </a:custGeom>
              <a:solidFill>
                <a:srgbClr val="242424"/>
              </a:solidFill>
              <a:ln w="7600" cap="flat">
                <a:noFill/>
                <a:bevel/>
              </a:ln>
            </p:spPr>
          </p:sp>
          <p:sp>
            <p:nvSpPr>
              <p:cNvPr id="493" name="Freeform: Shape 492"/>
              <p:cNvSpPr/>
              <p:nvPr/>
            </p:nvSpPr>
            <p:spPr>
              <a:xfrm>
                <a:off x="7582716" y="5264522"/>
                <a:ext cx="249601" cy="199295"/>
              </a:xfrm>
              <a:custGeom>
                <a:avLst/>
                <a:gdLst/>
                <a:ahLst/>
                <a:cxnLst/>
                <a:rect l="0" t="0" r="0" b="0"/>
                <a:pathLst>
                  <a:path w="249601" h="199295">
                    <a:moveTo>
                      <a:pt x="0" y="199295"/>
                    </a:moveTo>
                    <a:cubicBezTo>
                      <a:pt x="0" y="199295"/>
                      <a:pt x="14424" y="196482"/>
                      <a:pt x="19821" y="190231"/>
                    </a:cubicBezTo>
                    <a:cubicBezTo>
                      <a:pt x="25218" y="183981"/>
                      <a:pt x="33687" y="174884"/>
                      <a:pt x="45047" y="173737"/>
                    </a:cubicBezTo>
                    <a:cubicBezTo>
                      <a:pt x="56407" y="172589"/>
                      <a:pt x="103054" y="150067"/>
                      <a:pt x="111889" y="148417"/>
                    </a:cubicBezTo>
                    <a:cubicBezTo>
                      <a:pt x="120724" y="146767"/>
                      <a:pt x="130584" y="146429"/>
                      <a:pt x="130584" y="146429"/>
                    </a:cubicBezTo>
                    <a:cubicBezTo>
                      <a:pt x="130584" y="146429"/>
                      <a:pt x="145969" y="93245"/>
                      <a:pt x="161115" y="76938"/>
                    </a:cubicBezTo>
                    <a:cubicBezTo>
                      <a:pt x="176261" y="60630"/>
                      <a:pt x="199054" y="46391"/>
                      <a:pt x="199054" y="46391"/>
                    </a:cubicBezTo>
                    <a:lnTo>
                      <a:pt x="249601" y="0"/>
                    </a:lnTo>
                    <a:cubicBezTo>
                      <a:pt x="249601" y="0"/>
                      <a:pt x="238110" y="1255"/>
                      <a:pt x="231167" y="7317"/>
                    </a:cubicBezTo>
                    <a:cubicBezTo>
                      <a:pt x="224225" y="13380"/>
                      <a:pt x="207606" y="10663"/>
                      <a:pt x="211183" y="17144"/>
                    </a:cubicBezTo>
                    <a:cubicBezTo>
                      <a:pt x="214759" y="23625"/>
                      <a:pt x="208238" y="31360"/>
                      <a:pt x="204871" y="31360"/>
                    </a:cubicBezTo>
                    <a:cubicBezTo>
                      <a:pt x="201506" y="31360"/>
                      <a:pt x="185096" y="31360"/>
                      <a:pt x="192670" y="34705"/>
                    </a:cubicBezTo>
                    <a:cubicBezTo>
                      <a:pt x="200243" y="38051"/>
                      <a:pt x="180889" y="37214"/>
                      <a:pt x="185096" y="38887"/>
                    </a:cubicBezTo>
                    <a:cubicBezTo>
                      <a:pt x="189305" y="40560"/>
                      <a:pt x="179628" y="43068"/>
                      <a:pt x="179628" y="43068"/>
                    </a:cubicBezTo>
                    <a:cubicBezTo>
                      <a:pt x="179628" y="43068"/>
                      <a:pt x="175000" y="47250"/>
                      <a:pt x="174158" y="51431"/>
                    </a:cubicBezTo>
                    <a:cubicBezTo>
                      <a:pt x="173316" y="55612"/>
                      <a:pt x="161353" y="76101"/>
                      <a:pt x="145969" y="83209"/>
                    </a:cubicBezTo>
                    <a:cubicBezTo>
                      <a:pt x="130584" y="90318"/>
                      <a:pt x="125773" y="91154"/>
                      <a:pt x="111889" y="114988"/>
                    </a:cubicBezTo>
                    <a:cubicBezTo>
                      <a:pt x="98005" y="138822"/>
                      <a:pt x="94218" y="102444"/>
                      <a:pt x="72340" y="122096"/>
                    </a:cubicBezTo>
                    <a:cubicBezTo>
                      <a:pt x="50462" y="141749"/>
                      <a:pt x="31108" y="149275"/>
                      <a:pt x="17224" y="149275"/>
                    </a:cubicBezTo>
                    <a:cubicBezTo>
                      <a:pt x="3339" y="149275"/>
                      <a:pt x="4181" y="148417"/>
                      <a:pt x="4181" y="148417"/>
                    </a:cubicBezTo>
                    <a:cubicBezTo>
                      <a:pt x="4181" y="148417"/>
                      <a:pt x="12573" y="173588"/>
                      <a:pt x="0" y="199295"/>
                    </a:cubicBezTo>
                    <a:close/>
                  </a:path>
                </a:pathLst>
              </a:custGeom>
              <a:solidFill>
                <a:srgbClr val="232323"/>
              </a:solidFill>
              <a:ln w="7600" cap="flat">
                <a:noFill/>
                <a:bevel/>
              </a:ln>
            </p:spPr>
          </p:sp>
          <p:sp>
            <p:nvSpPr>
              <p:cNvPr id="494" name="Freeform: Shape 493"/>
              <p:cNvSpPr/>
              <p:nvPr/>
            </p:nvSpPr>
            <p:spPr>
              <a:xfrm>
                <a:off x="7944630" y="5188707"/>
                <a:ext cx="102948" cy="87809"/>
              </a:xfrm>
              <a:custGeom>
                <a:avLst/>
                <a:gdLst/>
                <a:ahLst/>
                <a:cxnLst/>
                <a:rect l="0" t="0" r="0" b="0"/>
                <a:pathLst>
                  <a:path w="102948" h="87809">
                    <a:moveTo>
                      <a:pt x="96521" y="0"/>
                    </a:moveTo>
                    <a:cubicBezTo>
                      <a:pt x="96521" y="0"/>
                      <a:pt x="112494" y="-1960"/>
                      <a:pt x="94192" y="16229"/>
                    </a:cubicBezTo>
                    <a:cubicBezTo>
                      <a:pt x="75890" y="34418"/>
                      <a:pt x="66629" y="34831"/>
                      <a:pt x="52960" y="45917"/>
                    </a:cubicBezTo>
                    <a:cubicBezTo>
                      <a:pt x="39291" y="57003"/>
                      <a:pt x="6947" y="87809"/>
                      <a:pt x="6947" y="87809"/>
                    </a:cubicBezTo>
                    <a:cubicBezTo>
                      <a:pt x="6947" y="87809"/>
                      <a:pt x="7100" y="79859"/>
                      <a:pt x="0" y="64733"/>
                    </a:cubicBezTo>
                    <a:cubicBezTo>
                      <a:pt x="0" y="64733"/>
                      <a:pt x="31081" y="50098"/>
                      <a:pt x="59271" y="34209"/>
                    </a:cubicBezTo>
                    <a:cubicBezTo>
                      <a:pt x="87460" y="18320"/>
                      <a:pt x="96521" y="10783"/>
                      <a:pt x="96521" y="0"/>
                    </a:cubicBezTo>
                    <a:close/>
                  </a:path>
                </a:pathLst>
              </a:custGeom>
              <a:solidFill>
                <a:srgbClr val="EAEAEA"/>
              </a:solidFill>
              <a:ln w="7600" cap="flat">
                <a:noFill/>
                <a:bevel/>
              </a:ln>
            </p:spPr>
          </p:sp>
          <p:sp>
            <p:nvSpPr>
              <p:cNvPr id="495" name="Freeform: Shape 494"/>
              <p:cNvSpPr/>
              <p:nvPr/>
            </p:nvSpPr>
            <p:spPr>
              <a:xfrm>
                <a:off x="7832529" y="5226732"/>
                <a:ext cx="102159" cy="37789"/>
              </a:xfrm>
              <a:custGeom>
                <a:avLst/>
                <a:gdLst/>
                <a:ahLst/>
                <a:cxnLst/>
                <a:rect l="0" t="0" r="0" b="0"/>
                <a:pathLst>
                  <a:path w="102159" h="37789">
                    <a:moveTo>
                      <a:pt x="1104" y="37601"/>
                    </a:moveTo>
                    <a:cubicBezTo>
                      <a:pt x="1104" y="37601"/>
                      <a:pt x="10903" y="41773"/>
                      <a:pt x="78304" y="9983"/>
                    </a:cubicBezTo>
                    <a:cubicBezTo>
                      <a:pt x="78304" y="9983"/>
                      <a:pt x="90818" y="4186"/>
                      <a:pt x="96480" y="6234"/>
                    </a:cubicBezTo>
                    <a:cubicBezTo>
                      <a:pt x="102159" y="8284"/>
                      <a:pt x="102159" y="8284"/>
                      <a:pt x="102159" y="8284"/>
                    </a:cubicBezTo>
                    <a:lnTo>
                      <a:pt x="99172" y="282"/>
                    </a:lnTo>
                    <a:cubicBezTo>
                      <a:pt x="99172" y="282"/>
                      <a:pt x="96816" y="-1725"/>
                      <a:pt x="72918" y="4631"/>
                    </a:cubicBezTo>
                    <a:cubicBezTo>
                      <a:pt x="72918" y="4631"/>
                      <a:pt x="26871" y="23594"/>
                      <a:pt x="1226" y="31726"/>
                    </a:cubicBezTo>
                    <a:cubicBezTo>
                      <a:pt x="1226" y="31726"/>
                      <a:pt x="-1674" y="35446"/>
                      <a:pt x="1104" y="37601"/>
                    </a:cubicBezTo>
                    <a:close/>
                  </a:path>
                </a:pathLst>
              </a:custGeom>
              <a:solidFill>
                <a:srgbClr val="1F1F1F"/>
              </a:solidFill>
              <a:ln w="7600" cap="flat">
                <a:noFill/>
                <a:bevel/>
              </a:ln>
            </p:spPr>
          </p:sp>
          <p:sp>
            <p:nvSpPr>
              <p:cNvPr id="496" name="Freeform: Shape 495"/>
              <p:cNvSpPr/>
              <p:nvPr/>
            </p:nvSpPr>
            <p:spPr>
              <a:xfrm>
                <a:off x="7695501" y="5299645"/>
                <a:ext cx="160300" cy="196629"/>
              </a:xfrm>
              <a:custGeom>
                <a:avLst/>
                <a:gdLst/>
                <a:ahLst/>
                <a:cxnLst/>
                <a:rect l="0" t="0" r="0" b="0"/>
                <a:pathLst>
                  <a:path w="160300" h="196629">
                    <a:moveTo>
                      <a:pt x="155488" y="0"/>
                    </a:moveTo>
                    <a:cubicBezTo>
                      <a:pt x="155488" y="0"/>
                      <a:pt x="111328" y="34455"/>
                      <a:pt x="95770" y="93454"/>
                    </a:cubicBezTo>
                    <a:cubicBezTo>
                      <a:pt x="95770" y="93454"/>
                      <a:pt x="79519" y="107880"/>
                      <a:pt x="72577" y="122933"/>
                    </a:cubicBezTo>
                    <a:cubicBezTo>
                      <a:pt x="65635" y="137986"/>
                      <a:pt x="71945" y="151784"/>
                      <a:pt x="33448" y="166837"/>
                    </a:cubicBezTo>
                    <a:cubicBezTo>
                      <a:pt x="33448" y="166837"/>
                      <a:pt x="16820" y="173047"/>
                      <a:pt x="5680" y="186908"/>
                    </a:cubicBezTo>
                    <a:cubicBezTo>
                      <a:pt x="5680" y="186908"/>
                      <a:pt x="3787" y="188789"/>
                      <a:pt x="0" y="193180"/>
                    </a:cubicBezTo>
                    <a:cubicBezTo>
                      <a:pt x="0" y="193180"/>
                      <a:pt x="15146" y="200706"/>
                      <a:pt x="27768" y="193808"/>
                    </a:cubicBezTo>
                    <a:cubicBezTo>
                      <a:pt x="27768" y="193808"/>
                      <a:pt x="19564" y="182518"/>
                      <a:pt x="42915" y="177500"/>
                    </a:cubicBezTo>
                    <a:cubicBezTo>
                      <a:pt x="66266" y="172482"/>
                      <a:pt x="77626" y="161192"/>
                      <a:pt x="94034" y="131713"/>
                    </a:cubicBezTo>
                    <a:cubicBezTo>
                      <a:pt x="110442" y="102235"/>
                      <a:pt x="110442" y="85928"/>
                      <a:pt x="122434" y="67111"/>
                    </a:cubicBezTo>
                    <a:cubicBezTo>
                      <a:pt x="134424" y="48295"/>
                      <a:pt x="160300" y="10663"/>
                      <a:pt x="160300" y="10663"/>
                    </a:cubicBezTo>
                    <a:lnTo>
                      <a:pt x="155488" y="0"/>
                    </a:lnTo>
                    <a:close/>
                  </a:path>
                </a:pathLst>
              </a:custGeom>
              <a:solidFill>
                <a:srgbClr val="E6E6E6"/>
              </a:solidFill>
              <a:ln w="7600" cap="flat">
                <a:noFill/>
                <a:bevel/>
              </a:ln>
            </p:spPr>
          </p:sp>
          <p:sp>
            <p:nvSpPr>
              <p:cNvPr id="497" name="Freeform: Shape 496"/>
              <p:cNvSpPr/>
              <p:nvPr/>
            </p:nvSpPr>
            <p:spPr>
              <a:xfrm>
                <a:off x="7680170" y="5289040"/>
                <a:ext cx="170792" cy="218191"/>
              </a:xfrm>
              <a:custGeom>
                <a:avLst/>
                <a:gdLst/>
                <a:ahLst/>
                <a:cxnLst/>
                <a:rect l="0" t="0" r="0" b="0"/>
                <a:pathLst>
                  <a:path w="170792" h="218191">
                    <a:moveTo>
                      <a:pt x="170792" y="10584"/>
                    </a:moveTo>
                    <a:cubicBezTo>
                      <a:pt x="170792" y="10584"/>
                      <a:pt x="128114" y="54489"/>
                      <a:pt x="111074" y="104039"/>
                    </a:cubicBezTo>
                    <a:cubicBezTo>
                      <a:pt x="111074" y="104039"/>
                      <a:pt x="106657" y="109683"/>
                      <a:pt x="94034" y="127872"/>
                    </a:cubicBezTo>
                    <a:cubicBezTo>
                      <a:pt x="81412" y="146061"/>
                      <a:pt x="86461" y="161115"/>
                      <a:pt x="58693" y="173658"/>
                    </a:cubicBezTo>
                    <a:cubicBezTo>
                      <a:pt x="30924" y="186203"/>
                      <a:pt x="35973" y="183067"/>
                      <a:pt x="23982" y="197493"/>
                    </a:cubicBezTo>
                    <a:cubicBezTo>
                      <a:pt x="11991" y="211920"/>
                      <a:pt x="1893" y="216309"/>
                      <a:pt x="0" y="218191"/>
                    </a:cubicBezTo>
                    <a:cubicBezTo>
                      <a:pt x="-1893" y="220073"/>
                      <a:pt x="33423" y="180997"/>
                      <a:pt x="33423" y="180997"/>
                    </a:cubicBezTo>
                    <a:cubicBezTo>
                      <a:pt x="33423" y="180997"/>
                      <a:pt x="56774" y="170961"/>
                      <a:pt x="66240" y="143364"/>
                    </a:cubicBezTo>
                    <a:cubicBezTo>
                      <a:pt x="75707" y="115767"/>
                      <a:pt x="96113" y="91933"/>
                      <a:pt x="130192" y="42174"/>
                    </a:cubicBezTo>
                    <a:cubicBezTo>
                      <a:pt x="156928" y="3139"/>
                      <a:pt x="162272" y="3961"/>
                      <a:pt x="166375" y="0"/>
                    </a:cubicBezTo>
                    <a:lnTo>
                      <a:pt x="170792" y="10584"/>
                    </a:lnTo>
                    <a:close/>
                  </a:path>
                </a:pathLst>
              </a:custGeom>
              <a:solidFill>
                <a:srgbClr val="575757"/>
              </a:solidFill>
              <a:ln w="7600" cap="flat">
                <a:noFill/>
                <a:bevel/>
              </a:ln>
            </p:spPr>
          </p:sp>
          <p:sp>
            <p:nvSpPr>
              <p:cNvPr id="498" name="Freeform: Shape 497"/>
              <p:cNvSpPr/>
              <p:nvPr/>
            </p:nvSpPr>
            <p:spPr>
              <a:xfrm>
                <a:off x="8059465" y="5521181"/>
                <a:ext cx="78887" cy="80283"/>
              </a:xfrm>
              <a:custGeom>
                <a:avLst/>
                <a:gdLst/>
                <a:ahLst/>
                <a:cxnLst/>
                <a:rect l="0" t="0" r="0" b="0"/>
                <a:pathLst>
                  <a:path w="78887" h="80283">
                    <a:moveTo>
                      <a:pt x="70052" y="0"/>
                    </a:moveTo>
                    <a:lnTo>
                      <a:pt x="0" y="67738"/>
                    </a:lnTo>
                    <a:lnTo>
                      <a:pt x="9466" y="80283"/>
                    </a:lnTo>
                    <a:lnTo>
                      <a:pt x="78887" y="11290"/>
                    </a:lnTo>
                    <a:lnTo>
                      <a:pt x="70052" y="0"/>
                    </a:lnTo>
                    <a:close/>
                  </a:path>
                </a:pathLst>
              </a:custGeom>
              <a:solidFill>
                <a:srgbClr val="404040"/>
              </a:solidFill>
              <a:ln w="7600" cap="flat">
                <a:noFill/>
                <a:bevel/>
              </a:ln>
            </p:spPr>
          </p:sp>
          <p:sp>
            <p:nvSpPr>
              <p:cNvPr id="499" name="Freeform: Shape 498"/>
              <p:cNvSpPr/>
              <p:nvPr/>
            </p:nvSpPr>
            <p:spPr>
              <a:xfrm>
                <a:off x="7946495" y="5630002"/>
                <a:ext cx="80781" cy="83732"/>
              </a:xfrm>
              <a:custGeom>
                <a:avLst/>
                <a:gdLst/>
                <a:ahLst/>
                <a:cxnLst/>
                <a:rect l="0" t="0" r="0" b="0"/>
                <a:pathLst>
                  <a:path w="80781" h="83732">
                    <a:moveTo>
                      <a:pt x="73523" y="0"/>
                    </a:moveTo>
                    <a:lnTo>
                      <a:pt x="80781" y="9094"/>
                    </a:lnTo>
                    <a:lnTo>
                      <a:pt x="10729" y="83732"/>
                    </a:lnTo>
                    <a:lnTo>
                      <a:pt x="0" y="69306"/>
                    </a:lnTo>
                    <a:lnTo>
                      <a:pt x="73523" y="0"/>
                    </a:lnTo>
                    <a:close/>
                  </a:path>
                </a:pathLst>
              </a:custGeom>
              <a:solidFill>
                <a:srgbClr val="404040"/>
              </a:solidFill>
              <a:ln w="7600" cap="flat">
                <a:noFill/>
                <a:bevel/>
              </a:ln>
            </p:spPr>
          </p:sp>
        </p:grpSp>
        <p:sp>
          <p:nvSpPr>
            <p:cNvPr id="384" name="Text 384"/>
            <p:cNvSpPr txBox="1"/>
            <p:nvPr/>
          </p:nvSpPr>
          <p:spPr>
            <a:xfrm>
              <a:off x="6469789" y="3849505"/>
              <a:ext cx="2295618" cy="1026403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2128" b="1">
                  <a:solidFill>
                    <a:srgbClr val="4A7B9E"/>
                  </a:solidFill>
                  <a:latin typeface="Arial"/>
                </a:rPr>
                <a:t>HR Dashboard</a:t>
              </a:r>
            </a:p>
          </p:txBody>
        </p:sp>
        <p:grpSp>
          <p:nvGrpSpPr>
            <p:cNvPr id="568" name="Single Series Column"/>
            <p:cNvGrpSpPr/>
            <p:nvPr/>
          </p:nvGrpSpPr>
          <p:grpSpPr>
            <a:xfrm>
              <a:off x="3971068" y="4631335"/>
              <a:ext cx="2325600" cy="1547588"/>
              <a:chOff x="3971068" y="4631335"/>
              <a:chExt cx="2325600" cy="1547588"/>
            </a:xfrm>
          </p:grpSpPr>
          <p:grpSp>
            <p:nvGrpSpPr>
              <p:cNvPr id="569" name="Group 568"/>
              <p:cNvGrpSpPr/>
              <p:nvPr/>
            </p:nvGrpSpPr>
            <p:grpSpPr>
              <a:xfrm>
                <a:off x="3933068" y="4817048"/>
                <a:ext cx="76000" cy="1361874"/>
                <a:chOff x="3933068" y="4817048"/>
                <a:chExt cx="76000" cy="1361874"/>
              </a:xfrm>
            </p:grpSpPr>
            <p:sp>
              <p:nvSpPr>
                <p:cNvPr id="570" name="Freeform: Shape 569"/>
                <p:cNvSpPr/>
                <p:nvPr/>
              </p:nvSpPr>
              <p:spPr>
                <a:xfrm>
                  <a:off x="3933068" y="4813248"/>
                  <a:ext cx="76000" cy="7600"/>
                </a:xfrm>
                <a:custGeom>
                  <a:avLst/>
                  <a:gdLst>
                    <a:gd name="rtl" fmla="*/ -296400 w 76000"/>
                    <a:gd name="rtt" fmla="*/ -72200 h 7600"/>
                    <a:gd name="rtr" fmla="*/ -30400 w 76000"/>
                    <a:gd name="rtb" fmla="*/ 79800 h 7600"/>
                  </a:gdLst>
                  <a:ahLst/>
                  <a:cxnLst/>
                  <a:rect l="rtl" t="rtt" r="rtr" b="rtb"/>
                  <a:pathLst>
                    <a:path w="76000" h="7600" fill="none">
                      <a:moveTo>
                        <a:pt x="0" y="0"/>
                      </a:moveTo>
                      <a:lnTo>
                        <a:pt x="76000" y="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100</a:t>
                  </a:r>
                </a:p>
              </p:txBody>
            </p:sp>
            <p:sp>
              <p:nvSpPr>
                <p:cNvPr id="571" name="Freeform: Shape 570"/>
                <p:cNvSpPr/>
                <p:nvPr/>
              </p:nvSpPr>
              <p:spPr>
                <a:xfrm>
                  <a:off x="3933068" y="5085623"/>
                  <a:ext cx="76000" cy="7600"/>
                </a:xfrm>
                <a:custGeom>
                  <a:avLst/>
                  <a:gdLst>
                    <a:gd name="rtl" fmla="*/ -288800 w 76000"/>
                    <a:gd name="rtt" fmla="*/ -72200 h 7600"/>
                    <a:gd name="rtr" fmla="*/ -30400 w 76000"/>
                    <a:gd name="rtb" fmla="*/ 79800 h 7600"/>
                  </a:gdLst>
                  <a:ahLst/>
                  <a:cxnLst/>
                  <a:rect l="rtl" t="rtt" r="rtr" b="rtb"/>
                  <a:pathLst>
                    <a:path w="76000" h="7600" fill="none">
                      <a:moveTo>
                        <a:pt x="0" y="0"/>
                      </a:moveTo>
                      <a:lnTo>
                        <a:pt x="76000" y="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80</a:t>
                  </a:r>
                </a:p>
              </p:txBody>
            </p:sp>
            <p:sp>
              <p:nvSpPr>
                <p:cNvPr id="572" name="Freeform: Shape 571"/>
                <p:cNvSpPr/>
                <p:nvPr/>
              </p:nvSpPr>
              <p:spPr>
                <a:xfrm>
                  <a:off x="3933068" y="5357998"/>
                  <a:ext cx="76000" cy="7600"/>
                </a:xfrm>
                <a:custGeom>
                  <a:avLst/>
                  <a:gdLst>
                    <a:gd name="rtl" fmla="*/ -288800 w 76000"/>
                    <a:gd name="rtt" fmla="*/ -72200 h 7600"/>
                    <a:gd name="rtr" fmla="*/ -30400 w 76000"/>
                    <a:gd name="rtb" fmla="*/ 79800 h 7600"/>
                  </a:gdLst>
                  <a:ahLst/>
                  <a:cxnLst/>
                  <a:rect l="rtl" t="rtt" r="rtr" b="rtb"/>
                  <a:pathLst>
                    <a:path w="76000" h="7600" fill="none">
                      <a:moveTo>
                        <a:pt x="0" y="0"/>
                      </a:moveTo>
                      <a:lnTo>
                        <a:pt x="76000" y="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60</a:t>
                  </a:r>
                </a:p>
              </p:txBody>
            </p:sp>
            <p:sp>
              <p:nvSpPr>
                <p:cNvPr id="573" name="Freeform: Shape 572"/>
                <p:cNvSpPr/>
                <p:nvPr/>
              </p:nvSpPr>
              <p:spPr>
                <a:xfrm>
                  <a:off x="3933068" y="5630370"/>
                  <a:ext cx="76000" cy="7600"/>
                </a:xfrm>
                <a:custGeom>
                  <a:avLst/>
                  <a:gdLst>
                    <a:gd name="rtl" fmla="*/ -288800 w 76000"/>
                    <a:gd name="rtt" fmla="*/ -72200 h 7600"/>
                    <a:gd name="rtr" fmla="*/ -30400 w 76000"/>
                    <a:gd name="rtb" fmla="*/ 79800 h 7600"/>
                  </a:gdLst>
                  <a:ahLst/>
                  <a:cxnLst/>
                  <a:rect l="rtl" t="rtt" r="rtr" b="rtb"/>
                  <a:pathLst>
                    <a:path w="76000" h="7600" fill="none">
                      <a:moveTo>
                        <a:pt x="0" y="0"/>
                      </a:moveTo>
                      <a:lnTo>
                        <a:pt x="76000" y="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40</a:t>
                  </a:r>
                </a:p>
              </p:txBody>
            </p:sp>
            <p:sp>
              <p:nvSpPr>
                <p:cNvPr id="574" name="Freeform: Shape 573"/>
                <p:cNvSpPr/>
                <p:nvPr/>
              </p:nvSpPr>
              <p:spPr>
                <a:xfrm>
                  <a:off x="3933068" y="5902746"/>
                  <a:ext cx="76000" cy="7600"/>
                </a:xfrm>
                <a:custGeom>
                  <a:avLst/>
                  <a:gdLst>
                    <a:gd name="rtl" fmla="*/ -288800 w 76000"/>
                    <a:gd name="rtt" fmla="*/ -72200 h 7600"/>
                    <a:gd name="rtr" fmla="*/ -30400 w 76000"/>
                    <a:gd name="rtb" fmla="*/ 79800 h 7600"/>
                  </a:gdLst>
                  <a:ahLst/>
                  <a:cxnLst/>
                  <a:rect l="rtl" t="rtt" r="rtr" b="rtb"/>
                  <a:pathLst>
                    <a:path w="76000" h="7600" fill="none">
                      <a:moveTo>
                        <a:pt x="0" y="0"/>
                      </a:moveTo>
                      <a:lnTo>
                        <a:pt x="76000" y="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</a:t>
                  </a:r>
                </a:p>
              </p:txBody>
            </p:sp>
          </p:grpSp>
          <p:grpSp>
            <p:nvGrpSpPr>
              <p:cNvPr id="575" name="Group 574"/>
              <p:cNvGrpSpPr/>
              <p:nvPr/>
            </p:nvGrpSpPr>
            <p:grpSpPr>
              <a:xfrm>
                <a:off x="4116312" y="4631335"/>
                <a:ext cx="145244" cy="1547588"/>
                <a:chOff x="4116312" y="4631335"/>
                <a:chExt cx="145244" cy="1547588"/>
              </a:xfrm>
            </p:grpSpPr>
            <p:sp>
              <p:nvSpPr>
                <p:cNvPr id="576" name="Freeform: Shape 575"/>
                <p:cNvSpPr/>
                <p:nvPr/>
              </p:nvSpPr>
              <p:spPr>
                <a:xfrm>
                  <a:off x="4116312" y="6042736"/>
                  <a:ext cx="145244" cy="136187"/>
                </a:xfrm>
                <a:custGeom>
                  <a:avLst/>
                  <a:gdLst>
                    <a:gd name="rtl" fmla="*/ -56578 w 145244"/>
                    <a:gd name="rtt" fmla="*/ -152000 h 136187"/>
                    <a:gd name="rtr" fmla="*/ 201822 w 145244"/>
                    <a:gd name="rtb" fmla="*/ 0 h 136187"/>
                  </a:gdLst>
                  <a:ahLst/>
                  <a:cxnLst/>
                  <a:rect l="rtl" t="rtt" r="rtr" b="rtb"/>
                  <a:pathLst>
                    <a:path w="145244" h="136187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136187"/>
                      </a:lnTo>
                      <a:lnTo>
                        <a:pt x="0" y="1361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10</a:t>
                  </a:r>
                </a:p>
              </p:txBody>
            </p:sp>
            <p:sp>
              <p:nvSpPr>
                <p:cNvPr id="385" name="Text 385"/>
                <p:cNvSpPr txBox="1"/>
                <p:nvPr/>
              </p:nvSpPr>
              <p:spPr>
                <a:xfrm>
                  <a:off x="4029335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2005</a:t>
                  </a:r>
                </a:p>
              </p:txBody>
            </p:sp>
          </p:grpSp>
          <p:grpSp>
            <p:nvGrpSpPr>
              <p:cNvPr id="577" name="Group 576"/>
              <p:cNvGrpSpPr/>
              <p:nvPr/>
            </p:nvGrpSpPr>
            <p:grpSpPr>
              <a:xfrm>
                <a:off x="4406801" y="4631335"/>
                <a:ext cx="145244" cy="1547588"/>
                <a:chOff x="4406801" y="4631335"/>
                <a:chExt cx="145244" cy="1547588"/>
              </a:xfrm>
            </p:grpSpPr>
            <p:sp>
              <p:nvSpPr>
                <p:cNvPr id="578" name="Freeform: Shape 577"/>
                <p:cNvSpPr/>
                <p:nvPr/>
              </p:nvSpPr>
              <p:spPr>
                <a:xfrm>
                  <a:off x="4406801" y="5743123"/>
                  <a:ext cx="145244" cy="435800"/>
                </a:xfrm>
                <a:custGeom>
                  <a:avLst/>
                  <a:gdLst>
                    <a:gd name="rtl" fmla="*/ -56578 w 145244"/>
                    <a:gd name="rtt" fmla="*/ -152000 h 435800"/>
                    <a:gd name="rtr" fmla="*/ 201822 w 145244"/>
                    <a:gd name="rtb" fmla="*/ 0 h 435800"/>
                  </a:gdLst>
                  <a:ahLst/>
                  <a:cxnLst/>
                  <a:rect l="rtl" t="rtt" r="rtr" b="rtb"/>
                  <a:pathLst>
                    <a:path w="145244" h="435800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435800"/>
                      </a:lnTo>
                      <a:lnTo>
                        <a:pt x="0" y="435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32</a:t>
                  </a:r>
                </a:p>
              </p:txBody>
            </p:sp>
            <p:sp>
              <p:nvSpPr>
                <p:cNvPr id="386" name="Text 386"/>
                <p:cNvSpPr txBox="1"/>
                <p:nvPr/>
              </p:nvSpPr>
              <p:spPr>
                <a:xfrm>
                  <a:off x="4319823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2006</a:t>
                  </a:r>
                </a:p>
              </p:txBody>
            </p:sp>
          </p:grpSp>
          <p:grpSp>
            <p:nvGrpSpPr>
              <p:cNvPr id="579" name="Group 578"/>
              <p:cNvGrpSpPr/>
              <p:nvPr/>
            </p:nvGrpSpPr>
            <p:grpSpPr>
              <a:xfrm>
                <a:off x="4697290" y="4631335"/>
                <a:ext cx="145244" cy="1547588"/>
                <a:chOff x="4697290" y="4631335"/>
                <a:chExt cx="145244" cy="1547588"/>
              </a:xfrm>
            </p:grpSpPr>
            <p:sp>
              <p:nvSpPr>
                <p:cNvPr id="580" name="Freeform: Shape 579"/>
                <p:cNvSpPr/>
                <p:nvPr/>
              </p:nvSpPr>
              <p:spPr>
                <a:xfrm>
                  <a:off x="4697290" y="5620555"/>
                  <a:ext cx="145244" cy="558368"/>
                </a:xfrm>
                <a:custGeom>
                  <a:avLst/>
                  <a:gdLst>
                    <a:gd name="rtl" fmla="*/ -56578 w 145244"/>
                    <a:gd name="rtt" fmla="*/ -152000 h 558368"/>
                    <a:gd name="rtr" fmla="*/ 201822 w 145244"/>
                    <a:gd name="rtb" fmla="*/ 0 h 558368"/>
                  </a:gdLst>
                  <a:ahLst/>
                  <a:cxnLst/>
                  <a:rect l="rtl" t="rtt" r="rtr" b="rtb"/>
                  <a:pathLst>
                    <a:path w="145244" h="558368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558368"/>
                      </a:lnTo>
                      <a:lnTo>
                        <a:pt x="0" y="558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41</a:t>
                  </a:r>
                </a:p>
              </p:txBody>
            </p:sp>
            <p:sp>
              <p:nvSpPr>
                <p:cNvPr id="387" name="Text 387"/>
                <p:cNvSpPr txBox="1"/>
                <p:nvPr/>
              </p:nvSpPr>
              <p:spPr>
                <a:xfrm>
                  <a:off x="4610312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2007</a:t>
                  </a:r>
                </a:p>
              </p:txBody>
            </p:sp>
          </p:grpSp>
          <p:grpSp>
            <p:nvGrpSpPr>
              <p:cNvPr id="581" name="Group 580"/>
              <p:cNvGrpSpPr/>
              <p:nvPr/>
            </p:nvGrpSpPr>
            <p:grpSpPr>
              <a:xfrm>
                <a:off x="4987781" y="4631335"/>
                <a:ext cx="145244" cy="1547588"/>
                <a:chOff x="4987781" y="4631335"/>
                <a:chExt cx="145244" cy="1547588"/>
              </a:xfrm>
            </p:grpSpPr>
            <p:sp>
              <p:nvSpPr>
                <p:cNvPr id="582" name="Freeform: Shape 581"/>
                <p:cNvSpPr/>
                <p:nvPr/>
              </p:nvSpPr>
              <p:spPr>
                <a:xfrm>
                  <a:off x="4987781" y="5429892"/>
                  <a:ext cx="145244" cy="749031"/>
                </a:xfrm>
                <a:custGeom>
                  <a:avLst/>
                  <a:gdLst>
                    <a:gd name="rtl" fmla="*/ -56578 w 145244"/>
                    <a:gd name="rtt" fmla="*/ -152000 h 749031"/>
                    <a:gd name="rtr" fmla="*/ 201822 w 145244"/>
                    <a:gd name="rtb" fmla="*/ 0 h 749031"/>
                  </a:gdLst>
                  <a:ahLst/>
                  <a:cxnLst/>
                  <a:rect l="rtl" t="rtt" r="rtr" b="rtb"/>
                  <a:pathLst>
                    <a:path w="145244" h="749031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749031"/>
                      </a:lnTo>
                      <a:lnTo>
                        <a:pt x="0" y="7490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55</a:t>
                  </a:r>
                </a:p>
              </p:txBody>
            </p:sp>
            <p:sp>
              <p:nvSpPr>
                <p:cNvPr id="388" name="Text 388"/>
                <p:cNvSpPr txBox="1"/>
                <p:nvPr/>
              </p:nvSpPr>
              <p:spPr>
                <a:xfrm>
                  <a:off x="4900803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2008</a:t>
                  </a:r>
                </a:p>
              </p:txBody>
            </p:sp>
          </p:grpSp>
          <p:grpSp>
            <p:nvGrpSpPr>
              <p:cNvPr id="583" name="Group 582"/>
              <p:cNvGrpSpPr/>
              <p:nvPr/>
            </p:nvGrpSpPr>
            <p:grpSpPr>
              <a:xfrm>
                <a:off x="5278268" y="4631335"/>
                <a:ext cx="145244" cy="1547588"/>
                <a:chOff x="5278268" y="4631335"/>
                <a:chExt cx="145244" cy="1547588"/>
              </a:xfrm>
            </p:grpSpPr>
            <p:sp>
              <p:nvSpPr>
                <p:cNvPr id="584" name="Freeform: Shape 583"/>
                <p:cNvSpPr/>
                <p:nvPr/>
              </p:nvSpPr>
              <p:spPr>
                <a:xfrm>
                  <a:off x="5278268" y="5334563"/>
                  <a:ext cx="145244" cy="844360"/>
                </a:xfrm>
                <a:custGeom>
                  <a:avLst/>
                  <a:gdLst>
                    <a:gd name="rtl" fmla="*/ -56578 w 145244"/>
                    <a:gd name="rtt" fmla="*/ -152000 h 844360"/>
                    <a:gd name="rtr" fmla="*/ 201822 w 145244"/>
                    <a:gd name="rtb" fmla="*/ 0 h 844360"/>
                  </a:gdLst>
                  <a:ahLst/>
                  <a:cxnLst/>
                  <a:rect l="rtl" t="rtt" r="rtr" b="rtb"/>
                  <a:pathLst>
                    <a:path w="145244" h="844360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844360"/>
                      </a:lnTo>
                      <a:lnTo>
                        <a:pt x="0" y="844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62</a:t>
                  </a:r>
                </a:p>
              </p:txBody>
            </p:sp>
            <p:sp>
              <p:nvSpPr>
                <p:cNvPr id="389" name="Text 389"/>
                <p:cNvSpPr txBox="1"/>
                <p:nvPr/>
              </p:nvSpPr>
              <p:spPr>
                <a:xfrm>
                  <a:off x="5191290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2009</a:t>
                  </a:r>
                </a:p>
              </p:txBody>
            </p:sp>
          </p:grpSp>
          <p:grpSp>
            <p:nvGrpSpPr>
              <p:cNvPr id="585" name="Group 584"/>
              <p:cNvGrpSpPr/>
              <p:nvPr/>
            </p:nvGrpSpPr>
            <p:grpSpPr>
              <a:xfrm>
                <a:off x="5568755" y="4631335"/>
                <a:ext cx="145244" cy="1547588"/>
                <a:chOff x="5568755" y="4631335"/>
                <a:chExt cx="145244" cy="1547588"/>
              </a:xfrm>
            </p:grpSpPr>
            <p:sp>
              <p:nvSpPr>
                <p:cNvPr id="586" name="Freeform: Shape 585"/>
                <p:cNvSpPr/>
                <p:nvPr/>
              </p:nvSpPr>
              <p:spPr>
                <a:xfrm>
                  <a:off x="5568755" y="5225610"/>
                  <a:ext cx="145244" cy="953314"/>
                </a:xfrm>
                <a:custGeom>
                  <a:avLst/>
                  <a:gdLst>
                    <a:gd name="rtl" fmla="*/ -56578 w 145244"/>
                    <a:gd name="rtt" fmla="*/ -152000 h 953314"/>
                    <a:gd name="rtr" fmla="*/ 201822 w 145244"/>
                    <a:gd name="rtb" fmla="*/ 0 h 953314"/>
                  </a:gdLst>
                  <a:ahLst/>
                  <a:cxnLst/>
                  <a:rect l="rtl" t="rtt" r="rtr" b="rtb"/>
                  <a:pathLst>
                    <a:path w="145244" h="953314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953314"/>
                      </a:lnTo>
                      <a:lnTo>
                        <a:pt x="0" y="9533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70</a:t>
                  </a:r>
                </a:p>
              </p:txBody>
            </p:sp>
            <p:sp>
              <p:nvSpPr>
                <p:cNvPr id="390" name="Text 390"/>
                <p:cNvSpPr txBox="1"/>
                <p:nvPr/>
              </p:nvSpPr>
              <p:spPr>
                <a:xfrm>
                  <a:off x="5481777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2010</a:t>
                  </a:r>
                </a:p>
              </p:txBody>
            </p:sp>
          </p:grpSp>
          <p:grpSp>
            <p:nvGrpSpPr>
              <p:cNvPr id="587" name="Group 586"/>
              <p:cNvGrpSpPr/>
              <p:nvPr/>
            </p:nvGrpSpPr>
            <p:grpSpPr>
              <a:xfrm>
                <a:off x="5859243" y="4631335"/>
                <a:ext cx="145244" cy="1547588"/>
                <a:chOff x="5859243" y="4631335"/>
                <a:chExt cx="145244" cy="1547588"/>
              </a:xfrm>
            </p:grpSpPr>
            <p:sp>
              <p:nvSpPr>
                <p:cNvPr id="588" name="Freeform: Shape 587"/>
                <p:cNvSpPr/>
                <p:nvPr/>
              </p:nvSpPr>
              <p:spPr>
                <a:xfrm>
                  <a:off x="5859243" y="5130282"/>
                  <a:ext cx="145244" cy="1048640"/>
                </a:xfrm>
                <a:custGeom>
                  <a:avLst/>
                  <a:gdLst>
                    <a:gd name="rtl" fmla="*/ -56578 w 145244"/>
                    <a:gd name="rtt" fmla="*/ -152000 h 1048640"/>
                    <a:gd name="rtr" fmla="*/ 201822 w 145244"/>
                    <a:gd name="rtb" fmla="*/ 0 h 1048640"/>
                  </a:gdLst>
                  <a:ahLst/>
                  <a:cxnLst/>
                  <a:rect l="rtl" t="rtt" r="rtr" b="rtb"/>
                  <a:pathLst>
                    <a:path w="145244" h="1048640">
                      <a:moveTo>
                        <a:pt x="0" y="0"/>
                      </a:moveTo>
                      <a:lnTo>
                        <a:pt x="145244" y="0"/>
                      </a:lnTo>
                      <a:lnTo>
                        <a:pt x="145244" y="1048640"/>
                      </a:lnTo>
                      <a:lnTo>
                        <a:pt x="0" y="10486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77</a:t>
                  </a:r>
                </a:p>
              </p:txBody>
            </p:sp>
            <p:sp>
              <p:nvSpPr>
                <p:cNvPr id="391" name="Text 391"/>
                <p:cNvSpPr txBox="1"/>
                <p:nvPr/>
              </p:nvSpPr>
              <p:spPr>
                <a:xfrm>
                  <a:off x="5772265" y="6209323"/>
                  <a:ext cx="319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2011</a:t>
                  </a:r>
                </a:p>
              </p:txBody>
            </p:sp>
          </p:grpSp>
          <p:sp>
            <p:nvSpPr>
              <p:cNvPr id="591" name="Freeform: Shape 590"/>
              <p:cNvSpPr/>
              <p:nvPr/>
            </p:nvSpPr>
            <p:spPr>
              <a:xfrm>
                <a:off x="3971068" y="4631335"/>
                <a:ext cx="2325600" cy="1547588"/>
              </a:xfrm>
              <a:custGeom>
                <a:avLst/>
                <a:gdLst/>
                <a:ahLst/>
                <a:cxnLst/>
                <a:rect l="0" t="0" r="0" b="0"/>
                <a:pathLst>
                  <a:path w="2325600" h="1547588" fill="none">
                    <a:moveTo>
                      <a:pt x="0" y="0"/>
                    </a:moveTo>
                    <a:lnTo>
                      <a:pt x="0" y="1547588"/>
                    </a:lnTo>
                    <a:lnTo>
                      <a:pt x="2325600" y="1547588"/>
                    </a:lnTo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  <a:headEnd type="arrow" w="med" len="med"/>
                <a:tailEnd type="arrow" w="med" len="med"/>
              </a:ln>
            </p:spPr>
          </p:sp>
        </p:grpSp>
        <p:sp>
          <p:nvSpPr>
            <p:cNvPr id="392" name="Text 392"/>
            <p:cNvSpPr txBox="1"/>
            <p:nvPr/>
          </p:nvSpPr>
          <p:spPr>
            <a:xfrm>
              <a:off x="4185084" y="4631335"/>
              <a:ext cx="16416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 b="1">
                  <a:solidFill>
                    <a:srgbClr val="191919"/>
                  </a:solidFill>
                  <a:latin typeface="Arial"/>
                </a:rPr>
                <a:t>Number of Employee by Year</a:t>
              </a:r>
            </a:p>
          </p:txBody>
        </p:sp>
        <p:grpSp>
          <p:nvGrpSpPr>
            <p:cNvPr id="593" name="Pie Indicator"/>
            <p:cNvGrpSpPr/>
            <p:nvPr/>
          </p:nvGrpSpPr>
          <p:grpSpPr>
            <a:xfrm>
              <a:off x="2504241" y="260929"/>
              <a:ext cx="774250" cy="774250"/>
              <a:chOff x="2504241" y="260929"/>
              <a:chExt cx="774250" cy="774250"/>
            </a:xfrm>
          </p:grpSpPr>
          <p:sp>
            <p:nvSpPr>
              <p:cNvPr id="594" name="Freeform: Shape 593"/>
              <p:cNvSpPr/>
              <p:nvPr/>
            </p:nvSpPr>
            <p:spPr>
              <a:xfrm>
                <a:off x="2504241" y="260929"/>
                <a:ext cx="774250" cy="774250"/>
              </a:xfrm>
              <a:custGeom>
                <a:avLst/>
                <a:gdLst>
                  <a:gd name="rtl" fmla="*/ 196258 w 774250"/>
                  <a:gd name="rtt" fmla="*/ 44794 h 774250"/>
                  <a:gd name="rtr" fmla="*/ 970508 w 774250"/>
                  <a:gd name="rtb" fmla="*/ 819044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387125" y="0"/>
                    </a:moveTo>
                    <a:arcTo wR="387125" hR="387125" stAng="-5400000" swAng="1234284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57.1%</a:t>
                </a:r>
              </a:p>
            </p:txBody>
          </p:sp>
          <p:sp>
            <p:nvSpPr>
              <p:cNvPr id="595" name="Freeform: Shape 594"/>
              <p:cNvSpPr/>
              <p:nvPr/>
            </p:nvSpPr>
            <p:spPr>
              <a:xfrm>
                <a:off x="2504241" y="260929"/>
                <a:ext cx="774250" cy="774250"/>
              </a:xfrm>
              <a:custGeom>
                <a:avLst/>
                <a:gdLst>
                  <a:gd name="rtl" fmla="*/ -196258 w 774250"/>
                  <a:gd name="rtt" fmla="*/ -44794 h 774250"/>
                  <a:gd name="rtr" fmla="*/ 577992 w 774250"/>
                  <a:gd name="rtb" fmla="*/ 729456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219160" y="735913"/>
                    </a:moveTo>
                    <a:arcTo wR="387125" hR="387125" stAng="6942840" swAng="925716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E85464"/>
              </a:solidFill>
              <a:ln w="7600" cap="flat">
                <a:solidFill>
                  <a:srgbClr val="E85464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42.9%</a:t>
                </a:r>
              </a:p>
            </p:txBody>
          </p:sp>
          <p:sp>
            <p:nvSpPr>
              <p:cNvPr id="393" name="Text 393"/>
              <p:cNvSpPr txBox="1"/>
              <p:nvPr/>
            </p:nvSpPr>
            <p:spPr>
              <a:xfrm>
                <a:off x="2185041" y="572054"/>
                <a:ext cx="2888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600</a:t>
                </a:r>
              </a:p>
            </p:txBody>
          </p:sp>
          <p:sp>
            <p:nvSpPr>
              <p:cNvPr id="394" name="Text 394"/>
              <p:cNvSpPr txBox="1"/>
              <p:nvPr/>
            </p:nvSpPr>
            <p:spPr>
              <a:xfrm>
                <a:off x="3318326" y="572054"/>
                <a:ext cx="2888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800</a:t>
                </a:r>
              </a:p>
            </p:txBody>
          </p:sp>
        </p:grpSp>
        <p:grpSp>
          <p:nvGrpSpPr>
            <p:cNvPr id="596" name="Pie Indicator"/>
            <p:cNvGrpSpPr/>
            <p:nvPr/>
          </p:nvGrpSpPr>
          <p:grpSpPr>
            <a:xfrm>
              <a:off x="978306" y="260929"/>
              <a:ext cx="774250" cy="774250"/>
              <a:chOff x="978306" y="260929"/>
              <a:chExt cx="774250" cy="774250"/>
            </a:xfrm>
          </p:grpSpPr>
          <p:sp>
            <p:nvSpPr>
              <p:cNvPr id="597" name="Freeform: Shape 596"/>
              <p:cNvSpPr/>
              <p:nvPr/>
            </p:nvSpPr>
            <p:spPr>
              <a:xfrm>
                <a:off x="978306" y="260929"/>
                <a:ext cx="774250" cy="774250"/>
              </a:xfrm>
              <a:custGeom>
                <a:avLst/>
                <a:gdLst>
                  <a:gd name="rtl" fmla="*/ 196959 w 774250"/>
                  <a:gd name="rtt" fmla="*/ -41605 h 774250"/>
                  <a:gd name="rtr" fmla="*/ 971209 w 774250"/>
                  <a:gd name="rtb" fmla="*/ 732645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387125" y="0"/>
                    </a:moveTo>
                    <a:arcTo wR="387125" hR="387125" stAng="-5400000" swAng="936870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43.4%</a:t>
                </a:r>
              </a:p>
            </p:txBody>
          </p:sp>
          <p:sp>
            <p:nvSpPr>
              <p:cNvPr id="598" name="Freeform: Shape 597"/>
              <p:cNvSpPr/>
              <p:nvPr/>
            </p:nvSpPr>
            <p:spPr>
              <a:xfrm>
                <a:off x="978306" y="260929"/>
                <a:ext cx="774250" cy="774250"/>
              </a:xfrm>
              <a:custGeom>
                <a:avLst/>
                <a:gdLst>
                  <a:gd name="rtl" fmla="*/ -196959 w 774250"/>
                  <a:gd name="rtt" fmla="*/ 41605 h 774250"/>
                  <a:gd name="rtr" fmla="*/ 577291 w 774250"/>
                  <a:gd name="rtb" fmla="*/ 815855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543690" y="741177"/>
                    </a:moveTo>
                    <a:arcTo wR="387125" hR="387125" stAng="3968676" swAng="1223130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E85464"/>
              </a:solidFill>
              <a:ln w="7600" cap="flat">
                <a:solidFill>
                  <a:srgbClr val="E85464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56.6%</a:t>
                </a:r>
              </a:p>
            </p:txBody>
          </p:sp>
          <p:sp>
            <p:nvSpPr>
              <p:cNvPr id="395" name="Text 395"/>
              <p:cNvSpPr txBox="1"/>
              <p:nvPr/>
            </p:nvSpPr>
            <p:spPr>
              <a:xfrm>
                <a:off x="689506" y="572054"/>
                <a:ext cx="2584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47</a:t>
                </a:r>
              </a:p>
            </p:txBody>
          </p:sp>
          <p:sp>
            <p:nvSpPr>
              <p:cNvPr id="396" name="Text 396"/>
              <p:cNvSpPr txBox="1"/>
              <p:nvPr/>
            </p:nvSpPr>
            <p:spPr>
              <a:xfrm>
                <a:off x="1801775" y="572054"/>
                <a:ext cx="2584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36</a:t>
                </a:r>
              </a:p>
            </p:txBody>
          </p:sp>
        </p:grpSp>
        <p:grpSp>
          <p:nvGrpSpPr>
            <p:cNvPr id="599" name="Pie Indicator"/>
            <p:cNvGrpSpPr/>
            <p:nvPr/>
          </p:nvGrpSpPr>
          <p:grpSpPr>
            <a:xfrm>
              <a:off x="3965060" y="260929"/>
              <a:ext cx="774250" cy="774250"/>
              <a:chOff x="3965060" y="260929"/>
              <a:chExt cx="774250" cy="774250"/>
            </a:xfrm>
          </p:grpSpPr>
          <p:sp>
            <p:nvSpPr>
              <p:cNvPr id="600" name="Freeform: Shape 599"/>
              <p:cNvSpPr/>
              <p:nvPr/>
            </p:nvSpPr>
            <p:spPr>
              <a:xfrm>
                <a:off x="3965060" y="260929"/>
                <a:ext cx="774250" cy="774250"/>
              </a:xfrm>
              <a:custGeom>
                <a:avLst/>
                <a:gdLst>
                  <a:gd name="rtl" fmla="*/ 105974 w 774250"/>
                  <a:gd name="rtt" fmla="*/ -171153 h 774250"/>
                  <a:gd name="rtr" fmla="*/ 880224 w 774250"/>
                  <a:gd name="rtb" fmla="*/ 603097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387125" y="0"/>
                    </a:moveTo>
                    <a:arcTo wR="387125" hR="387125" stAng="-5400000" swAng="3811764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17.6%</a:t>
                </a:r>
              </a:p>
            </p:txBody>
          </p:sp>
          <p:sp>
            <p:nvSpPr>
              <p:cNvPr id="601" name="Freeform: Shape 600"/>
              <p:cNvSpPr/>
              <p:nvPr/>
            </p:nvSpPr>
            <p:spPr>
              <a:xfrm>
                <a:off x="3965060" y="260929"/>
                <a:ext cx="774250" cy="774250"/>
              </a:xfrm>
              <a:custGeom>
                <a:avLst/>
                <a:gdLst>
                  <a:gd name="rtl" fmla="*/ -105974 w 774250"/>
                  <a:gd name="rtt" fmla="*/ 171153 h 774250"/>
                  <a:gd name="rtr" fmla="*/ 668276 w 774250"/>
                  <a:gd name="rtb" fmla="*/ 945403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733665" y="214568"/>
                    </a:moveTo>
                    <a:arcTo wR="387125" hR="387125" stAng="-1588236" swAng="1778826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E85464"/>
              </a:solidFill>
              <a:ln w="7600" cap="flat">
                <a:solidFill>
                  <a:srgbClr val="E85464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82.4%</a:t>
                </a:r>
              </a:p>
            </p:txBody>
          </p:sp>
          <p:sp>
            <p:nvSpPr>
              <p:cNvPr id="397" name="Text 397"/>
              <p:cNvSpPr txBox="1"/>
              <p:nvPr/>
            </p:nvSpPr>
            <p:spPr>
              <a:xfrm>
                <a:off x="3676260" y="572054"/>
                <a:ext cx="2584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28</a:t>
                </a:r>
              </a:p>
            </p:txBody>
          </p:sp>
          <p:sp>
            <p:nvSpPr>
              <p:cNvPr id="398" name="Text 398"/>
              <p:cNvSpPr txBox="1"/>
              <p:nvPr/>
            </p:nvSpPr>
            <p:spPr>
              <a:xfrm>
                <a:off x="4818818" y="572054"/>
                <a:ext cx="2584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6</a:t>
                </a:r>
              </a:p>
            </p:txBody>
          </p:sp>
        </p:grpSp>
        <p:grpSp>
          <p:nvGrpSpPr>
            <p:cNvPr id="602" name="Pie Indicator"/>
            <p:cNvGrpSpPr/>
            <p:nvPr/>
          </p:nvGrpSpPr>
          <p:grpSpPr>
            <a:xfrm>
              <a:off x="5522422" y="237917"/>
              <a:ext cx="774250" cy="774250"/>
              <a:chOff x="5522422" y="237917"/>
              <a:chExt cx="774250" cy="774250"/>
            </a:xfrm>
          </p:grpSpPr>
          <p:sp>
            <p:nvSpPr>
              <p:cNvPr id="603" name="Freeform: Shape 602"/>
              <p:cNvSpPr/>
              <p:nvPr/>
            </p:nvSpPr>
            <p:spPr>
              <a:xfrm>
                <a:off x="5522422" y="237917"/>
                <a:ext cx="774250" cy="774250"/>
              </a:xfrm>
              <a:custGeom>
                <a:avLst/>
                <a:gdLst>
                  <a:gd name="rtl" fmla="*/ 162859 w 774250"/>
                  <a:gd name="rtt" fmla="*/ 118324 h 774250"/>
                  <a:gd name="rtr" fmla="*/ 937109 w 774250"/>
                  <a:gd name="rtb" fmla="*/ 892574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387125" y="0"/>
                    </a:moveTo>
                    <a:arcTo wR="387125" hR="387125" stAng="-5400000" swAng="1512000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70%</a:t>
                </a:r>
              </a:p>
            </p:txBody>
          </p:sp>
          <p:sp>
            <p:nvSpPr>
              <p:cNvPr id="604" name="Freeform: Shape 603"/>
              <p:cNvSpPr/>
              <p:nvPr/>
            </p:nvSpPr>
            <p:spPr>
              <a:xfrm>
                <a:off x="5522422" y="237917"/>
                <a:ext cx="774250" cy="774250"/>
              </a:xfrm>
              <a:custGeom>
                <a:avLst/>
                <a:gdLst>
                  <a:gd name="rtl" fmla="*/ -162859 w 774250"/>
                  <a:gd name="rtt" fmla="*/ -118324 h 774250"/>
                  <a:gd name="rtr" fmla="*/ 611391 w 774250"/>
                  <a:gd name="rtb" fmla="*/ 655926 h 774250"/>
                </a:gdLst>
                <a:ahLst/>
                <a:cxnLst/>
                <a:rect l="rtl" t="rtt" r="rtr" b="rtb"/>
                <a:pathLst>
                  <a:path w="774250" h="774250">
                    <a:moveTo>
                      <a:pt x="18947" y="506753"/>
                    </a:moveTo>
                    <a:arcTo wR="387125" hR="387125" stAng="9720000" swAng="6480000"/>
                    <a:lnTo>
                      <a:pt x="387125" y="387125"/>
                    </a:lnTo>
                    <a:close/>
                  </a:path>
                </a:pathLst>
              </a:custGeom>
              <a:solidFill>
                <a:srgbClr val="E85464"/>
              </a:solidFill>
              <a:ln w="7600" cap="flat">
                <a:solidFill>
                  <a:srgbClr val="E85464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FFFFFF"/>
                    </a:solidFill>
                    <a:latin typeface="Arial"/>
                  </a:rPr>
                  <a:t>30%</a:t>
                </a:r>
              </a:p>
            </p:txBody>
          </p:sp>
          <p:sp>
            <p:nvSpPr>
              <p:cNvPr id="399" name="Text 399"/>
              <p:cNvSpPr txBox="1"/>
              <p:nvPr/>
            </p:nvSpPr>
            <p:spPr>
              <a:xfrm>
                <a:off x="5233622" y="549042"/>
                <a:ext cx="2584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400" name="Text 400"/>
              <p:cNvSpPr txBox="1"/>
              <p:nvPr/>
            </p:nvSpPr>
            <p:spPr>
              <a:xfrm>
                <a:off x="6376180" y="549042"/>
                <a:ext cx="2584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836">
                    <a:solidFill>
                      <a:srgbClr val="404040"/>
                    </a:solidFill>
                    <a:latin typeface="Arial"/>
                  </a:rPr>
                  <a:t>7</a:t>
                </a:r>
              </a:p>
            </p:txBody>
          </p:sp>
        </p:grpSp>
        <p:sp>
          <p:nvSpPr>
            <p:cNvPr id="401" name="Text 401"/>
            <p:cNvSpPr txBox="1"/>
            <p:nvPr/>
          </p:nvSpPr>
          <p:spPr>
            <a:xfrm>
              <a:off x="2732929" y="1447923"/>
              <a:ext cx="22192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 b="1">
                  <a:solidFill>
                    <a:srgbClr val="191919"/>
                  </a:solidFill>
                  <a:latin typeface="Arial"/>
                </a:rPr>
                <a:t>Male/Female Ratio</a:t>
              </a:r>
            </a:p>
          </p:txBody>
        </p:sp>
        <p:sp>
          <p:nvSpPr>
            <p:cNvPr id="606" name="Rectangle"/>
            <p:cNvSpPr/>
            <p:nvPr/>
          </p:nvSpPr>
          <p:spPr>
            <a:xfrm>
              <a:off x="6952601" y="1341523"/>
              <a:ext cx="319200" cy="212800"/>
            </a:xfrm>
            <a:custGeom>
              <a:avLst/>
              <a:gdLst>
                <a:gd name="connsiteX0" fmla="*/ 0 w 319200"/>
                <a:gd name="connsiteY0" fmla="*/ 106400 h 212800"/>
                <a:gd name="connsiteX1" fmla="*/ 159600 w 319200"/>
                <a:gd name="connsiteY1" fmla="*/ 0 h 212800"/>
                <a:gd name="connsiteX2" fmla="*/ 319200 w 319200"/>
                <a:gd name="connsiteY2" fmla="*/ 106400 h 212800"/>
                <a:gd name="connsiteX3" fmla="*/ 159600 w 319200"/>
                <a:gd name="connsiteY3" fmla="*/ 212800 h 2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319200" h="212800">
                  <a:moveTo>
                    <a:pt x="0" y="0"/>
                  </a:moveTo>
                  <a:lnTo>
                    <a:pt x="319200" y="0"/>
                  </a:lnTo>
                  <a:lnTo>
                    <a:pt x="319200" y="212800"/>
                  </a:lnTo>
                  <a:lnTo>
                    <a:pt x="0" y="2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5464"/>
            </a:solidFill>
            <a:ln w="7600" cap="flat">
              <a:solidFill>
                <a:srgbClr val="E85464"/>
              </a:solidFill>
              <a:bevel/>
            </a:ln>
          </p:spPr>
        </p:sp>
        <p:sp>
          <p:nvSpPr>
            <p:cNvPr id="607" name="Rectangle"/>
            <p:cNvSpPr/>
            <p:nvPr/>
          </p:nvSpPr>
          <p:spPr>
            <a:xfrm>
              <a:off x="7446601" y="1341523"/>
              <a:ext cx="319200" cy="212800"/>
            </a:xfrm>
            <a:custGeom>
              <a:avLst/>
              <a:gdLst>
                <a:gd name="connsiteX0" fmla="*/ 0 w 319200"/>
                <a:gd name="connsiteY0" fmla="*/ 106400 h 212800"/>
                <a:gd name="connsiteX1" fmla="*/ 159600 w 319200"/>
                <a:gd name="connsiteY1" fmla="*/ 0 h 212800"/>
                <a:gd name="connsiteX2" fmla="*/ 319200 w 319200"/>
                <a:gd name="connsiteY2" fmla="*/ 106400 h 212800"/>
                <a:gd name="connsiteX3" fmla="*/ 159600 w 319200"/>
                <a:gd name="connsiteY3" fmla="*/ 212800 h 2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319200" h="212800">
                  <a:moveTo>
                    <a:pt x="0" y="0"/>
                  </a:moveTo>
                  <a:lnTo>
                    <a:pt x="319200" y="0"/>
                  </a:lnTo>
                  <a:lnTo>
                    <a:pt x="319200" y="212800"/>
                  </a:lnTo>
                  <a:lnTo>
                    <a:pt x="0" y="21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7C1"/>
            </a:solidFill>
            <a:ln w="7600" cap="flat">
              <a:solidFill>
                <a:srgbClr val="50B7C1"/>
              </a:solidFill>
              <a:bevel/>
            </a:ln>
          </p:spPr>
        </p:sp>
        <p:sp>
          <p:nvSpPr>
            <p:cNvPr id="402" name="Text 402"/>
            <p:cNvSpPr txBox="1"/>
            <p:nvPr/>
          </p:nvSpPr>
          <p:spPr>
            <a:xfrm>
              <a:off x="6907001" y="1159831"/>
              <a:ext cx="410400" cy="227525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 b="1">
                  <a:solidFill>
                    <a:srgbClr val="191919"/>
                  </a:solidFill>
                  <a:latin typeface="Arial"/>
                </a:rPr>
                <a:t>Male</a:t>
              </a:r>
            </a:p>
          </p:txBody>
        </p:sp>
        <p:sp>
          <p:nvSpPr>
            <p:cNvPr id="403" name="Text 403"/>
            <p:cNvSpPr txBox="1"/>
            <p:nvPr/>
          </p:nvSpPr>
          <p:spPr>
            <a:xfrm>
              <a:off x="7378201" y="1159831"/>
              <a:ext cx="478800" cy="227525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 b="1">
                  <a:solidFill>
                    <a:srgbClr val="191919"/>
                  </a:solidFill>
                  <a:latin typeface="Arial"/>
                </a:rPr>
                <a:t>Female</a:t>
              </a:r>
            </a:p>
          </p:txBody>
        </p:sp>
        <p:sp>
          <p:nvSpPr>
            <p:cNvPr id="404" name="Text 404"/>
            <p:cNvSpPr txBox="1"/>
            <p:nvPr/>
          </p:nvSpPr>
          <p:spPr>
            <a:xfrm>
              <a:off x="722144" y="1023068"/>
              <a:ext cx="11704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191919"/>
                  </a:solidFill>
                  <a:latin typeface="Arial"/>
                </a:rPr>
                <a:t>Manufacture Dept.</a:t>
              </a:r>
            </a:p>
          </p:txBody>
        </p:sp>
        <p:sp>
          <p:nvSpPr>
            <p:cNvPr id="405" name="Text 405"/>
            <p:cNvSpPr txBox="1"/>
            <p:nvPr/>
          </p:nvSpPr>
          <p:spPr>
            <a:xfrm>
              <a:off x="2306166" y="1011189"/>
              <a:ext cx="11704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191919"/>
                  </a:solidFill>
                  <a:latin typeface="Arial"/>
                </a:rPr>
                <a:t>Sales Dept.</a:t>
              </a:r>
            </a:p>
          </p:txBody>
        </p:sp>
        <p:sp>
          <p:nvSpPr>
            <p:cNvPr id="406" name="Text 406"/>
            <p:cNvSpPr txBox="1"/>
            <p:nvPr/>
          </p:nvSpPr>
          <p:spPr>
            <a:xfrm>
              <a:off x="3766985" y="1023068"/>
              <a:ext cx="11704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191919"/>
                  </a:solidFill>
                  <a:latin typeface="Arial"/>
                </a:rPr>
                <a:t>Engineering Dept.</a:t>
              </a:r>
            </a:p>
          </p:txBody>
        </p:sp>
        <p:sp>
          <p:nvSpPr>
            <p:cNvPr id="407" name="Text 407"/>
            <p:cNvSpPr txBox="1"/>
            <p:nvPr/>
          </p:nvSpPr>
          <p:spPr>
            <a:xfrm>
              <a:off x="5324347" y="1011189"/>
              <a:ext cx="11704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191919"/>
                  </a:solidFill>
                  <a:latin typeface="Arial"/>
                </a:rPr>
                <a:t>Financial Dept.</a:t>
              </a:r>
            </a:p>
          </p:txBody>
        </p:sp>
        <p:grpSp>
          <p:nvGrpSpPr>
            <p:cNvPr id="614" name="Man"/>
            <p:cNvGrpSpPr/>
            <p:nvPr/>
          </p:nvGrpSpPr>
          <p:grpSpPr>
            <a:xfrm>
              <a:off x="6986782" y="196999"/>
              <a:ext cx="299630" cy="856087"/>
              <a:chOff x="6986782" y="196999"/>
              <a:chExt cx="299630" cy="856087"/>
            </a:xfrm>
          </p:grpSpPr>
          <p:sp>
            <p:nvSpPr>
              <p:cNvPr id="615" name="Freeform: Shape 614"/>
              <p:cNvSpPr/>
              <p:nvPr/>
            </p:nvSpPr>
            <p:spPr>
              <a:xfrm>
                <a:off x="7027259" y="538585"/>
                <a:ext cx="228827" cy="470628"/>
              </a:xfrm>
              <a:custGeom>
                <a:avLst/>
                <a:gdLst/>
                <a:ahLst/>
                <a:cxnLst/>
                <a:rect l="0" t="0" r="0" b="0"/>
                <a:pathLst>
                  <a:path w="228827" h="470628">
                    <a:moveTo>
                      <a:pt x="82888" y="0"/>
                    </a:moveTo>
                    <a:cubicBezTo>
                      <a:pt x="82888" y="0"/>
                      <a:pt x="65292" y="30485"/>
                      <a:pt x="55344" y="41481"/>
                    </a:cubicBezTo>
                    <a:cubicBezTo>
                      <a:pt x="45395" y="52476"/>
                      <a:pt x="23024" y="71467"/>
                      <a:pt x="23024" y="71467"/>
                    </a:cubicBezTo>
                    <a:cubicBezTo>
                      <a:pt x="23024" y="71467"/>
                      <a:pt x="31965" y="233895"/>
                      <a:pt x="26494" y="286784"/>
                    </a:cubicBezTo>
                    <a:cubicBezTo>
                      <a:pt x="26494" y="286784"/>
                      <a:pt x="31966" y="336349"/>
                      <a:pt x="1126" y="431310"/>
                    </a:cubicBezTo>
                    <a:cubicBezTo>
                      <a:pt x="1126" y="431310"/>
                      <a:pt x="-4842" y="437303"/>
                      <a:pt x="10577" y="442809"/>
                    </a:cubicBezTo>
                    <a:cubicBezTo>
                      <a:pt x="10577" y="442809"/>
                      <a:pt x="34453" y="453795"/>
                      <a:pt x="60815" y="445300"/>
                    </a:cubicBezTo>
                    <a:cubicBezTo>
                      <a:pt x="60815" y="445300"/>
                      <a:pt x="62307" y="440802"/>
                      <a:pt x="60815" y="434305"/>
                    </a:cubicBezTo>
                    <a:cubicBezTo>
                      <a:pt x="60815" y="434305"/>
                      <a:pt x="63800" y="412814"/>
                      <a:pt x="66286" y="407317"/>
                    </a:cubicBezTo>
                    <a:cubicBezTo>
                      <a:pt x="68774" y="401819"/>
                      <a:pt x="67779" y="391324"/>
                      <a:pt x="67779" y="387326"/>
                    </a:cubicBezTo>
                    <a:cubicBezTo>
                      <a:pt x="67779" y="383327"/>
                      <a:pt x="80213" y="326853"/>
                      <a:pt x="82701" y="316858"/>
                    </a:cubicBezTo>
                    <a:cubicBezTo>
                      <a:pt x="85188" y="306861"/>
                      <a:pt x="103592" y="211905"/>
                      <a:pt x="116988" y="178919"/>
                    </a:cubicBezTo>
                    <a:cubicBezTo>
                      <a:pt x="116988" y="178919"/>
                      <a:pt x="143882" y="269879"/>
                      <a:pt x="148359" y="283872"/>
                    </a:cubicBezTo>
                    <a:cubicBezTo>
                      <a:pt x="152836" y="297866"/>
                      <a:pt x="154328" y="341347"/>
                      <a:pt x="162298" y="367335"/>
                    </a:cubicBezTo>
                    <a:cubicBezTo>
                      <a:pt x="162298" y="367335"/>
                      <a:pt x="156340" y="408816"/>
                      <a:pt x="162298" y="423310"/>
                    </a:cubicBezTo>
                    <a:cubicBezTo>
                      <a:pt x="162298" y="423310"/>
                      <a:pt x="166265" y="440802"/>
                      <a:pt x="166265" y="449798"/>
                    </a:cubicBezTo>
                    <a:cubicBezTo>
                      <a:pt x="166265" y="458794"/>
                      <a:pt x="176214" y="469289"/>
                      <a:pt x="176214" y="469289"/>
                    </a:cubicBezTo>
                    <a:cubicBezTo>
                      <a:pt x="176214" y="469289"/>
                      <a:pt x="181188" y="472290"/>
                      <a:pt x="190141" y="469289"/>
                    </a:cubicBezTo>
                    <a:cubicBezTo>
                      <a:pt x="199095" y="466291"/>
                      <a:pt x="217498" y="469289"/>
                      <a:pt x="217498" y="469289"/>
                    </a:cubicBezTo>
                    <a:cubicBezTo>
                      <a:pt x="217498" y="469289"/>
                      <a:pt x="222224" y="473786"/>
                      <a:pt x="222224" y="464541"/>
                    </a:cubicBezTo>
                    <a:cubicBezTo>
                      <a:pt x="222224" y="455295"/>
                      <a:pt x="229436" y="453297"/>
                      <a:pt x="228827" y="432805"/>
                    </a:cubicBezTo>
                    <a:cubicBezTo>
                      <a:pt x="228827" y="432805"/>
                      <a:pt x="219986" y="343346"/>
                      <a:pt x="216503" y="322356"/>
                    </a:cubicBezTo>
                    <a:cubicBezTo>
                      <a:pt x="213022" y="301364"/>
                      <a:pt x="209043" y="267380"/>
                      <a:pt x="210038" y="259884"/>
                    </a:cubicBezTo>
                    <a:cubicBezTo>
                      <a:pt x="211032" y="252387"/>
                      <a:pt x="206059" y="223899"/>
                      <a:pt x="198597" y="209906"/>
                    </a:cubicBezTo>
                    <a:cubicBezTo>
                      <a:pt x="198597" y="209906"/>
                      <a:pt x="202576" y="195412"/>
                      <a:pt x="200587" y="176421"/>
                    </a:cubicBezTo>
                    <a:cubicBezTo>
                      <a:pt x="200587" y="176421"/>
                      <a:pt x="204566" y="152931"/>
                      <a:pt x="204566" y="132941"/>
                    </a:cubicBezTo>
                    <a:cubicBezTo>
                      <a:pt x="204566" y="132941"/>
                      <a:pt x="206059" y="98955"/>
                      <a:pt x="198100" y="79964"/>
                    </a:cubicBezTo>
                    <a:lnTo>
                      <a:pt x="190141" y="68469"/>
                    </a:lnTo>
                    <a:lnTo>
                      <a:pt x="82888" y="0"/>
                    </a:lnTo>
                    <a:close/>
                  </a:path>
                </a:pathLst>
              </a:custGeom>
              <a:solidFill>
                <a:srgbClr val="281D2B"/>
              </a:solidFill>
              <a:ln w="7600" cap="flat">
                <a:noFill/>
                <a:bevel/>
              </a:ln>
            </p:spPr>
          </p:sp>
          <p:sp>
            <p:nvSpPr>
              <p:cNvPr id="616" name="Freeform: Shape 615"/>
              <p:cNvSpPr/>
              <p:nvPr/>
            </p:nvSpPr>
            <p:spPr>
              <a:xfrm>
                <a:off x="7036662" y="308689"/>
                <a:ext cx="249675" cy="347813"/>
              </a:xfrm>
              <a:custGeom>
                <a:avLst/>
                <a:gdLst/>
                <a:ahLst/>
                <a:cxnLst/>
                <a:rect l="0" t="0" r="0" b="0"/>
                <a:pathLst>
                  <a:path w="249675" h="347813">
                    <a:moveTo>
                      <a:pt x="95867" y="15618"/>
                    </a:moveTo>
                    <a:cubicBezTo>
                      <a:pt x="95867" y="15618"/>
                      <a:pt x="84053" y="24051"/>
                      <a:pt x="83276" y="28268"/>
                    </a:cubicBezTo>
                    <a:cubicBezTo>
                      <a:pt x="83276" y="28268"/>
                      <a:pt x="47680" y="38419"/>
                      <a:pt x="38976" y="47166"/>
                    </a:cubicBezTo>
                    <a:cubicBezTo>
                      <a:pt x="38976" y="47166"/>
                      <a:pt x="32758" y="54351"/>
                      <a:pt x="33691" y="63409"/>
                    </a:cubicBezTo>
                    <a:cubicBezTo>
                      <a:pt x="34624" y="72468"/>
                      <a:pt x="30582" y="85274"/>
                      <a:pt x="28717" y="90897"/>
                    </a:cubicBezTo>
                    <a:cubicBezTo>
                      <a:pt x="26852" y="96518"/>
                      <a:pt x="25608" y="127130"/>
                      <a:pt x="23743" y="140562"/>
                    </a:cubicBezTo>
                    <a:cubicBezTo>
                      <a:pt x="21878" y="153993"/>
                      <a:pt x="20945" y="165863"/>
                      <a:pt x="20945" y="170549"/>
                    </a:cubicBezTo>
                    <a:cubicBezTo>
                      <a:pt x="20945" y="170549"/>
                      <a:pt x="10064" y="176796"/>
                      <a:pt x="12240" y="182418"/>
                    </a:cubicBezTo>
                    <a:cubicBezTo>
                      <a:pt x="14417" y="188041"/>
                      <a:pt x="16904" y="190540"/>
                      <a:pt x="12240" y="196162"/>
                    </a:cubicBezTo>
                    <a:cubicBezTo>
                      <a:pt x="7577" y="201785"/>
                      <a:pt x="8510" y="205533"/>
                      <a:pt x="13484" y="213341"/>
                    </a:cubicBezTo>
                    <a:cubicBezTo>
                      <a:pt x="13484" y="213341"/>
                      <a:pt x="5090" y="221151"/>
                      <a:pt x="7888" y="230522"/>
                    </a:cubicBezTo>
                    <a:cubicBezTo>
                      <a:pt x="10686" y="239892"/>
                      <a:pt x="4779" y="247701"/>
                      <a:pt x="4779" y="247701"/>
                    </a:cubicBezTo>
                    <a:cubicBezTo>
                      <a:pt x="4779" y="247701"/>
                      <a:pt x="-2682" y="276126"/>
                      <a:pt x="1049" y="291120"/>
                    </a:cubicBezTo>
                    <a:cubicBezTo>
                      <a:pt x="4779" y="306113"/>
                      <a:pt x="2292" y="312672"/>
                      <a:pt x="10064" y="303926"/>
                    </a:cubicBezTo>
                    <a:cubicBezTo>
                      <a:pt x="10064" y="303926"/>
                      <a:pt x="21256" y="302052"/>
                      <a:pt x="33691" y="288308"/>
                    </a:cubicBezTo>
                    <a:cubicBezTo>
                      <a:pt x="46126" y="274564"/>
                      <a:pt x="67577" y="257697"/>
                      <a:pt x="73484" y="231771"/>
                    </a:cubicBezTo>
                    <a:cubicBezTo>
                      <a:pt x="73484" y="231771"/>
                      <a:pt x="79080" y="272690"/>
                      <a:pt x="98354" y="306738"/>
                    </a:cubicBezTo>
                    <a:cubicBezTo>
                      <a:pt x="98354" y="306738"/>
                      <a:pt x="119494" y="343596"/>
                      <a:pt x="129132" y="347032"/>
                    </a:cubicBezTo>
                    <a:cubicBezTo>
                      <a:pt x="138768" y="350466"/>
                      <a:pt x="149338" y="342034"/>
                      <a:pt x="157422" y="336412"/>
                    </a:cubicBezTo>
                    <a:cubicBezTo>
                      <a:pt x="165504" y="330789"/>
                      <a:pt x="176074" y="309236"/>
                      <a:pt x="178250" y="305800"/>
                    </a:cubicBezTo>
                    <a:cubicBezTo>
                      <a:pt x="180426" y="302364"/>
                      <a:pt x="186955" y="307362"/>
                      <a:pt x="188510" y="311111"/>
                    </a:cubicBezTo>
                    <a:cubicBezTo>
                      <a:pt x="188510" y="311111"/>
                      <a:pt x="200011" y="296117"/>
                      <a:pt x="208406" y="292681"/>
                    </a:cubicBezTo>
                    <a:cubicBezTo>
                      <a:pt x="216800" y="289245"/>
                      <a:pt x="223639" y="278000"/>
                      <a:pt x="224882" y="271441"/>
                    </a:cubicBezTo>
                    <a:cubicBezTo>
                      <a:pt x="226126" y="264881"/>
                      <a:pt x="236074" y="240517"/>
                      <a:pt x="244157" y="229897"/>
                    </a:cubicBezTo>
                    <a:cubicBezTo>
                      <a:pt x="244157" y="229897"/>
                      <a:pt x="253173" y="207095"/>
                      <a:pt x="248199" y="173906"/>
                    </a:cubicBezTo>
                    <a:cubicBezTo>
                      <a:pt x="243224" y="140250"/>
                      <a:pt x="238561" y="131191"/>
                      <a:pt x="242603" y="124944"/>
                    </a:cubicBezTo>
                    <a:cubicBezTo>
                      <a:pt x="246644" y="118697"/>
                      <a:pt x="239804" y="108077"/>
                      <a:pt x="239804" y="101205"/>
                    </a:cubicBezTo>
                    <a:cubicBezTo>
                      <a:pt x="239804" y="94333"/>
                      <a:pt x="239493" y="49978"/>
                      <a:pt x="224261" y="45605"/>
                    </a:cubicBezTo>
                    <a:cubicBezTo>
                      <a:pt x="209027" y="41231"/>
                      <a:pt x="166748" y="23739"/>
                      <a:pt x="164261" y="20303"/>
                    </a:cubicBezTo>
                    <a:cubicBezTo>
                      <a:pt x="161774" y="16867"/>
                      <a:pt x="152448" y="0"/>
                      <a:pt x="147473" y="0"/>
                    </a:cubicBezTo>
                    <a:cubicBezTo>
                      <a:pt x="147473" y="0"/>
                      <a:pt x="104261" y="24052"/>
                      <a:pt x="95867" y="15618"/>
                    </a:cubicBezTo>
                    <a:close/>
                  </a:path>
                </a:pathLst>
              </a:custGeom>
              <a:solidFill>
                <a:srgbClr val="291E2C"/>
              </a:solidFill>
              <a:ln w="7600" cap="flat">
                <a:noFill/>
                <a:bevel/>
              </a:ln>
            </p:spPr>
          </p:sp>
          <p:sp>
            <p:nvSpPr>
              <p:cNvPr id="617" name="Freeform: Shape 616"/>
              <p:cNvSpPr/>
              <p:nvPr/>
            </p:nvSpPr>
            <p:spPr>
              <a:xfrm>
                <a:off x="6986804" y="975074"/>
                <a:ext cx="103406" cy="42813"/>
              </a:xfrm>
              <a:custGeom>
                <a:avLst/>
                <a:gdLst/>
                <a:ahLst/>
                <a:cxnLst/>
                <a:rect l="0" t="0" r="0" b="0"/>
                <a:pathLst>
                  <a:path w="103406" h="42813">
                    <a:moveTo>
                      <a:pt x="40751" y="0"/>
                    </a:moveTo>
                    <a:cubicBezTo>
                      <a:pt x="40751" y="0"/>
                      <a:pt x="18990" y="18103"/>
                      <a:pt x="12150" y="21018"/>
                    </a:cubicBezTo>
                    <a:cubicBezTo>
                      <a:pt x="5311" y="23935"/>
                      <a:pt x="-4223" y="31431"/>
                      <a:pt x="1995" y="38928"/>
                    </a:cubicBezTo>
                    <a:cubicBezTo>
                      <a:pt x="8212" y="46425"/>
                      <a:pt x="39093" y="40801"/>
                      <a:pt x="39093" y="40801"/>
                    </a:cubicBezTo>
                    <a:cubicBezTo>
                      <a:pt x="39093" y="40801"/>
                      <a:pt x="60129" y="35700"/>
                      <a:pt x="68218" y="27578"/>
                    </a:cubicBezTo>
                    <a:cubicBezTo>
                      <a:pt x="68218" y="27578"/>
                      <a:pt x="68937" y="23310"/>
                      <a:pt x="75777" y="23310"/>
                    </a:cubicBezTo>
                    <a:cubicBezTo>
                      <a:pt x="75777" y="23310"/>
                      <a:pt x="76192" y="27058"/>
                      <a:pt x="76192" y="27058"/>
                    </a:cubicBezTo>
                    <a:lnTo>
                      <a:pt x="80855" y="28411"/>
                    </a:lnTo>
                    <a:lnTo>
                      <a:pt x="102098" y="24351"/>
                    </a:lnTo>
                    <a:cubicBezTo>
                      <a:pt x="102098" y="24351"/>
                      <a:pt x="105724" y="12793"/>
                      <a:pt x="100854" y="7900"/>
                    </a:cubicBezTo>
                    <a:cubicBezTo>
                      <a:pt x="100854" y="7900"/>
                      <a:pt x="82409" y="12065"/>
                      <a:pt x="74740" y="11232"/>
                    </a:cubicBezTo>
                    <a:cubicBezTo>
                      <a:pt x="67072" y="10399"/>
                      <a:pt x="42409" y="3969"/>
                      <a:pt x="407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618" name="Freeform: Shape 617"/>
              <p:cNvSpPr/>
              <p:nvPr/>
            </p:nvSpPr>
            <p:spPr>
              <a:xfrm>
                <a:off x="7201855" y="1005780"/>
                <a:ext cx="47856" cy="47401"/>
              </a:xfrm>
              <a:custGeom>
                <a:avLst/>
                <a:gdLst/>
                <a:ahLst/>
                <a:cxnLst/>
                <a:rect l="0" t="0" r="0" b="0"/>
                <a:pathLst>
                  <a:path w="47856" h="47401">
                    <a:moveTo>
                      <a:pt x="5181" y="3221"/>
                    </a:moveTo>
                    <a:cubicBezTo>
                      <a:pt x="5181" y="3221"/>
                      <a:pt x="0" y="17590"/>
                      <a:pt x="0" y="24670"/>
                    </a:cubicBezTo>
                    <a:cubicBezTo>
                      <a:pt x="0" y="31750"/>
                      <a:pt x="8497" y="42370"/>
                      <a:pt x="19275" y="46327"/>
                    </a:cubicBezTo>
                    <a:cubicBezTo>
                      <a:pt x="30052" y="50284"/>
                      <a:pt x="40415" y="41954"/>
                      <a:pt x="40415" y="41954"/>
                    </a:cubicBezTo>
                    <a:cubicBezTo>
                      <a:pt x="40415" y="41954"/>
                      <a:pt x="50363" y="32999"/>
                      <a:pt x="47254" y="19880"/>
                    </a:cubicBezTo>
                    <a:cubicBezTo>
                      <a:pt x="44145" y="6761"/>
                      <a:pt x="43523" y="2180"/>
                      <a:pt x="43523" y="2180"/>
                    </a:cubicBezTo>
                    <a:cubicBezTo>
                      <a:pt x="43523" y="2180"/>
                      <a:pt x="27565" y="-1985"/>
                      <a:pt x="18446" y="1139"/>
                    </a:cubicBezTo>
                    <a:cubicBezTo>
                      <a:pt x="9326" y="4262"/>
                      <a:pt x="5181" y="3221"/>
                      <a:pt x="5181" y="32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619" name="Freeform: Shape 618"/>
              <p:cNvSpPr/>
              <p:nvPr/>
            </p:nvSpPr>
            <p:spPr>
              <a:xfrm>
                <a:off x="7107503" y="196982"/>
                <a:ext cx="84559" cy="91093"/>
              </a:xfrm>
              <a:custGeom>
                <a:avLst/>
                <a:gdLst/>
                <a:ahLst/>
                <a:cxnLst/>
                <a:rect l="0" t="0" r="0" b="0"/>
                <a:pathLst>
                  <a:path w="84559" h="91093">
                    <a:moveTo>
                      <a:pt x="6062" y="74225"/>
                    </a:moveTo>
                    <a:cubicBezTo>
                      <a:pt x="6062" y="74225"/>
                      <a:pt x="-2021" y="51110"/>
                      <a:pt x="466" y="38616"/>
                    </a:cubicBezTo>
                    <a:cubicBezTo>
                      <a:pt x="2953" y="26121"/>
                      <a:pt x="14145" y="4881"/>
                      <a:pt x="25337" y="3631"/>
                    </a:cubicBezTo>
                    <a:cubicBezTo>
                      <a:pt x="36528" y="2382"/>
                      <a:pt x="50829" y="-3865"/>
                      <a:pt x="60777" y="3631"/>
                    </a:cubicBezTo>
                    <a:cubicBezTo>
                      <a:pt x="70725" y="11128"/>
                      <a:pt x="81295" y="19249"/>
                      <a:pt x="83160" y="34243"/>
                    </a:cubicBezTo>
                    <a:cubicBezTo>
                      <a:pt x="85025" y="49236"/>
                      <a:pt x="85025" y="54234"/>
                      <a:pt x="83160" y="61731"/>
                    </a:cubicBezTo>
                    <a:cubicBezTo>
                      <a:pt x="81295" y="69227"/>
                      <a:pt x="73212" y="69852"/>
                      <a:pt x="71969" y="69852"/>
                    </a:cubicBezTo>
                    <a:cubicBezTo>
                      <a:pt x="70725" y="69852"/>
                      <a:pt x="73212" y="47362"/>
                      <a:pt x="73212" y="47362"/>
                    </a:cubicBezTo>
                    <a:cubicBezTo>
                      <a:pt x="73212" y="47362"/>
                      <a:pt x="68238" y="33618"/>
                      <a:pt x="66994" y="31744"/>
                    </a:cubicBezTo>
                    <a:cubicBezTo>
                      <a:pt x="65751" y="29870"/>
                      <a:pt x="41503" y="22998"/>
                      <a:pt x="41503" y="22998"/>
                    </a:cubicBezTo>
                    <a:lnTo>
                      <a:pt x="13523" y="38616"/>
                    </a:lnTo>
                    <a:lnTo>
                      <a:pt x="9793" y="66728"/>
                    </a:lnTo>
                    <a:lnTo>
                      <a:pt x="9793" y="91093"/>
                    </a:lnTo>
                    <a:lnTo>
                      <a:pt x="6062" y="74225"/>
                    </a:lnTo>
                    <a:close/>
                  </a:path>
                </a:pathLst>
              </a:custGeom>
              <a:solidFill>
                <a:srgbClr val="CEB1A8"/>
              </a:solidFill>
              <a:ln w="7600" cap="flat">
                <a:noFill/>
                <a:bevel/>
              </a:ln>
            </p:spPr>
          </p:sp>
          <p:sp>
            <p:nvSpPr>
              <p:cNvPr id="620" name="Freeform: Shape 619"/>
              <p:cNvSpPr/>
              <p:nvPr/>
            </p:nvSpPr>
            <p:spPr>
              <a:xfrm>
                <a:off x="7126933" y="285261"/>
                <a:ext cx="57202" cy="57748"/>
              </a:xfrm>
              <a:custGeom>
                <a:avLst/>
                <a:gdLst/>
                <a:ahLst/>
                <a:cxnLst/>
                <a:rect l="0" t="0" r="0" b="0"/>
                <a:pathLst>
                  <a:path w="57202" h="57748">
                    <a:moveTo>
                      <a:pt x="0" y="21865"/>
                    </a:moveTo>
                    <a:cubicBezTo>
                      <a:pt x="0" y="21865"/>
                      <a:pt x="6218" y="34984"/>
                      <a:pt x="5596" y="40919"/>
                    </a:cubicBezTo>
                    <a:cubicBezTo>
                      <a:pt x="5596" y="40919"/>
                      <a:pt x="13896" y="54947"/>
                      <a:pt x="16176" y="56873"/>
                    </a:cubicBezTo>
                    <a:cubicBezTo>
                      <a:pt x="17908" y="58337"/>
                      <a:pt x="19751" y="58014"/>
                      <a:pt x="22497" y="55311"/>
                    </a:cubicBezTo>
                    <a:cubicBezTo>
                      <a:pt x="23430" y="54374"/>
                      <a:pt x="49430" y="31235"/>
                      <a:pt x="49430" y="31235"/>
                    </a:cubicBezTo>
                    <a:lnTo>
                      <a:pt x="57202" y="23427"/>
                    </a:lnTo>
                    <a:cubicBezTo>
                      <a:pt x="57202" y="23427"/>
                      <a:pt x="56269" y="12494"/>
                      <a:pt x="56269" y="0"/>
                    </a:cubicBezTo>
                    <a:cubicBezTo>
                      <a:pt x="56269" y="0"/>
                      <a:pt x="50673" y="14056"/>
                      <a:pt x="50362" y="14993"/>
                    </a:cubicBezTo>
                    <a:cubicBezTo>
                      <a:pt x="50052" y="15930"/>
                      <a:pt x="36994" y="28083"/>
                      <a:pt x="34818" y="28083"/>
                    </a:cubicBezTo>
                    <a:cubicBezTo>
                      <a:pt x="32642" y="28083"/>
                      <a:pt x="20829" y="28737"/>
                      <a:pt x="20518" y="28083"/>
                    </a:cubicBezTo>
                    <a:cubicBezTo>
                      <a:pt x="20207" y="27488"/>
                      <a:pt x="0" y="21240"/>
                      <a:pt x="0" y="21865"/>
                    </a:cubicBezTo>
                    <a:close/>
                  </a:path>
                </a:pathLst>
              </a:custGeom>
              <a:solidFill>
                <a:srgbClr val="FCBE99"/>
              </a:solidFill>
              <a:ln w="7600" cap="flat">
                <a:noFill/>
                <a:bevel/>
              </a:ln>
            </p:spPr>
          </p:sp>
          <p:sp>
            <p:nvSpPr>
              <p:cNvPr id="621" name="Freeform: Shape 620"/>
              <p:cNvSpPr/>
              <p:nvPr/>
            </p:nvSpPr>
            <p:spPr>
              <a:xfrm>
                <a:off x="7113273" y="215958"/>
                <a:ext cx="77584" cy="101712"/>
              </a:xfrm>
              <a:custGeom>
                <a:avLst/>
                <a:gdLst/>
                <a:ahLst/>
                <a:cxnLst/>
                <a:rect l="0" t="0" r="0" b="0"/>
                <a:pathLst>
                  <a:path w="77584" h="101712">
                    <a:moveTo>
                      <a:pt x="38792" y="0"/>
                    </a:moveTo>
                    <a:cubicBezTo>
                      <a:pt x="38792" y="0"/>
                      <a:pt x="61224" y="-2226"/>
                      <a:pt x="69928" y="22763"/>
                    </a:cubicBezTo>
                    <a:lnTo>
                      <a:pt x="71172" y="45878"/>
                    </a:lnTo>
                    <a:cubicBezTo>
                      <a:pt x="71172" y="45878"/>
                      <a:pt x="76146" y="38381"/>
                      <a:pt x="77389" y="45878"/>
                    </a:cubicBezTo>
                    <a:cubicBezTo>
                      <a:pt x="78633" y="53375"/>
                      <a:pt x="73659" y="68368"/>
                      <a:pt x="69928" y="68368"/>
                    </a:cubicBezTo>
                    <a:cubicBezTo>
                      <a:pt x="69928" y="68368"/>
                      <a:pt x="71172" y="85860"/>
                      <a:pt x="60602" y="93982"/>
                    </a:cubicBezTo>
                    <a:cubicBezTo>
                      <a:pt x="60602" y="93982"/>
                      <a:pt x="50654" y="102726"/>
                      <a:pt x="45058" y="101478"/>
                    </a:cubicBezTo>
                    <a:cubicBezTo>
                      <a:pt x="39462" y="100229"/>
                      <a:pt x="32001" y="105227"/>
                      <a:pt x="19566" y="95856"/>
                    </a:cubicBezTo>
                    <a:cubicBezTo>
                      <a:pt x="19566" y="95856"/>
                      <a:pt x="8374" y="90233"/>
                      <a:pt x="3400" y="70867"/>
                    </a:cubicBezTo>
                    <a:cubicBezTo>
                      <a:pt x="3400" y="70867"/>
                      <a:pt x="-2817" y="35258"/>
                      <a:pt x="1535" y="24013"/>
                    </a:cubicBezTo>
                    <a:cubicBezTo>
                      <a:pt x="5887" y="12768"/>
                      <a:pt x="17079" y="2772"/>
                      <a:pt x="23918" y="1523"/>
                    </a:cubicBezTo>
                    <a:cubicBezTo>
                      <a:pt x="30758" y="273"/>
                      <a:pt x="38792" y="0"/>
                      <a:pt x="38792" y="0"/>
                    </a:cubicBezTo>
                    <a:close/>
                  </a:path>
                </a:pathLst>
              </a:custGeom>
              <a:solidFill>
                <a:srgbClr val="FDCDAF"/>
              </a:solidFill>
              <a:ln w="7600" cap="flat">
                <a:noFill/>
                <a:bevel/>
              </a:ln>
            </p:spPr>
          </p:sp>
          <p:sp>
            <p:nvSpPr>
              <p:cNvPr id="622" name="Freeform: Shape 621"/>
              <p:cNvSpPr/>
              <p:nvPr/>
            </p:nvSpPr>
            <p:spPr>
              <a:xfrm>
                <a:off x="7108008" y="308689"/>
                <a:ext cx="78905" cy="155244"/>
              </a:xfrm>
              <a:custGeom>
                <a:avLst/>
                <a:gdLst/>
                <a:ahLst/>
                <a:cxnLst/>
                <a:rect l="0" t="0" r="0" b="0"/>
                <a:pathLst>
                  <a:path w="78905" h="155244">
                    <a:moveTo>
                      <a:pt x="24520" y="17491"/>
                    </a:moveTo>
                    <a:cubicBezTo>
                      <a:pt x="24520" y="17491"/>
                      <a:pt x="23277" y="26863"/>
                      <a:pt x="20790" y="35921"/>
                    </a:cubicBezTo>
                    <a:cubicBezTo>
                      <a:pt x="18303" y="44979"/>
                      <a:pt x="8044" y="56224"/>
                      <a:pt x="6800" y="59349"/>
                    </a:cubicBezTo>
                    <a:cubicBezTo>
                      <a:pt x="5557" y="62472"/>
                      <a:pt x="-2215" y="92146"/>
                      <a:pt x="583" y="103704"/>
                    </a:cubicBezTo>
                    <a:cubicBezTo>
                      <a:pt x="3381" y="115262"/>
                      <a:pt x="7422" y="155244"/>
                      <a:pt x="7422" y="155244"/>
                    </a:cubicBezTo>
                    <a:cubicBezTo>
                      <a:pt x="7422" y="155244"/>
                      <a:pt x="17992" y="136190"/>
                      <a:pt x="20790" y="129318"/>
                    </a:cubicBezTo>
                    <a:cubicBezTo>
                      <a:pt x="23587" y="122445"/>
                      <a:pt x="47526" y="81839"/>
                      <a:pt x="48769" y="75592"/>
                    </a:cubicBezTo>
                    <a:cubicBezTo>
                      <a:pt x="50013" y="69344"/>
                      <a:pt x="66800" y="33111"/>
                      <a:pt x="73329" y="25301"/>
                    </a:cubicBezTo>
                    <a:cubicBezTo>
                      <a:pt x="79858" y="17491"/>
                      <a:pt x="80479" y="5935"/>
                      <a:pt x="76127" y="0"/>
                    </a:cubicBezTo>
                    <a:lnTo>
                      <a:pt x="40852" y="31988"/>
                    </a:lnTo>
                    <a:cubicBezTo>
                      <a:pt x="40852" y="31988"/>
                      <a:pt x="36033" y="36257"/>
                      <a:pt x="33536" y="30611"/>
                    </a:cubicBezTo>
                    <a:lnTo>
                      <a:pt x="24520" y="17491"/>
                    </a:lnTo>
                    <a:close/>
                  </a:path>
                </a:pathLst>
              </a:custGeom>
              <a:solidFill>
                <a:srgbClr val="ADC8FB"/>
              </a:solidFill>
              <a:ln w="7600" cap="flat">
                <a:noFill/>
                <a:bevel/>
              </a:ln>
            </p:spPr>
          </p:sp>
          <p:sp>
            <p:nvSpPr>
              <p:cNvPr id="623" name="Freeform: Shape 622"/>
              <p:cNvSpPr/>
              <p:nvPr/>
            </p:nvSpPr>
            <p:spPr>
              <a:xfrm>
                <a:off x="7110886" y="343262"/>
                <a:ext cx="42901" cy="121177"/>
              </a:xfrm>
              <a:custGeom>
                <a:avLst/>
                <a:gdLst/>
                <a:ahLst/>
                <a:cxnLst/>
                <a:rect l="0" t="0" r="0" b="0"/>
                <a:pathLst>
                  <a:path w="42901" h="121177">
                    <a:moveTo>
                      <a:pt x="31075" y="0"/>
                    </a:moveTo>
                    <a:lnTo>
                      <a:pt x="37707" y="0"/>
                    </a:lnTo>
                    <a:lnTo>
                      <a:pt x="42901" y="11863"/>
                    </a:lnTo>
                    <a:lnTo>
                      <a:pt x="37707" y="13320"/>
                    </a:lnTo>
                    <a:cubicBezTo>
                      <a:pt x="37707" y="13320"/>
                      <a:pt x="35125" y="16989"/>
                      <a:pt x="35125" y="20737"/>
                    </a:cubicBezTo>
                    <a:cubicBezTo>
                      <a:pt x="35125" y="24485"/>
                      <a:pt x="40368" y="53702"/>
                      <a:pt x="40368" y="53702"/>
                    </a:cubicBezTo>
                    <a:lnTo>
                      <a:pt x="19228" y="93934"/>
                    </a:lnTo>
                    <a:lnTo>
                      <a:pt x="4545" y="121177"/>
                    </a:lnTo>
                    <a:lnTo>
                      <a:pt x="0" y="83706"/>
                    </a:lnTo>
                    <a:cubicBezTo>
                      <a:pt x="0" y="83706"/>
                      <a:pt x="3718" y="72461"/>
                      <a:pt x="7033" y="54969"/>
                    </a:cubicBezTo>
                    <a:cubicBezTo>
                      <a:pt x="10350" y="37476"/>
                      <a:pt x="26524" y="12928"/>
                      <a:pt x="26524" y="12928"/>
                    </a:cubicBezTo>
                    <a:cubicBezTo>
                      <a:pt x="26524" y="12928"/>
                      <a:pt x="20513" y="6265"/>
                      <a:pt x="31075" y="0"/>
                    </a:cubicBezTo>
                    <a:close/>
                  </a:path>
                </a:pathLst>
              </a:custGeom>
              <a:solidFill>
                <a:srgbClr val="3C3464"/>
              </a:solidFill>
              <a:ln w="7600" cap="flat">
                <a:noFill/>
                <a:bevel/>
              </a:ln>
            </p:spPr>
          </p:sp>
          <p:sp>
            <p:nvSpPr>
              <p:cNvPr id="624" name="Freeform: Shape 623"/>
              <p:cNvSpPr/>
              <p:nvPr/>
            </p:nvSpPr>
            <p:spPr>
              <a:xfrm>
                <a:off x="7133897" y="342911"/>
                <a:ext cx="20576" cy="14876"/>
              </a:xfrm>
              <a:custGeom>
                <a:avLst/>
                <a:gdLst/>
                <a:ahLst/>
                <a:cxnLst/>
                <a:rect l="0" t="0" r="0" b="0"/>
                <a:pathLst>
                  <a:path w="20576" h="14876">
                    <a:moveTo>
                      <a:pt x="0" y="10573"/>
                    </a:moveTo>
                    <a:cubicBezTo>
                      <a:pt x="3823" y="14737"/>
                      <a:pt x="7233" y="14296"/>
                      <a:pt x="9315" y="14529"/>
                    </a:cubicBezTo>
                    <a:cubicBezTo>
                      <a:pt x="11396" y="14761"/>
                      <a:pt x="13253" y="15778"/>
                      <a:pt x="20576" y="12655"/>
                    </a:cubicBezTo>
                    <a:cubicBezTo>
                      <a:pt x="18584" y="3932"/>
                      <a:pt x="14694" y="350"/>
                      <a:pt x="14694" y="350"/>
                    </a:cubicBezTo>
                    <a:cubicBezTo>
                      <a:pt x="14694" y="350"/>
                      <a:pt x="10288" y="-476"/>
                      <a:pt x="7469" y="375"/>
                    </a:cubicBezTo>
                    <a:cubicBezTo>
                      <a:pt x="4680" y="1224"/>
                      <a:pt x="933" y="6800"/>
                      <a:pt x="0" y="10573"/>
                    </a:cubicBezTo>
                    <a:close/>
                  </a:path>
                </a:pathLst>
              </a:custGeom>
              <a:solidFill>
                <a:srgbClr val="504586"/>
              </a:solidFill>
              <a:ln w="7600" cap="flat">
                <a:noFill/>
                <a:bevel/>
              </a:ln>
            </p:spPr>
          </p:sp>
          <p:sp>
            <p:nvSpPr>
              <p:cNvPr id="625" name="Freeform: Shape 624"/>
              <p:cNvSpPr/>
              <p:nvPr/>
            </p:nvSpPr>
            <p:spPr>
              <a:xfrm>
                <a:off x="7120882" y="326246"/>
                <a:ext cx="23297" cy="36937"/>
              </a:xfrm>
              <a:custGeom>
                <a:avLst/>
                <a:gdLst/>
                <a:ahLst/>
                <a:cxnLst/>
                <a:rect l="0" t="0" r="0" b="0"/>
                <a:pathLst>
                  <a:path w="23297" h="36937">
                    <a:moveTo>
                      <a:pt x="11852" y="0"/>
                    </a:moveTo>
                    <a:lnTo>
                      <a:pt x="23297" y="16484"/>
                    </a:lnTo>
                    <a:cubicBezTo>
                      <a:pt x="23297" y="16484"/>
                      <a:pt x="18097" y="16156"/>
                      <a:pt x="15334" y="23231"/>
                    </a:cubicBezTo>
                    <a:cubicBezTo>
                      <a:pt x="10103" y="32548"/>
                      <a:pt x="0" y="36937"/>
                      <a:pt x="0" y="36937"/>
                    </a:cubicBezTo>
                    <a:cubicBezTo>
                      <a:pt x="0" y="36937"/>
                      <a:pt x="2797" y="29425"/>
                      <a:pt x="7149" y="18179"/>
                    </a:cubicBezTo>
                    <a:cubicBezTo>
                      <a:pt x="11035" y="7091"/>
                      <a:pt x="11354" y="0"/>
                      <a:pt x="11852" y="0"/>
                    </a:cubicBezTo>
                    <a:close/>
                  </a:path>
                </a:pathLst>
              </a:custGeom>
              <a:solidFill>
                <a:srgbClr val="D5E3FD"/>
              </a:solidFill>
              <a:ln w="7600" cap="flat">
                <a:noFill/>
                <a:bevel/>
              </a:ln>
            </p:spPr>
          </p:sp>
          <p:sp>
            <p:nvSpPr>
              <p:cNvPr id="626" name="Freeform: Shape 625"/>
              <p:cNvSpPr/>
              <p:nvPr/>
            </p:nvSpPr>
            <p:spPr>
              <a:xfrm>
                <a:off x="7144177" y="307721"/>
                <a:ext cx="43057" cy="60930"/>
              </a:xfrm>
              <a:custGeom>
                <a:avLst/>
                <a:gdLst/>
                <a:ahLst/>
                <a:cxnLst/>
                <a:rect l="0" t="0" r="0" b="0"/>
                <a:pathLst>
                  <a:path w="43057" h="60930">
                    <a:moveTo>
                      <a:pt x="0" y="35023"/>
                    </a:moveTo>
                    <a:cubicBezTo>
                      <a:pt x="0" y="35023"/>
                      <a:pt x="6213" y="35761"/>
                      <a:pt x="7457" y="41259"/>
                    </a:cubicBezTo>
                    <a:cubicBezTo>
                      <a:pt x="8701" y="46766"/>
                      <a:pt x="14490" y="58150"/>
                      <a:pt x="18984" y="60930"/>
                    </a:cubicBezTo>
                    <a:cubicBezTo>
                      <a:pt x="18984" y="60930"/>
                      <a:pt x="29025" y="39890"/>
                      <a:pt x="31264" y="36392"/>
                    </a:cubicBezTo>
                    <a:cubicBezTo>
                      <a:pt x="33502" y="32894"/>
                      <a:pt x="41834" y="24054"/>
                      <a:pt x="43057" y="10288"/>
                    </a:cubicBezTo>
                    <a:cubicBezTo>
                      <a:pt x="43057" y="10288"/>
                      <a:pt x="43388" y="1095"/>
                      <a:pt x="39850" y="0"/>
                    </a:cubicBezTo>
                    <a:cubicBezTo>
                      <a:pt x="36082" y="4844"/>
                      <a:pt x="24369" y="14521"/>
                      <a:pt x="15415" y="22267"/>
                    </a:cubicBezTo>
                    <a:cubicBezTo>
                      <a:pt x="6462" y="30013"/>
                      <a:pt x="4684" y="32737"/>
                      <a:pt x="4684" y="32488"/>
                    </a:cubicBezTo>
                    <a:cubicBezTo>
                      <a:pt x="4684" y="32488"/>
                      <a:pt x="2663" y="35351"/>
                      <a:pt x="0" y="35023"/>
                    </a:cubicBezTo>
                    <a:close/>
                  </a:path>
                </a:pathLst>
              </a:custGeom>
              <a:solidFill>
                <a:srgbClr val="D5E3FD"/>
              </a:solidFill>
              <a:ln w="7600" cap="flat">
                <a:noFill/>
                <a:bevel/>
              </a:ln>
            </p:spPr>
          </p:sp>
          <p:sp>
            <p:nvSpPr>
              <p:cNvPr id="627" name="Freeform: Shape 626"/>
              <p:cNvSpPr/>
              <p:nvPr/>
            </p:nvSpPr>
            <p:spPr>
              <a:xfrm>
                <a:off x="7134054" y="343059"/>
                <a:ext cx="10609" cy="13939"/>
              </a:xfrm>
              <a:custGeom>
                <a:avLst/>
                <a:gdLst/>
                <a:ahLst/>
                <a:cxnLst/>
                <a:rect l="0" t="0" r="0" b="0"/>
                <a:pathLst>
                  <a:path w="10609" h="13939">
                    <a:moveTo>
                      <a:pt x="10609" y="221"/>
                    </a:moveTo>
                    <a:cubicBezTo>
                      <a:pt x="10609" y="221"/>
                      <a:pt x="2194" y="7343"/>
                      <a:pt x="6173" y="13924"/>
                    </a:cubicBezTo>
                    <a:cubicBezTo>
                      <a:pt x="6173" y="13924"/>
                      <a:pt x="3355" y="14173"/>
                      <a:pt x="39" y="10841"/>
                    </a:cubicBezTo>
                    <a:cubicBezTo>
                      <a:pt x="39" y="10841"/>
                      <a:pt x="-375" y="10744"/>
                      <a:pt x="1075" y="8259"/>
                    </a:cubicBezTo>
                    <a:cubicBezTo>
                      <a:pt x="2837" y="5239"/>
                      <a:pt x="2858" y="4927"/>
                      <a:pt x="3665" y="3657"/>
                    </a:cubicBezTo>
                    <a:cubicBezTo>
                      <a:pt x="3889" y="3306"/>
                      <a:pt x="6152" y="-1029"/>
                      <a:pt x="10609" y="221"/>
                    </a:cubicBezTo>
                    <a:close/>
                  </a:path>
                </a:pathLst>
              </a:custGeom>
              <a:solidFill>
                <a:srgbClr val="766C9F"/>
              </a:solidFill>
              <a:ln w="7600" cap="flat">
                <a:noFill/>
                <a:bevel/>
              </a:ln>
            </p:spPr>
          </p:sp>
          <p:sp>
            <p:nvSpPr>
              <p:cNvPr id="628" name="Freeform: Shape 627"/>
              <p:cNvSpPr/>
              <p:nvPr/>
            </p:nvSpPr>
            <p:spPr>
              <a:xfrm>
                <a:off x="7145965" y="307722"/>
                <a:ext cx="38374" cy="36585"/>
              </a:xfrm>
              <a:custGeom>
                <a:avLst/>
                <a:gdLst/>
                <a:ahLst/>
                <a:cxnLst/>
                <a:rect l="0" t="0" r="0" b="0"/>
                <a:pathLst>
                  <a:path w="38374" h="36585">
                    <a:moveTo>
                      <a:pt x="38061" y="0"/>
                    </a:moveTo>
                    <a:cubicBezTo>
                      <a:pt x="38061" y="0"/>
                      <a:pt x="17208" y="19540"/>
                      <a:pt x="13626" y="22265"/>
                    </a:cubicBezTo>
                    <a:cubicBezTo>
                      <a:pt x="10045" y="24988"/>
                      <a:pt x="3258" y="32120"/>
                      <a:pt x="2895" y="32485"/>
                    </a:cubicBezTo>
                    <a:cubicBezTo>
                      <a:pt x="2532" y="32849"/>
                      <a:pt x="-173" y="35255"/>
                      <a:pt x="0" y="35099"/>
                    </a:cubicBezTo>
                    <a:cubicBezTo>
                      <a:pt x="0" y="35099"/>
                      <a:pt x="1392" y="35515"/>
                      <a:pt x="2885" y="36515"/>
                    </a:cubicBezTo>
                    <a:cubicBezTo>
                      <a:pt x="4216" y="37406"/>
                      <a:pt x="10615" y="28233"/>
                      <a:pt x="15900" y="24104"/>
                    </a:cubicBezTo>
                    <a:cubicBezTo>
                      <a:pt x="21185" y="19974"/>
                      <a:pt x="36460" y="5539"/>
                      <a:pt x="37703" y="3196"/>
                    </a:cubicBezTo>
                    <a:cubicBezTo>
                      <a:pt x="38947" y="854"/>
                      <a:pt x="38061" y="0"/>
                      <a:pt x="38061" y="0"/>
                    </a:cubicBezTo>
                    <a:close/>
                  </a:path>
                </a:pathLst>
              </a:custGeom>
              <a:solidFill>
                <a:srgbClr val="DFECFC"/>
              </a:solidFill>
              <a:ln w="7600" cap="flat">
                <a:noFill/>
                <a:bevel/>
              </a:ln>
            </p:spPr>
          </p:sp>
          <p:sp>
            <p:nvSpPr>
              <p:cNvPr id="629" name="Freeform: Shape 628"/>
              <p:cNvSpPr/>
              <p:nvPr/>
            </p:nvSpPr>
            <p:spPr>
              <a:xfrm>
                <a:off x="7131956" y="325996"/>
                <a:ext cx="12435" cy="17082"/>
              </a:xfrm>
              <a:custGeom>
                <a:avLst/>
                <a:gdLst/>
                <a:ahLst/>
                <a:cxnLst/>
                <a:rect l="0" t="0" r="0" b="0"/>
                <a:pathLst>
                  <a:path w="12435" h="17082">
                    <a:moveTo>
                      <a:pt x="583" y="0"/>
                    </a:moveTo>
                    <a:cubicBezTo>
                      <a:pt x="583" y="0"/>
                      <a:pt x="10925" y="15892"/>
                      <a:pt x="12417" y="16750"/>
                    </a:cubicBezTo>
                    <a:cubicBezTo>
                      <a:pt x="12222" y="16733"/>
                      <a:pt x="11339" y="16159"/>
                      <a:pt x="9847" y="17082"/>
                    </a:cubicBezTo>
                    <a:cubicBezTo>
                      <a:pt x="9847" y="17082"/>
                      <a:pt x="1886" y="8163"/>
                      <a:pt x="-18" y="3498"/>
                    </a:cubicBezTo>
                    <a:cubicBezTo>
                      <a:pt x="-18" y="3498"/>
                      <a:pt x="593" y="833"/>
                      <a:pt x="583" y="0"/>
                    </a:cubicBezTo>
                    <a:close/>
                  </a:path>
                </a:pathLst>
              </a:custGeom>
              <a:solidFill>
                <a:srgbClr val="E1EBFE"/>
              </a:solidFill>
              <a:ln w="7600" cap="flat">
                <a:noFill/>
                <a:bevel/>
              </a:ln>
            </p:spPr>
          </p:sp>
          <p:sp>
            <p:nvSpPr>
              <p:cNvPr id="630" name="Freeform: Shape 629"/>
              <p:cNvSpPr/>
              <p:nvPr/>
            </p:nvSpPr>
            <p:spPr>
              <a:xfrm>
                <a:off x="7120901" y="342687"/>
                <a:ext cx="23549" cy="20811"/>
              </a:xfrm>
              <a:custGeom>
                <a:avLst/>
                <a:gdLst/>
                <a:ahLst/>
                <a:cxnLst/>
                <a:rect l="0" t="0" r="0" b="0"/>
                <a:pathLst>
                  <a:path w="23549" h="20811">
                    <a:moveTo>
                      <a:pt x="23278" y="42"/>
                    </a:moveTo>
                    <a:cubicBezTo>
                      <a:pt x="23278" y="42"/>
                      <a:pt x="19722" y="-657"/>
                      <a:pt x="17649" y="2570"/>
                    </a:cubicBezTo>
                    <a:cubicBezTo>
                      <a:pt x="15576" y="5798"/>
                      <a:pt x="10295" y="13819"/>
                      <a:pt x="7651" y="15744"/>
                    </a:cubicBezTo>
                    <a:cubicBezTo>
                      <a:pt x="5006" y="17668"/>
                      <a:pt x="0" y="20494"/>
                      <a:pt x="0" y="20494"/>
                    </a:cubicBezTo>
                    <a:cubicBezTo>
                      <a:pt x="0" y="20494"/>
                      <a:pt x="0" y="21184"/>
                      <a:pt x="1794" y="20494"/>
                    </a:cubicBezTo>
                    <a:cubicBezTo>
                      <a:pt x="3609" y="19804"/>
                      <a:pt x="9048" y="16418"/>
                      <a:pt x="10602" y="14544"/>
                    </a:cubicBezTo>
                    <a:cubicBezTo>
                      <a:pt x="12157" y="12670"/>
                      <a:pt x="17287" y="5018"/>
                      <a:pt x="18063" y="3507"/>
                    </a:cubicBezTo>
                    <a:cubicBezTo>
                      <a:pt x="18840" y="1997"/>
                      <a:pt x="22793" y="801"/>
                      <a:pt x="23278" y="696"/>
                    </a:cubicBezTo>
                    <a:cubicBezTo>
                      <a:pt x="23763" y="592"/>
                      <a:pt x="23473" y="58"/>
                      <a:pt x="23278" y="42"/>
                    </a:cubicBezTo>
                    <a:close/>
                  </a:path>
                </a:pathLst>
              </a:custGeom>
              <a:solidFill>
                <a:srgbClr val="B9D0F1"/>
              </a:solidFill>
              <a:ln w="7600" cap="flat">
                <a:noFill/>
                <a:bevel/>
              </a:ln>
            </p:spPr>
          </p:sp>
          <p:sp>
            <p:nvSpPr>
              <p:cNvPr id="631" name="Freeform: Shape 630"/>
              <p:cNvSpPr/>
              <p:nvPr/>
            </p:nvSpPr>
            <p:spPr>
              <a:xfrm>
                <a:off x="7144663" y="343039"/>
                <a:ext cx="18866" cy="26121"/>
              </a:xfrm>
              <a:custGeom>
                <a:avLst/>
                <a:gdLst/>
                <a:ahLst/>
                <a:cxnLst/>
                <a:rect l="0" t="0" r="0" b="0"/>
                <a:pathLst>
                  <a:path w="18866" h="26121">
                    <a:moveTo>
                      <a:pt x="0" y="0"/>
                    </a:moveTo>
                    <a:cubicBezTo>
                      <a:pt x="0" y="0"/>
                      <a:pt x="4870" y="32"/>
                      <a:pt x="6942" y="3364"/>
                    </a:cubicBezTo>
                    <a:cubicBezTo>
                      <a:pt x="6942" y="3364"/>
                      <a:pt x="6942" y="3364"/>
                      <a:pt x="6943" y="3364"/>
                    </a:cubicBezTo>
                    <a:cubicBezTo>
                      <a:pt x="9015" y="6696"/>
                      <a:pt x="10881" y="13464"/>
                      <a:pt x="12331" y="15546"/>
                    </a:cubicBezTo>
                    <a:cubicBezTo>
                      <a:pt x="13782" y="17629"/>
                      <a:pt x="18866" y="23876"/>
                      <a:pt x="18866" y="24292"/>
                    </a:cubicBezTo>
                    <a:cubicBezTo>
                      <a:pt x="18866" y="24926"/>
                      <a:pt x="17875" y="26121"/>
                      <a:pt x="17875" y="26121"/>
                    </a:cubicBezTo>
                    <a:cubicBezTo>
                      <a:pt x="17875" y="26121"/>
                      <a:pt x="11575" y="19222"/>
                      <a:pt x="9533" y="13776"/>
                    </a:cubicBezTo>
                    <a:cubicBezTo>
                      <a:pt x="7492" y="8330"/>
                      <a:pt x="5661" y="-250"/>
                      <a:pt x="0" y="0"/>
                    </a:cubicBezTo>
                    <a:close/>
                  </a:path>
                </a:pathLst>
              </a:custGeom>
              <a:solidFill>
                <a:srgbClr val="B9D0F1"/>
              </a:solidFill>
              <a:ln w="7600" cap="flat">
                <a:noFill/>
                <a:bevel/>
              </a:ln>
            </p:spPr>
          </p:sp>
          <p:sp>
            <p:nvSpPr>
              <p:cNvPr id="632" name="Freeform: Shape 631"/>
              <p:cNvSpPr/>
              <p:nvPr/>
            </p:nvSpPr>
            <p:spPr>
              <a:xfrm>
                <a:off x="7115440" y="357739"/>
                <a:ext cx="35829" cy="106202"/>
              </a:xfrm>
              <a:custGeom>
                <a:avLst/>
                <a:gdLst/>
                <a:ahLst/>
                <a:cxnLst/>
                <a:rect l="0" t="0" r="0" b="0"/>
                <a:pathLst>
                  <a:path w="35829" h="106202">
                    <a:moveTo>
                      <a:pt x="25616" y="0"/>
                    </a:moveTo>
                    <a:cubicBezTo>
                      <a:pt x="25615" y="0"/>
                      <a:pt x="33575" y="13236"/>
                      <a:pt x="0" y="106202"/>
                    </a:cubicBezTo>
                    <a:lnTo>
                      <a:pt x="10694" y="87702"/>
                    </a:lnTo>
                    <a:cubicBezTo>
                      <a:pt x="10694" y="87702"/>
                      <a:pt x="29596" y="54717"/>
                      <a:pt x="31087" y="48469"/>
                    </a:cubicBezTo>
                    <a:lnTo>
                      <a:pt x="35829" y="39224"/>
                    </a:lnTo>
                    <a:cubicBezTo>
                      <a:pt x="35829" y="39224"/>
                      <a:pt x="29596" y="9738"/>
                      <a:pt x="30590" y="3990"/>
                    </a:cubicBezTo>
                    <a:lnTo>
                      <a:pt x="31834" y="254"/>
                    </a:lnTo>
                    <a:lnTo>
                      <a:pt x="25616" y="0"/>
                    </a:lnTo>
                    <a:close/>
                  </a:path>
                </a:pathLst>
              </a:custGeom>
              <a:solidFill>
                <a:srgbClr val="342D57"/>
              </a:solidFill>
              <a:ln w="7600" cap="flat">
                <a:noFill/>
                <a:bevel/>
              </a:ln>
            </p:spPr>
          </p:sp>
          <p:sp>
            <p:nvSpPr>
              <p:cNvPr id="633" name="Freeform: Shape 632"/>
              <p:cNvSpPr/>
              <p:nvPr/>
            </p:nvSpPr>
            <p:spPr>
              <a:xfrm>
                <a:off x="7113320" y="307517"/>
                <a:ext cx="97500" cy="166938"/>
              </a:xfrm>
              <a:custGeom>
                <a:avLst/>
                <a:gdLst/>
                <a:ahLst/>
                <a:cxnLst/>
                <a:rect l="0" t="0" r="0" b="0"/>
                <a:pathLst>
                  <a:path w="97500" h="166938">
                    <a:moveTo>
                      <a:pt x="71191" y="0"/>
                    </a:moveTo>
                    <a:cubicBezTo>
                      <a:pt x="71191" y="0"/>
                      <a:pt x="73243" y="0"/>
                      <a:pt x="89105" y="21436"/>
                    </a:cubicBezTo>
                    <a:cubicBezTo>
                      <a:pt x="91088" y="23427"/>
                      <a:pt x="97500" y="42481"/>
                      <a:pt x="97500" y="42481"/>
                    </a:cubicBezTo>
                    <a:lnTo>
                      <a:pt x="81078" y="52477"/>
                    </a:lnTo>
                    <a:lnTo>
                      <a:pt x="89105" y="62972"/>
                    </a:lnTo>
                    <a:cubicBezTo>
                      <a:pt x="89105" y="62972"/>
                      <a:pt x="71129" y="86961"/>
                      <a:pt x="52228" y="105953"/>
                    </a:cubicBezTo>
                    <a:cubicBezTo>
                      <a:pt x="33326" y="124944"/>
                      <a:pt x="6964" y="154931"/>
                      <a:pt x="3482" y="160928"/>
                    </a:cubicBezTo>
                    <a:cubicBezTo>
                      <a:pt x="0" y="166938"/>
                      <a:pt x="0" y="166938"/>
                      <a:pt x="0" y="166938"/>
                    </a:cubicBezTo>
                    <a:cubicBezTo>
                      <a:pt x="0" y="166938"/>
                      <a:pt x="9451" y="138439"/>
                      <a:pt x="24870" y="112950"/>
                    </a:cubicBezTo>
                    <a:cubicBezTo>
                      <a:pt x="40290" y="87461"/>
                      <a:pt x="48750" y="61473"/>
                      <a:pt x="52228" y="53476"/>
                    </a:cubicBezTo>
                    <a:cubicBezTo>
                      <a:pt x="55710" y="45480"/>
                      <a:pt x="67896" y="23739"/>
                      <a:pt x="71627" y="19991"/>
                    </a:cubicBezTo>
                    <a:cubicBezTo>
                      <a:pt x="75357" y="16243"/>
                      <a:pt x="71191" y="-488"/>
                      <a:pt x="71191" y="0"/>
                    </a:cubicBezTo>
                    <a:close/>
                  </a:path>
                </a:pathLst>
              </a:custGeom>
              <a:solidFill>
                <a:srgbClr val="3A313D"/>
              </a:solidFill>
              <a:ln w="7600" cap="flat">
                <a:noFill/>
                <a:bevel/>
              </a:ln>
            </p:spPr>
          </p:sp>
          <p:sp>
            <p:nvSpPr>
              <p:cNvPr id="634" name="Freeform: Shape 633"/>
              <p:cNvSpPr/>
              <p:nvPr/>
            </p:nvSpPr>
            <p:spPr>
              <a:xfrm>
                <a:off x="7095794" y="323078"/>
                <a:ext cx="37111" cy="151378"/>
              </a:xfrm>
              <a:custGeom>
                <a:avLst/>
                <a:gdLst/>
                <a:ahLst/>
                <a:cxnLst/>
                <a:rect l="0" t="0" r="0" b="0"/>
                <a:pathLst>
                  <a:path w="37111" h="151378">
                    <a:moveTo>
                      <a:pt x="37111" y="0"/>
                    </a:moveTo>
                    <a:cubicBezTo>
                      <a:pt x="37111" y="0"/>
                      <a:pt x="36427" y="18425"/>
                      <a:pt x="34686" y="21924"/>
                    </a:cubicBezTo>
                    <a:cubicBezTo>
                      <a:pt x="32945" y="25422"/>
                      <a:pt x="19515" y="40415"/>
                      <a:pt x="17526" y="48412"/>
                    </a:cubicBezTo>
                    <a:cubicBezTo>
                      <a:pt x="15536" y="56408"/>
                      <a:pt x="13173" y="87395"/>
                      <a:pt x="13173" y="97890"/>
                    </a:cubicBezTo>
                    <a:cubicBezTo>
                      <a:pt x="13173" y="108385"/>
                      <a:pt x="17526" y="151378"/>
                      <a:pt x="17526" y="151378"/>
                    </a:cubicBezTo>
                    <a:cubicBezTo>
                      <a:pt x="17526" y="151378"/>
                      <a:pt x="1111" y="94891"/>
                      <a:pt x="117" y="82397"/>
                    </a:cubicBezTo>
                    <a:cubicBezTo>
                      <a:pt x="-878" y="69902"/>
                      <a:pt x="4842" y="34418"/>
                      <a:pt x="13173" y="22923"/>
                    </a:cubicBezTo>
                    <a:cubicBezTo>
                      <a:pt x="21505" y="11428"/>
                      <a:pt x="23806" y="12240"/>
                      <a:pt x="23806" y="12240"/>
                    </a:cubicBezTo>
                    <a:cubicBezTo>
                      <a:pt x="23806" y="12240"/>
                      <a:pt x="32821" y="-1128"/>
                      <a:pt x="37111" y="0"/>
                    </a:cubicBezTo>
                    <a:close/>
                  </a:path>
                </a:pathLst>
              </a:custGeom>
              <a:solidFill>
                <a:srgbClr val="3A313D"/>
              </a:solidFill>
              <a:ln w="7600" cap="flat">
                <a:noFill/>
                <a:bevel/>
              </a:ln>
            </p:spPr>
          </p:sp>
          <p:sp>
            <p:nvSpPr>
              <p:cNvPr id="635" name="Freeform: Shape 634"/>
              <p:cNvSpPr/>
              <p:nvPr/>
            </p:nvSpPr>
            <p:spPr>
              <a:xfrm>
                <a:off x="7213680" y="365390"/>
                <a:ext cx="32215" cy="202820"/>
              </a:xfrm>
              <a:custGeom>
                <a:avLst/>
                <a:gdLst/>
                <a:ahLst/>
                <a:cxnLst/>
                <a:rect l="0" t="0" r="0" b="0"/>
                <a:pathLst>
                  <a:path w="32215" h="202820">
                    <a:moveTo>
                      <a:pt x="32215" y="0"/>
                    </a:moveTo>
                    <a:cubicBezTo>
                      <a:pt x="32215" y="0"/>
                      <a:pt x="2899" y="47233"/>
                      <a:pt x="1242" y="85133"/>
                    </a:cubicBezTo>
                    <a:cubicBezTo>
                      <a:pt x="-416" y="123033"/>
                      <a:pt x="-831" y="128863"/>
                      <a:pt x="2485" y="133861"/>
                    </a:cubicBezTo>
                    <a:cubicBezTo>
                      <a:pt x="5801" y="138859"/>
                      <a:pt x="2900" y="149687"/>
                      <a:pt x="5387" y="150938"/>
                    </a:cubicBezTo>
                    <a:cubicBezTo>
                      <a:pt x="7874" y="152187"/>
                      <a:pt x="835" y="156767"/>
                      <a:pt x="835" y="159684"/>
                    </a:cubicBezTo>
                    <a:cubicBezTo>
                      <a:pt x="835" y="162599"/>
                      <a:pt x="5801" y="166347"/>
                      <a:pt x="5801" y="166347"/>
                    </a:cubicBezTo>
                    <a:cubicBezTo>
                      <a:pt x="5801" y="166347"/>
                      <a:pt x="3729" y="174260"/>
                      <a:pt x="2900" y="181341"/>
                    </a:cubicBezTo>
                    <a:cubicBezTo>
                      <a:pt x="2070" y="188420"/>
                      <a:pt x="3607" y="203235"/>
                      <a:pt x="3607" y="202820"/>
                    </a:cubicBezTo>
                    <a:cubicBezTo>
                      <a:pt x="3607" y="202820"/>
                      <a:pt x="5171" y="185500"/>
                      <a:pt x="8581" y="181996"/>
                    </a:cubicBezTo>
                    <a:cubicBezTo>
                      <a:pt x="13677" y="176759"/>
                      <a:pt x="9452" y="165622"/>
                      <a:pt x="11483" y="165336"/>
                    </a:cubicBezTo>
                    <a:cubicBezTo>
                      <a:pt x="12434" y="165202"/>
                      <a:pt x="19273" y="154769"/>
                      <a:pt x="15543" y="151770"/>
                    </a:cubicBezTo>
                    <a:cubicBezTo>
                      <a:pt x="11812" y="148772"/>
                      <a:pt x="8996" y="144345"/>
                      <a:pt x="11483" y="141347"/>
                    </a:cubicBezTo>
                    <a:cubicBezTo>
                      <a:pt x="13970" y="138348"/>
                      <a:pt x="10902" y="124854"/>
                      <a:pt x="9742" y="116858"/>
                    </a:cubicBezTo>
                    <a:cubicBezTo>
                      <a:pt x="8581" y="108862"/>
                      <a:pt x="6758" y="76625"/>
                      <a:pt x="11980" y="54635"/>
                    </a:cubicBezTo>
                    <a:cubicBezTo>
                      <a:pt x="17202" y="32646"/>
                      <a:pt x="32215" y="0"/>
                      <a:pt x="32215" y="0"/>
                    </a:cubicBezTo>
                    <a:close/>
                  </a:path>
                </a:pathLst>
              </a:custGeom>
              <a:solidFill>
                <a:srgbClr val="1D151E"/>
              </a:solidFill>
              <a:ln w="7600" cap="flat">
                <a:noFill/>
                <a:bevel/>
              </a:ln>
            </p:spPr>
          </p:sp>
          <p:sp>
            <p:nvSpPr>
              <p:cNvPr id="636" name="Freeform: Shape 635"/>
              <p:cNvSpPr/>
              <p:nvPr/>
            </p:nvSpPr>
            <p:spPr>
              <a:xfrm>
                <a:off x="7046796" y="367363"/>
                <a:ext cx="36606" cy="175839"/>
              </a:xfrm>
              <a:custGeom>
                <a:avLst/>
                <a:gdLst/>
                <a:ahLst/>
                <a:cxnLst/>
                <a:rect l="0" t="0" r="0" b="0"/>
                <a:pathLst>
                  <a:path w="36606" h="175839">
                    <a:moveTo>
                      <a:pt x="28834" y="0"/>
                    </a:moveTo>
                    <a:cubicBezTo>
                      <a:pt x="28834" y="0"/>
                      <a:pt x="26969" y="69656"/>
                      <a:pt x="31943" y="90272"/>
                    </a:cubicBezTo>
                    <a:cubicBezTo>
                      <a:pt x="36917" y="110888"/>
                      <a:pt x="36606" y="117760"/>
                      <a:pt x="36606" y="122133"/>
                    </a:cubicBezTo>
                    <a:cubicBezTo>
                      <a:pt x="36606" y="126506"/>
                      <a:pt x="33653" y="141655"/>
                      <a:pt x="30699" y="144623"/>
                    </a:cubicBezTo>
                    <a:cubicBezTo>
                      <a:pt x="27746" y="147590"/>
                      <a:pt x="16399" y="161490"/>
                      <a:pt x="16088" y="162115"/>
                    </a:cubicBezTo>
                    <a:cubicBezTo>
                      <a:pt x="15777" y="162740"/>
                      <a:pt x="7073" y="169611"/>
                      <a:pt x="3342" y="174922"/>
                    </a:cubicBezTo>
                    <a:cubicBezTo>
                      <a:pt x="-389" y="180232"/>
                      <a:pt x="-2565" y="161178"/>
                      <a:pt x="5518" y="156492"/>
                    </a:cubicBezTo>
                    <a:cubicBezTo>
                      <a:pt x="13601" y="151807"/>
                      <a:pt x="10492" y="143061"/>
                      <a:pt x="7383" y="141499"/>
                    </a:cubicBezTo>
                    <a:cubicBezTo>
                      <a:pt x="4275" y="139937"/>
                      <a:pt x="3497" y="135408"/>
                      <a:pt x="10492" y="133378"/>
                    </a:cubicBezTo>
                    <a:cubicBezTo>
                      <a:pt x="17487" y="131348"/>
                      <a:pt x="20440" y="121508"/>
                      <a:pt x="12979" y="121508"/>
                    </a:cubicBezTo>
                    <a:cubicBezTo>
                      <a:pt x="5518" y="121508"/>
                      <a:pt x="10803" y="113387"/>
                      <a:pt x="17021" y="109014"/>
                    </a:cubicBezTo>
                    <a:cubicBezTo>
                      <a:pt x="23238" y="104641"/>
                      <a:pt x="26969" y="89023"/>
                      <a:pt x="26347" y="83712"/>
                    </a:cubicBezTo>
                    <a:cubicBezTo>
                      <a:pt x="25725" y="78402"/>
                      <a:pt x="21062" y="35609"/>
                      <a:pt x="22927" y="25613"/>
                    </a:cubicBezTo>
                    <a:cubicBezTo>
                      <a:pt x="24793" y="15618"/>
                      <a:pt x="24793" y="9371"/>
                      <a:pt x="28834" y="0"/>
                    </a:cubicBezTo>
                    <a:close/>
                  </a:path>
                </a:pathLst>
              </a:custGeom>
              <a:solidFill>
                <a:srgbClr val="1D151E"/>
              </a:solidFill>
              <a:ln w="7600" cap="flat">
                <a:noFill/>
                <a:bevel/>
              </a:ln>
            </p:spPr>
          </p:sp>
          <p:sp>
            <p:nvSpPr>
              <p:cNvPr id="637" name="Freeform: Shape 636"/>
              <p:cNvSpPr/>
              <p:nvPr/>
            </p:nvSpPr>
            <p:spPr>
              <a:xfrm>
                <a:off x="7114004" y="566961"/>
                <a:ext cx="124799" cy="441911"/>
              </a:xfrm>
              <a:custGeom>
                <a:avLst/>
                <a:gdLst/>
                <a:ahLst/>
                <a:cxnLst/>
                <a:rect l="0" t="0" r="0" b="0"/>
                <a:pathLst>
                  <a:path w="124799" h="441911">
                    <a:moveTo>
                      <a:pt x="272" y="0"/>
                    </a:moveTo>
                    <a:cubicBezTo>
                      <a:pt x="272" y="0"/>
                      <a:pt x="21909" y="66329"/>
                      <a:pt x="50634" y="88631"/>
                    </a:cubicBezTo>
                    <a:cubicBezTo>
                      <a:pt x="50634" y="88631"/>
                      <a:pt x="55981" y="89819"/>
                      <a:pt x="60466" y="88631"/>
                    </a:cubicBezTo>
                    <a:cubicBezTo>
                      <a:pt x="60466" y="88631"/>
                      <a:pt x="60458" y="182902"/>
                      <a:pt x="68416" y="209391"/>
                    </a:cubicBezTo>
                    <a:cubicBezTo>
                      <a:pt x="76375" y="235878"/>
                      <a:pt x="78535" y="249690"/>
                      <a:pt x="78535" y="255688"/>
                    </a:cubicBezTo>
                    <a:cubicBezTo>
                      <a:pt x="78535" y="261685"/>
                      <a:pt x="83260" y="281926"/>
                      <a:pt x="84753" y="291921"/>
                    </a:cubicBezTo>
                    <a:cubicBezTo>
                      <a:pt x="86244" y="301918"/>
                      <a:pt x="80722" y="327755"/>
                      <a:pt x="89105" y="348147"/>
                    </a:cubicBezTo>
                    <a:cubicBezTo>
                      <a:pt x="100918" y="376883"/>
                      <a:pt x="91044" y="395050"/>
                      <a:pt x="96566" y="398749"/>
                    </a:cubicBezTo>
                    <a:cubicBezTo>
                      <a:pt x="109622" y="407495"/>
                      <a:pt x="122555" y="433857"/>
                      <a:pt x="124799" y="436856"/>
                    </a:cubicBezTo>
                    <a:cubicBezTo>
                      <a:pt x="126623" y="440037"/>
                      <a:pt x="91884" y="441911"/>
                      <a:pt x="91884" y="441911"/>
                    </a:cubicBezTo>
                    <a:cubicBezTo>
                      <a:pt x="91884" y="441911"/>
                      <a:pt x="77867" y="441286"/>
                      <a:pt x="77867" y="404303"/>
                    </a:cubicBezTo>
                    <a:cubicBezTo>
                      <a:pt x="77867" y="404303"/>
                      <a:pt x="68913" y="387310"/>
                      <a:pt x="73887" y="340332"/>
                    </a:cubicBezTo>
                    <a:cubicBezTo>
                      <a:pt x="73887" y="340332"/>
                      <a:pt x="62399" y="288855"/>
                      <a:pt x="61452" y="258369"/>
                    </a:cubicBezTo>
                    <a:lnTo>
                      <a:pt x="29121" y="151916"/>
                    </a:lnTo>
                    <a:cubicBezTo>
                      <a:pt x="29121" y="151916"/>
                      <a:pt x="-2713" y="65486"/>
                      <a:pt x="272" y="0"/>
                    </a:cubicBezTo>
                    <a:close/>
                  </a:path>
                </a:pathLst>
              </a:custGeom>
              <a:solidFill>
                <a:srgbClr val="3A313D"/>
              </a:solidFill>
              <a:ln w="7600" cap="flat">
                <a:noFill/>
                <a:bevel/>
              </a:ln>
            </p:spPr>
          </p:sp>
          <p:sp>
            <p:nvSpPr>
              <p:cNvPr id="638" name="Freeform: Shape 637"/>
              <p:cNvSpPr/>
              <p:nvPr/>
            </p:nvSpPr>
            <p:spPr>
              <a:xfrm>
                <a:off x="7050381" y="537894"/>
                <a:ext cx="64333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64333" h="74224">
                    <a:moveTo>
                      <a:pt x="60621" y="0"/>
                    </a:moveTo>
                    <a:cubicBezTo>
                      <a:pt x="60621" y="0"/>
                      <a:pt x="47744" y="43239"/>
                      <a:pt x="0" y="74224"/>
                    </a:cubicBezTo>
                    <a:cubicBezTo>
                      <a:pt x="0" y="74224"/>
                      <a:pt x="32231" y="59731"/>
                      <a:pt x="48148" y="46237"/>
                    </a:cubicBezTo>
                    <a:cubicBezTo>
                      <a:pt x="64065" y="32743"/>
                      <a:pt x="64333" y="24247"/>
                      <a:pt x="64333" y="24247"/>
                    </a:cubicBezTo>
                    <a:cubicBezTo>
                      <a:pt x="64333" y="24247"/>
                      <a:pt x="60832" y="10504"/>
                      <a:pt x="60621" y="0"/>
                    </a:cubicBezTo>
                    <a:close/>
                  </a:path>
                </a:pathLst>
              </a:custGeom>
              <a:solidFill>
                <a:srgbClr val="201823"/>
              </a:solidFill>
              <a:ln w="7600" cap="flat">
                <a:noFill/>
                <a:bevel/>
              </a:ln>
            </p:spPr>
          </p:sp>
          <p:sp>
            <p:nvSpPr>
              <p:cNvPr id="639" name="Freeform: Shape 638"/>
              <p:cNvSpPr/>
              <p:nvPr/>
            </p:nvSpPr>
            <p:spPr>
              <a:xfrm>
                <a:off x="7194085" y="643353"/>
                <a:ext cx="42610" cy="159303"/>
              </a:xfrm>
              <a:custGeom>
                <a:avLst/>
                <a:gdLst/>
                <a:ahLst/>
                <a:cxnLst/>
                <a:rect l="0" t="0" r="0" b="0"/>
                <a:pathLst>
                  <a:path w="42610" h="159303">
                    <a:moveTo>
                      <a:pt x="18361" y="58099"/>
                    </a:moveTo>
                    <a:cubicBezTo>
                      <a:pt x="18361" y="58099"/>
                      <a:pt x="27812" y="98080"/>
                      <a:pt x="32413" y="104953"/>
                    </a:cubicBezTo>
                    <a:cubicBezTo>
                      <a:pt x="37014" y="111824"/>
                      <a:pt x="42610" y="136188"/>
                      <a:pt x="42610" y="159303"/>
                    </a:cubicBezTo>
                    <a:cubicBezTo>
                      <a:pt x="42610" y="159303"/>
                      <a:pt x="17740" y="122444"/>
                      <a:pt x="15253" y="103703"/>
                    </a:cubicBezTo>
                    <a:cubicBezTo>
                      <a:pt x="12766" y="84961"/>
                      <a:pt x="7170" y="71218"/>
                      <a:pt x="2196" y="38732"/>
                    </a:cubicBezTo>
                    <a:cubicBezTo>
                      <a:pt x="-2778" y="6247"/>
                      <a:pt x="2196" y="0"/>
                      <a:pt x="2196" y="0"/>
                    </a:cubicBezTo>
                    <a:cubicBezTo>
                      <a:pt x="2196" y="0"/>
                      <a:pt x="10278" y="41231"/>
                      <a:pt x="18361" y="58099"/>
                    </a:cubicBezTo>
                    <a:close/>
                  </a:path>
                </a:pathLst>
              </a:custGeom>
              <a:solidFill>
                <a:srgbClr val="1D141E"/>
              </a:solidFill>
              <a:ln w="7600" cap="flat">
                <a:noFill/>
                <a:bevel/>
              </a:ln>
            </p:spPr>
          </p:sp>
          <p:sp>
            <p:nvSpPr>
              <p:cNvPr id="640" name="Freeform: Shape 639"/>
              <p:cNvSpPr/>
              <p:nvPr/>
            </p:nvSpPr>
            <p:spPr>
              <a:xfrm>
                <a:off x="7057753" y="564639"/>
                <a:ext cx="85375" cy="419813"/>
              </a:xfrm>
              <a:custGeom>
                <a:avLst/>
                <a:gdLst/>
                <a:ahLst/>
                <a:cxnLst/>
                <a:rect l="0" t="0" r="0" b="0"/>
                <a:pathLst>
                  <a:path w="85375" h="419813">
                    <a:moveTo>
                      <a:pt x="56541" y="0"/>
                    </a:moveTo>
                    <a:cubicBezTo>
                      <a:pt x="56541" y="0"/>
                      <a:pt x="57098" y="74205"/>
                      <a:pt x="85375" y="154247"/>
                    </a:cubicBezTo>
                    <a:cubicBezTo>
                      <a:pt x="85375" y="154247"/>
                      <a:pt x="74475" y="204283"/>
                      <a:pt x="68879" y="218027"/>
                    </a:cubicBezTo>
                    <a:cubicBezTo>
                      <a:pt x="68879" y="218027"/>
                      <a:pt x="61169" y="321355"/>
                      <a:pt x="41273" y="361272"/>
                    </a:cubicBezTo>
                    <a:cubicBezTo>
                      <a:pt x="41273" y="361272"/>
                      <a:pt x="42268" y="384828"/>
                      <a:pt x="37247" y="395447"/>
                    </a:cubicBezTo>
                    <a:cubicBezTo>
                      <a:pt x="29539" y="411751"/>
                      <a:pt x="33812" y="419813"/>
                      <a:pt x="33812" y="419813"/>
                    </a:cubicBezTo>
                    <a:lnTo>
                      <a:pt x="0" y="419813"/>
                    </a:lnTo>
                    <a:cubicBezTo>
                      <a:pt x="0" y="419813"/>
                      <a:pt x="25356" y="404819"/>
                      <a:pt x="35304" y="324355"/>
                    </a:cubicBezTo>
                    <a:cubicBezTo>
                      <a:pt x="52216" y="257885"/>
                      <a:pt x="43760" y="227398"/>
                      <a:pt x="53708" y="209906"/>
                    </a:cubicBezTo>
                    <a:cubicBezTo>
                      <a:pt x="62100" y="195150"/>
                      <a:pt x="67387" y="157804"/>
                      <a:pt x="63656" y="143435"/>
                    </a:cubicBezTo>
                    <a:cubicBezTo>
                      <a:pt x="59926" y="129067"/>
                      <a:pt x="44755" y="17492"/>
                      <a:pt x="44755" y="17492"/>
                    </a:cubicBezTo>
                    <a:cubicBezTo>
                      <a:pt x="44755" y="17492"/>
                      <a:pt x="49177" y="16048"/>
                      <a:pt x="56541" y="0"/>
                    </a:cubicBezTo>
                    <a:close/>
                  </a:path>
                </a:pathLst>
              </a:custGeom>
              <a:solidFill>
                <a:srgbClr val="201722"/>
              </a:solidFill>
              <a:ln w="7600" cap="flat">
                <a:noFill/>
                <a:bevel/>
              </a:ln>
            </p:spPr>
          </p:sp>
          <p:sp>
            <p:nvSpPr>
              <p:cNvPr id="641" name="Freeform: Shape 640"/>
              <p:cNvSpPr/>
              <p:nvPr/>
            </p:nvSpPr>
            <p:spPr>
              <a:xfrm>
                <a:off x="7025907" y="593122"/>
                <a:ext cx="62584" cy="390333"/>
              </a:xfrm>
              <a:custGeom>
                <a:avLst/>
                <a:gdLst/>
                <a:ahLst/>
                <a:cxnLst/>
                <a:rect l="0" t="0" r="0" b="0"/>
                <a:pathLst>
                  <a:path w="62584" h="390333">
                    <a:moveTo>
                      <a:pt x="24473" y="18995"/>
                    </a:moveTo>
                    <a:cubicBezTo>
                      <a:pt x="24473" y="18995"/>
                      <a:pt x="29844" y="142064"/>
                      <a:pt x="29844" y="164554"/>
                    </a:cubicBezTo>
                    <a:cubicBezTo>
                      <a:pt x="29844" y="187045"/>
                      <a:pt x="24602" y="200163"/>
                      <a:pt x="27845" y="220154"/>
                    </a:cubicBezTo>
                    <a:cubicBezTo>
                      <a:pt x="27845" y="220154"/>
                      <a:pt x="26114" y="298245"/>
                      <a:pt x="18031" y="319486"/>
                    </a:cubicBezTo>
                    <a:cubicBezTo>
                      <a:pt x="9948" y="340725"/>
                      <a:pt x="0" y="381332"/>
                      <a:pt x="0" y="381332"/>
                    </a:cubicBezTo>
                    <a:cubicBezTo>
                      <a:pt x="0" y="381332"/>
                      <a:pt x="19016" y="390333"/>
                      <a:pt x="26363" y="390333"/>
                    </a:cubicBezTo>
                    <a:cubicBezTo>
                      <a:pt x="26362" y="390333"/>
                      <a:pt x="31834" y="385831"/>
                      <a:pt x="35813" y="217406"/>
                    </a:cubicBezTo>
                    <a:cubicBezTo>
                      <a:pt x="43772" y="183922"/>
                      <a:pt x="42614" y="165680"/>
                      <a:pt x="43274" y="164430"/>
                    </a:cubicBezTo>
                    <a:cubicBezTo>
                      <a:pt x="43858" y="163181"/>
                      <a:pt x="41285" y="69973"/>
                      <a:pt x="62584" y="0"/>
                    </a:cubicBezTo>
                    <a:cubicBezTo>
                      <a:pt x="62584" y="0"/>
                      <a:pt x="30294" y="15870"/>
                      <a:pt x="24473" y="18995"/>
                    </a:cubicBezTo>
                    <a:close/>
                  </a:path>
                </a:pathLst>
              </a:custGeom>
              <a:solidFill>
                <a:srgbClr val="3A313D"/>
              </a:solidFill>
              <a:ln w="7600" cap="flat">
                <a:noFill/>
                <a:bevel/>
              </a:ln>
            </p:spPr>
          </p:sp>
          <p:sp>
            <p:nvSpPr>
              <p:cNvPr id="642" name="Freeform: Shape 641"/>
              <p:cNvSpPr/>
              <p:nvPr/>
            </p:nvSpPr>
            <p:spPr>
              <a:xfrm>
                <a:off x="7208957" y="612743"/>
                <a:ext cx="23297" cy="106202"/>
              </a:xfrm>
              <a:custGeom>
                <a:avLst/>
                <a:gdLst/>
                <a:ahLst/>
                <a:cxnLst/>
                <a:rect l="0" t="0" r="0" b="0"/>
                <a:pathLst>
                  <a:path w="23297" h="106202">
                    <a:moveTo>
                      <a:pt x="7209" y="0"/>
                    </a:moveTo>
                    <a:cubicBezTo>
                      <a:pt x="7209" y="1249"/>
                      <a:pt x="16535" y="-2499"/>
                      <a:pt x="20887" y="16242"/>
                    </a:cubicBezTo>
                    <a:cubicBezTo>
                      <a:pt x="25239" y="34984"/>
                      <a:pt x="22752" y="78089"/>
                      <a:pt x="20887" y="87460"/>
                    </a:cubicBezTo>
                    <a:cubicBezTo>
                      <a:pt x="19022" y="96831"/>
                      <a:pt x="18889" y="104952"/>
                      <a:pt x="18889" y="106202"/>
                    </a:cubicBezTo>
                    <a:cubicBezTo>
                      <a:pt x="18889" y="107450"/>
                      <a:pt x="16535" y="40606"/>
                      <a:pt x="14669" y="34359"/>
                    </a:cubicBezTo>
                    <a:cubicBezTo>
                      <a:pt x="12804" y="28112"/>
                      <a:pt x="4150" y="22540"/>
                      <a:pt x="2881" y="19391"/>
                    </a:cubicBezTo>
                    <a:cubicBezTo>
                      <a:pt x="1613" y="16242"/>
                      <a:pt x="0" y="11370"/>
                      <a:pt x="0" y="11370"/>
                    </a:cubicBezTo>
                    <a:lnTo>
                      <a:pt x="7209" y="0"/>
                    </a:lnTo>
                    <a:close/>
                  </a:path>
                </a:pathLst>
              </a:custGeom>
              <a:solidFill>
                <a:srgbClr val="3A313D"/>
              </a:solidFill>
              <a:ln w="7600" cap="flat">
                <a:noFill/>
                <a:bevel/>
              </a:ln>
            </p:spPr>
          </p:sp>
          <p:sp>
            <p:nvSpPr>
              <p:cNvPr id="643" name="Freeform: Shape 642"/>
              <p:cNvSpPr/>
              <p:nvPr/>
            </p:nvSpPr>
            <p:spPr>
              <a:xfrm>
                <a:off x="7212435" y="569227"/>
                <a:ext cx="17429" cy="48318"/>
              </a:xfrm>
              <a:custGeom>
                <a:avLst/>
                <a:gdLst/>
                <a:ahLst/>
                <a:cxnLst/>
                <a:rect l="0" t="0" r="0" b="0"/>
                <a:pathLst>
                  <a:path w="17429" h="48318">
                    <a:moveTo>
                      <a:pt x="4852" y="0"/>
                    </a:moveTo>
                    <a:cubicBezTo>
                      <a:pt x="4852" y="0"/>
                      <a:pt x="-5276" y="24566"/>
                      <a:pt x="3730" y="43515"/>
                    </a:cubicBezTo>
                    <a:cubicBezTo>
                      <a:pt x="3730" y="43515"/>
                      <a:pt x="11868" y="44710"/>
                      <a:pt x="13679" y="48318"/>
                    </a:cubicBezTo>
                    <a:lnTo>
                      <a:pt x="17429" y="44563"/>
                    </a:lnTo>
                    <a:cubicBezTo>
                      <a:pt x="17429" y="44563"/>
                      <a:pt x="11192" y="36227"/>
                      <a:pt x="7047" y="36227"/>
                    </a:cubicBezTo>
                    <a:cubicBezTo>
                      <a:pt x="2902" y="36227"/>
                      <a:pt x="2658" y="6718"/>
                      <a:pt x="4852" y="0"/>
                    </a:cubicBezTo>
                    <a:close/>
                  </a:path>
                </a:pathLst>
              </a:custGeom>
              <a:solidFill>
                <a:srgbClr val="1E1620"/>
              </a:solidFill>
              <a:ln w="7600" cap="flat">
                <a:noFill/>
                <a:bevel/>
              </a:ln>
            </p:spPr>
          </p:sp>
          <p:sp>
            <p:nvSpPr>
              <p:cNvPr id="644" name="Freeform: Shape 643"/>
              <p:cNvSpPr/>
              <p:nvPr/>
            </p:nvSpPr>
            <p:spPr>
              <a:xfrm>
                <a:off x="7099236" y="427825"/>
                <a:ext cx="13018" cy="94020"/>
              </a:xfrm>
              <a:custGeom>
                <a:avLst/>
                <a:gdLst/>
                <a:ahLst/>
                <a:cxnLst/>
                <a:rect l="0" t="0" r="0" b="0"/>
                <a:pathLst>
                  <a:path w="13018" h="94020">
                    <a:moveTo>
                      <a:pt x="661" y="0"/>
                    </a:moveTo>
                    <a:cubicBezTo>
                      <a:pt x="661" y="0"/>
                      <a:pt x="11231" y="39357"/>
                      <a:pt x="12474" y="45604"/>
                    </a:cubicBezTo>
                    <a:cubicBezTo>
                      <a:pt x="13717" y="51851"/>
                      <a:pt x="12474" y="79339"/>
                      <a:pt x="12474" y="88085"/>
                    </a:cubicBezTo>
                    <a:cubicBezTo>
                      <a:pt x="12474" y="88085"/>
                      <a:pt x="12474" y="94020"/>
                      <a:pt x="12474" y="94020"/>
                    </a:cubicBezTo>
                    <a:cubicBezTo>
                      <a:pt x="12474" y="94020"/>
                      <a:pt x="10609" y="57786"/>
                      <a:pt x="6256" y="45292"/>
                    </a:cubicBezTo>
                    <a:cubicBezTo>
                      <a:pt x="1904" y="32797"/>
                      <a:pt x="-1516" y="14056"/>
                      <a:pt x="661" y="0"/>
                    </a:cubicBezTo>
                    <a:close/>
                  </a:path>
                </a:pathLst>
              </a:custGeom>
              <a:solidFill>
                <a:srgbClr val="1F1721"/>
              </a:solidFill>
              <a:ln w="7600" cap="flat">
                <a:noFill/>
                <a:bevel/>
              </a:ln>
            </p:spPr>
          </p:sp>
          <p:sp>
            <p:nvSpPr>
              <p:cNvPr id="645" name="Freeform: Shape 644"/>
              <p:cNvSpPr/>
              <p:nvPr/>
            </p:nvSpPr>
            <p:spPr>
              <a:xfrm>
                <a:off x="7112915" y="350009"/>
                <a:ext cx="97907" cy="130605"/>
              </a:xfrm>
              <a:custGeom>
                <a:avLst/>
                <a:gdLst/>
                <a:ahLst/>
                <a:cxnLst/>
                <a:rect l="0" t="0" r="0" b="0"/>
                <a:pathLst>
                  <a:path w="97907" h="130605">
                    <a:moveTo>
                      <a:pt x="408" y="123675"/>
                    </a:moveTo>
                    <a:cubicBezTo>
                      <a:pt x="408" y="123675"/>
                      <a:pt x="32121" y="79441"/>
                      <a:pt x="49779" y="66708"/>
                    </a:cubicBezTo>
                    <a:cubicBezTo>
                      <a:pt x="49779" y="66708"/>
                      <a:pt x="86090" y="26714"/>
                      <a:pt x="88833" y="20967"/>
                    </a:cubicBezTo>
                    <a:cubicBezTo>
                      <a:pt x="88833" y="20967"/>
                      <a:pt x="83591" y="10999"/>
                      <a:pt x="81483" y="9996"/>
                    </a:cubicBezTo>
                    <a:lnTo>
                      <a:pt x="97907" y="0"/>
                    </a:lnTo>
                    <a:lnTo>
                      <a:pt x="85841" y="9996"/>
                    </a:lnTo>
                    <a:lnTo>
                      <a:pt x="88826" y="20481"/>
                    </a:lnTo>
                    <a:lnTo>
                      <a:pt x="89511" y="24466"/>
                    </a:lnTo>
                    <a:cubicBezTo>
                      <a:pt x="89511" y="24466"/>
                      <a:pt x="73904" y="53452"/>
                      <a:pt x="51769" y="72444"/>
                    </a:cubicBezTo>
                    <a:cubicBezTo>
                      <a:pt x="29635" y="91436"/>
                      <a:pt x="1034" y="125670"/>
                      <a:pt x="288" y="129668"/>
                    </a:cubicBezTo>
                    <a:cubicBezTo>
                      <a:pt x="-459" y="133667"/>
                      <a:pt x="408" y="123675"/>
                      <a:pt x="408" y="123675"/>
                    </a:cubicBezTo>
                    <a:close/>
                  </a:path>
                </a:pathLst>
              </a:custGeom>
              <a:solidFill>
                <a:srgbClr val="1F1721"/>
              </a:solidFill>
              <a:ln w="7600" cap="flat">
                <a:noFill/>
                <a:bevel/>
              </a:ln>
            </p:spPr>
          </p:sp>
          <p:sp>
            <p:nvSpPr>
              <p:cNvPr id="646" name="Freeform: Shape 645"/>
              <p:cNvSpPr/>
              <p:nvPr/>
            </p:nvSpPr>
            <p:spPr>
              <a:xfrm>
                <a:off x="7108601" y="514974"/>
                <a:ext cx="13057" cy="13119"/>
              </a:xfrm>
              <a:custGeom>
                <a:avLst/>
                <a:gdLst/>
                <a:ahLst/>
                <a:cxnLst/>
                <a:rect l="0" t="0" r="0" b="0"/>
                <a:pathLst>
                  <a:path w="13057" h="13119">
                    <a:moveTo>
                      <a:pt x="0" y="6560"/>
                    </a:moveTo>
                    <a:cubicBezTo>
                      <a:pt x="0" y="2937"/>
                      <a:pt x="2923" y="0"/>
                      <a:pt x="6528" y="0"/>
                    </a:cubicBezTo>
                    <a:cubicBezTo>
                      <a:pt x="10134" y="0"/>
                      <a:pt x="13057" y="2937"/>
                      <a:pt x="13057" y="6560"/>
                    </a:cubicBezTo>
                    <a:cubicBezTo>
                      <a:pt x="13057" y="10182"/>
                      <a:pt x="10134" y="13119"/>
                      <a:pt x="6528" y="13119"/>
                    </a:cubicBezTo>
                    <a:cubicBezTo>
                      <a:pt x="2923" y="13119"/>
                      <a:pt x="0" y="10182"/>
                      <a:pt x="0" y="6560"/>
                    </a:cubicBezTo>
                    <a:close/>
                  </a:path>
                </a:pathLst>
              </a:custGeom>
              <a:solidFill>
                <a:srgbClr val="322734"/>
              </a:solidFill>
              <a:ln w="7600" cap="flat">
                <a:noFill/>
                <a:bevel/>
              </a:ln>
            </p:spPr>
          </p:sp>
          <p:sp>
            <p:nvSpPr>
              <p:cNvPr id="647" name="Freeform: Shape 646"/>
              <p:cNvSpPr/>
              <p:nvPr/>
            </p:nvSpPr>
            <p:spPr>
              <a:xfrm>
                <a:off x="7112954" y="528093"/>
                <a:ext cx="100725" cy="65010"/>
              </a:xfrm>
              <a:custGeom>
                <a:avLst/>
                <a:gdLst/>
                <a:ahLst/>
                <a:cxnLst/>
                <a:rect l="0" t="0" r="0" b="0"/>
                <a:pathLst>
                  <a:path w="100725" h="65010">
                    <a:moveTo>
                      <a:pt x="2176" y="0"/>
                    </a:moveTo>
                    <a:cubicBezTo>
                      <a:pt x="2176" y="0"/>
                      <a:pt x="18031" y="35296"/>
                      <a:pt x="46632" y="35296"/>
                    </a:cubicBezTo>
                    <a:cubicBezTo>
                      <a:pt x="75233" y="35296"/>
                      <a:pt x="82072" y="27810"/>
                      <a:pt x="90777" y="32173"/>
                    </a:cubicBezTo>
                    <a:cubicBezTo>
                      <a:pt x="99481" y="36546"/>
                      <a:pt x="100725" y="37171"/>
                      <a:pt x="100725" y="37171"/>
                    </a:cubicBezTo>
                    <a:cubicBezTo>
                      <a:pt x="100725" y="37171"/>
                      <a:pt x="88290" y="46667"/>
                      <a:pt x="79585" y="48541"/>
                    </a:cubicBezTo>
                    <a:cubicBezTo>
                      <a:pt x="70880" y="50415"/>
                      <a:pt x="54798" y="69449"/>
                      <a:pt x="35316" y="64034"/>
                    </a:cubicBezTo>
                    <a:cubicBezTo>
                      <a:pt x="15834" y="58619"/>
                      <a:pt x="0" y="12390"/>
                      <a:pt x="0" y="6976"/>
                    </a:cubicBezTo>
                    <a:cubicBezTo>
                      <a:pt x="0" y="1562"/>
                      <a:pt x="2176" y="0"/>
                      <a:pt x="2176" y="0"/>
                    </a:cubicBezTo>
                    <a:close/>
                  </a:path>
                </a:pathLst>
              </a:custGeom>
              <a:solidFill>
                <a:srgbClr val="1F1721"/>
              </a:solidFill>
              <a:ln w="7600" cap="flat">
                <a:noFill/>
                <a:bevel/>
              </a:ln>
            </p:spPr>
          </p:sp>
          <p:sp>
            <p:nvSpPr>
              <p:cNvPr id="648" name="Freeform: Shape 647"/>
              <p:cNvSpPr/>
              <p:nvPr/>
            </p:nvSpPr>
            <p:spPr>
              <a:xfrm>
                <a:off x="7039625" y="528405"/>
                <a:ext cx="70220" cy="51910"/>
              </a:xfrm>
              <a:custGeom>
                <a:avLst/>
                <a:gdLst/>
                <a:ahLst/>
                <a:cxnLst/>
                <a:rect l="0" t="0" r="0" b="0"/>
                <a:pathLst>
                  <a:path w="70220" h="51910">
                    <a:moveTo>
                      <a:pt x="70220" y="0"/>
                    </a:moveTo>
                    <a:cubicBezTo>
                      <a:pt x="70220" y="0"/>
                      <a:pt x="34531" y="28737"/>
                      <a:pt x="17619" y="24739"/>
                    </a:cubicBezTo>
                    <a:cubicBezTo>
                      <a:pt x="6508" y="22112"/>
                      <a:pt x="5557" y="23114"/>
                      <a:pt x="5557" y="23114"/>
                    </a:cubicBezTo>
                    <a:cubicBezTo>
                      <a:pt x="5557" y="23114"/>
                      <a:pt x="-4764" y="33360"/>
                      <a:pt x="2697" y="42731"/>
                    </a:cubicBezTo>
                    <a:cubicBezTo>
                      <a:pt x="10158" y="52101"/>
                      <a:pt x="26199" y="57975"/>
                      <a:pt x="47961" y="41731"/>
                    </a:cubicBezTo>
                    <a:cubicBezTo>
                      <a:pt x="69723" y="25488"/>
                      <a:pt x="70220" y="2499"/>
                      <a:pt x="70220" y="0"/>
                    </a:cubicBezTo>
                    <a:close/>
                  </a:path>
                </a:pathLst>
              </a:custGeom>
              <a:solidFill>
                <a:srgbClr val="1E1620"/>
              </a:solidFill>
              <a:ln w="7600" cap="flat">
                <a:noFill/>
                <a:bevel/>
              </a:ln>
            </p:spPr>
          </p:sp>
          <p:sp>
            <p:nvSpPr>
              <p:cNvPr id="649" name="Freeform: Shape 648"/>
              <p:cNvSpPr/>
              <p:nvPr/>
            </p:nvSpPr>
            <p:spPr>
              <a:xfrm>
                <a:off x="7119482" y="528718"/>
                <a:ext cx="97072" cy="32310"/>
              </a:xfrm>
              <a:custGeom>
                <a:avLst/>
                <a:gdLst/>
                <a:ahLst/>
                <a:cxnLst/>
                <a:rect l="0" t="0" r="0" b="0"/>
                <a:pathLst>
                  <a:path w="97072" h="32310">
                    <a:moveTo>
                      <a:pt x="0" y="0"/>
                    </a:moveTo>
                    <a:cubicBezTo>
                      <a:pt x="0" y="0"/>
                      <a:pt x="26797" y="35421"/>
                      <a:pt x="59129" y="22927"/>
                    </a:cubicBezTo>
                    <a:cubicBezTo>
                      <a:pt x="91460" y="10432"/>
                      <a:pt x="93796" y="12931"/>
                      <a:pt x="97072" y="12931"/>
                    </a:cubicBezTo>
                    <a:cubicBezTo>
                      <a:pt x="97072" y="12931"/>
                      <a:pt x="97610" y="30692"/>
                      <a:pt x="91461" y="30424"/>
                    </a:cubicBezTo>
                    <a:cubicBezTo>
                      <a:pt x="68580" y="29424"/>
                      <a:pt x="36139" y="36401"/>
                      <a:pt x="22321" y="28424"/>
                    </a:cubicBezTo>
                    <a:cubicBezTo>
                      <a:pt x="-1058" y="14930"/>
                      <a:pt x="2486" y="3747"/>
                      <a:pt x="0" y="0"/>
                    </a:cubicBezTo>
                    <a:close/>
                  </a:path>
                </a:pathLst>
              </a:custGeom>
              <a:solidFill>
                <a:srgbClr val="2D2330"/>
              </a:solidFill>
              <a:ln w="7600" cap="flat">
                <a:noFill/>
                <a:bevel/>
              </a:ln>
            </p:spPr>
          </p:sp>
          <p:sp>
            <p:nvSpPr>
              <p:cNvPr id="650" name="Freeform: Shape 649"/>
              <p:cNvSpPr/>
              <p:nvPr/>
            </p:nvSpPr>
            <p:spPr>
              <a:xfrm>
                <a:off x="7128381" y="569227"/>
                <a:ext cx="83646" cy="75025"/>
              </a:xfrm>
              <a:custGeom>
                <a:avLst/>
                <a:gdLst/>
                <a:ahLst/>
                <a:cxnLst/>
                <a:rect l="0" t="0" r="0" b="0"/>
                <a:pathLst>
                  <a:path w="83646" h="75025">
                    <a:moveTo>
                      <a:pt x="83646" y="7490"/>
                    </a:moveTo>
                    <a:cubicBezTo>
                      <a:pt x="83646" y="7490"/>
                      <a:pt x="75092" y="26390"/>
                      <a:pt x="81069" y="38393"/>
                    </a:cubicBezTo>
                    <a:cubicBezTo>
                      <a:pt x="81069" y="38393"/>
                      <a:pt x="76841" y="51886"/>
                      <a:pt x="67887" y="60882"/>
                    </a:cubicBezTo>
                    <a:cubicBezTo>
                      <a:pt x="58934" y="69877"/>
                      <a:pt x="53778" y="77376"/>
                      <a:pt x="39287" y="74376"/>
                    </a:cubicBezTo>
                    <a:cubicBezTo>
                      <a:pt x="39287" y="74376"/>
                      <a:pt x="38524" y="77974"/>
                      <a:pt x="6956" y="30396"/>
                    </a:cubicBezTo>
                    <a:cubicBezTo>
                      <a:pt x="987" y="21401"/>
                      <a:pt x="0" y="7907"/>
                      <a:pt x="0" y="7906"/>
                    </a:cubicBezTo>
                    <a:cubicBezTo>
                      <a:pt x="0" y="7907"/>
                      <a:pt x="11225" y="24607"/>
                      <a:pt x="21671" y="30604"/>
                    </a:cubicBezTo>
                    <a:cubicBezTo>
                      <a:pt x="32116" y="36601"/>
                      <a:pt x="47245" y="29896"/>
                      <a:pt x="60178" y="18902"/>
                    </a:cubicBezTo>
                    <a:cubicBezTo>
                      <a:pt x="73110" y="7905"/>
                      <a:pt x="83646" y="0"/>
                      <a:pt x="83646" y="0"/>
                    </a:cubicBezTo>
                    <a:lnTo>
                      <a:pt x="83646" y="7490"/>
                    </a:lnTo>
                    <a:close/>
                  </a:path>
                </a:pathLst>
              </a:custGeom>
              <a:solidFill>
                <a:srgbClr val="2F2632"/>
              </a:solidFill>
              <a:ln w="7600" cap="flat">
                <a:noFill/>
                <a:bevel/>
              </a:ln>
            </p:spPr>
          </p:sp>
          <p:sp>
            <p:nvSpPr>
              <p:cNvPr id="651" name="Freeform: Shape 650"/>
              <p:cNvSpPr/>
              <p:nvPr/>
            </p:nvSpPr>
            <p:spPr>
              <a:xfrm>
                <a:off x="7224248" y="353658"/>
                <a:ext cx="60796" cy="257464"/>
              </a:xfrm>
              <a:custGeom>
                <a:avLst/>
                <a:gdLst/>
                <a:ahLst/>
                <a:cxnLst/>
                <a:rect l="0" t="0" r="0" b="0"/>
                <a:pathLst>
                  <a:path w="60796" h="257464">
                    <a:moveTo>
                      <a:pt x="32157" y="0"/>
                    </a:moveTo>
                    <a:cubicBezTo>
                      <a:pt x="32157" y="0"/>
                      <a:pt x="47254" y="-4549"/>
                      <a:pt x="51606" y="32309"/>
                    </a:cubicBezTo>
                    <a:cubicBezTo>
                      <a:pt x="51606" y="32309"/>
                      <a:pt x="49723" y="52926"/>
                      <a:pt x="52218" y="59797"/>
                    </a:cubicBezTo>
                    <a:cubicBezTo>
                      <a:pt x="54715" y="66669"/>
                      <a:pt x="59067" y="76665"/>
                      <a:pt x="53471" y="85411"/>
                    </a:cubicBezTo>
                    <a:cubicBezTo>
                      <a:pt x="53471" y="85411"/>
                      <a:pt x="62158" y="124144"/>
                      <a:pt x="60613" y="143510"/>
                    </a:cubicBezTo>
                    <a:cubicBezTo>
                      <a:pt x="59067" y="162876"/>
                      <a:pt x="61108" y="176172"/>
                      <a:pt x="51072" y="190461"/>
                    </a:cubicBezTo>
                    <a:cubicBezTo>
                      <a:pt x="51072" y="190461"/>
                      <a:pt x="38558" y="216602"/>
                      <a:pt x="37927" y="222225"/>
                    </a:cubicBezTo>
                    <a:cubicBezTo>
                      <a:pt x="37296" y="227847"/>
                      <a:pt x="33575" y="240342"/>
                      <a:pt x="24870" y="244715"/>
                    </a:cubicBezTo>
                    <a:cubicBezTo>
                      <a:pt x="16166" y="249088"/>
                      <a:pt x="6461" y="257464"/>
                      <a:pt x="6461" y="257464"/>
                    </a:cubicBezTo>
                    <a:cubicBezTo>
                      <a:pt x="6461" y="257464"/>
                      <a:pt x="1243" y="251795"/>
                      <a:pt x="0" y="251795"/>
                    </a:cubicBezTo>
                    <a:cubicBezTo>
                      <a:pt x="1865" y="247838"/>
                      <a:pt x="16476" y="238156"/>
                      <a:pt x="19274" y="235344"/>
                    </a:cubicBezTo>
                    <a:cubicBezTo>
                      <a:pt x="22072" y="232533"/>
                      <a:pt x="24870" y="228472"/>
                      <a:pt x="27979" y="219102"/>
                    </a:cubicBezTo>
                    <a:cubicBezTo>
                      <a:pt x="31088" y="209730"/>
                      <a:pt x="43523" y="187865"/>
                      <a:pt x="46010" y="181618"/>
                    </a:cubicBezTo>
                    <a:cubicBezTo>
                      <a:pt x="48497" y="175372"/>
                      <a:pt x="51606" y="149133"/>
                      <a:pt x="47254" y="141011"/>
                    </a:cubicBezTo>
                    <a:cubicBezTo>
                      <a:pt x="42901" y="132890"/>
                      <a:pt x="29223" y="101029"/>
                      <a:pt x="29223" y="96656"/>
                    </a:cubicBezTo>
                    <a:cubicBezTo>
                      <a:pt x="29223" y="92283"/>
                      <a:pt x="17409" y="49177"/>
                      <a:pt x="21140" y="26063"/>
                    </a:cubicBezTo>
                    <a:cubicBezTo>
                      <a:pt x="21140" y="26063"/>
                      <a:pt x="21140" y="12943"/>
                      <a:pt x="23627" y="8570"/>
                    </a:cubicBezTo>
                    <a:cubicBezTo>
                      <a:pt x="26114" y="4197"/>
                      <a:pt x="34197" y="0"/>
                      <a:pt x="32157" y="0"/>
                    </a:cubicBezTo>
                    <a:close/>
                  </a:path>
                </a:pathLst>
              </a:custGeom>
              <a:solidFill>
                <a:srgbClr val="3A313D"/>
              </a:solidFill>
              <a:ln w="7600" cap="flat">
                <a:noFill/>
                <a:bevel/>
              </a:ln>
            </p:spPr>
          </p:sp>
          <p:sp>
            <p:nvSpPr>
              <p:cNvPr id="652" name="Freeform: Shape 651"/>
              <p:cNvSpPr/>
              <p:nvPr/>
            </p:nvSpPr>
            <p:spPr>
              <a:xfrm>
                <a:off x="6988000" y="975080"/>
                <a:ext cx="67267" cy="32056"/>
              </a:xfrm>
              <a:custGeom>
                <a:avLst/>
                <a:gdLst/>
                <a:ahLst/>
                <a:cxnLst/>
                <a:rect l="0" t="0" r="0" b="0"/>
                <a:pathLst>
                  <a:path w="67267" h="32056">
                    <a:moveTo>
                      <a:pt x="602" y="29362"/>
                    </a:moveTo>
                    <a:cubicBezTo>
                      <a:pt x="602" y="29362"/>
                      <a:pt x="25634" y="40019"/>
                      <a:pt x="56327" y="18878"/>
                    </a:cubicBezTo>
                    <a:lnTo>
                      <a:pt x="67267" y="10870"/>
                    </a:lnTo>
                    <a:cubicBezTo>
                      <a:pt x="67267" y="10870"/>
                      <a:pt x="41581" y="0"/>
                      <a:pt x="39555" y="0"/>
                    </a:cubicBezTo>
                    <a:cubicBezTo>
                      <a:pt x="37530" y="0"/>
                      <a:pt x="13038" y="18867"/>
                      <a:pt x="6571" y="22865"/>
                    </a:cubicBezTo>
                    <a:cubicBezTo>
                      <a:pt x="105" y="26863"/>
                      <a:pt x="-890" y="30361"/>
                      <a:pt x="602" y="29362"/>
                    </a:cubicBezTo>
                    <a:close/>
                  </a:path>
                </a:pathLst>
              </a:custGeom>
              <a:solidFill>
                <a:srgbClr val="292929"/>
              </a:solidFill>
              <a:ln w="7600" cap="flat">
                <a:noFill/>
                <a:bevel/>
              </a:ln>
            </p:spPr>
          </p:sp>
          <p:sp>
            <p:nvSpPr>
              <p:cNvPr id="653" name="Freeform: Shape 652"/>
              <p:cNvSpPr/>
              <p:nvPr/>
            </p:nvSpPr>
            <p:spPr>
              <a:xfrm>
                <a:off x="7209113" y="1006450"/>
                <a:ext cx="33555" cy="35511"/>
              </a:xfrm>
              <a:custGeom>
                <a:avLst/>
                <a:gdLst/>
                <a:ahLst/>
                <a:cxnLst/>
                <a:rect l="0" t="0" r="0" b="0"/>
                <a:pathLst>
                  <a:path w="33555" h="35511">
                    <a:moveTo>
                      <a:pt x="1333" y="2546"/>
                    </a:moveTo>
                    <a:cubicBezTo>
                      <a:pt x="1333" y="2546"/>
                      <a:pt x="-3392" y="19729"/>
                      <a:pt x="4814" y="27975"/>
                    </a:cubicBezTo>
                    <a:cubicBezTo>
                      <a:pt x="13022" y="36222"/>
                      <a:pt x="19239" y="35472"/>
                      <a:pt x="19239" y="35472"/>
                    </a:cubicBezTo>
                    <a:cubicBezTo>
                      <a:pt x="19239" y="35472"/>
                      <a:pt x="28193" y="36472"/>
                      <a:pt x="31177" y="28975"/>
                    </a:cubicBezTo>
                    <a:cubicBezTo>
                      <a:pt x="34162" y="21479"/>
                      <a:pt x="34843" y="6801"/>
                      <a:pt x="30182" y="0"/>
                    </a:cubicBezTo>
                    <a:cubicBezTo>
                      <a:pt x="30182" y="0"/>
                      <a:pt x="6804" y="2845"/>
                      <a:pt x="1333" y="2546"/>
                    </a:cubicBezTo>
                    <a:close/>
                  </a:path>
                </a:pathLst>
              </a:custGeom>
              <a:solidFill>
                <a:srgbClr val="292929"/>
              </a:solidFill>
              <a:ln w="7600" cap="flat">
                <a:noFill/>
                <a:bevel/>
              </a:ln>
            </p:spPr>
          </p:sp>
          <p:sp>
            <p:nvSpPr>
              <p:cNvPr id="654" name="Freeform: Shape 653"/>
              <p:cNvSpPr/>
              <p:nvPr/>
            </p:nvSpPr>
            <p:spPr>
              <a:xfrm>
                <a:off x="7119268" y="363762"/>
                <a:ext cx="95483" cy="162056"/>
              </a:xfrm>
              <a:custGeom>
                <a:avLst/>
                <a:gdLst/>
                <a:ahLst/>
                <a:cxnLst/>
                <a:rect l="0" t="0" r="0" b="0"/>
                <a:pathLst>
                  <a:path w="95483" h="162056">
                    <a:moveTo>
                      <a:pt x="0" y="130010"/>
                    </a:moveTo>
                    <a:cubicBezTo>
                      <a:pt x="0" y="130010"/>
                      <a:pt x="13537" y="111748"/>
                      <a:pt x="33780" y="85017"/>
                    </a:cubicBezTo>
                    <a:cubicBezTo>
                      <a:pt x="70229" y="36884"/>
                      <a:pt x="87673" y="785"/>
                      <a:pt x="95483" y="0"/>
                    </a:cubicBezTo>
                    <a:cubicBezTo>
                      <a:pt x="83768" y="36884"/>
                      <a:pt x="81836" y="71027"/>
                      <a:pt x="77519" y="105160"/>
                    </a:cubicBezTo>
                    <a:cubicBezTo>
                      <a:pt x="74281" y="130758"/>
                      <a:pt x="83019" y="156019"/>
                      <a:pt x="78039" y="157216"/>
                    </a:cubicBezTo>
                    <a:cubicBezTo>
                      <a:pt x="54087" y="162971"/>
                      <a:pt x="48376" y="152507"/>
                      <a:pt x="28573" y="159309"/>
                    </a:cubicBezTo>
                    <a:cubicBezTo>
                      <a:pt x="-9469" y="172385"/>
                      <a:pt x="6171" y="135503"/>
                      <a:pt x="0" y="130010"/>
                    </a:cubicBezTo>
                    <a:close/>
                  </a:path>
                </a:pathLst>
              </a:custGeom>
              <a:solidFill>
                <a:srgbClr val="362C39"/>
              </a:solidFill>
              <a:ln w="7600" cap="flat">
                <a:noFill/>
                <a:bevel/>
              </a:ln>
            </p:spPr>
          </p:sp>
        </p:grpSp>
        <p:grpSp>
          <p:nvGrpSpPr>
            <p:cNvPr id="655" name="Woman 3"/>
            <p:cNvGrpSpPr/>
            <p:nvPr/>
          </p:nvGrpSpPr>
          <p:grpSpPr>
            <a:xfrm>
              <a:off x="7473196" y="218811"/>
              <a:ext cx="335778" cy="782397"/>
              <a:chOff x="7473196" y="218811"/>
              <a:chExt cx="335778" cy="782397"/>
            </a:xfrm>
          </p:grpSpPr>
          <p:sp>
            <p:nvSpPr>
              <p:cNvPr id="656" name="Freeform: Shape 655"/>
              <p:cNvSpPr/>
              <p:nvPr/>
            </p:nvSpPr>
            <p:spPr>
              <a:xfrm>
                <a:off x="7600503" y="312349"/>
                <a:ext cx="86822" cy="109638"/>
              </a:xfrm>
              <a:custGeom>
                <a:avLst/>
                <a:gdLst/>
                <a:ahLst/>
                <a:cxnLst/>
                <a:rect l="0" t="0" r="0" b="0"/>
                <a:pathLst>
                  <a:path w="86822" h="109638">
                    <a:moveTo>
                      <a:pt x="23875" y="11438"/>
                    </a:moveTo>
                    <a:cubicBezTo>
                      <a:pt x="23875" y="11438"/>
                      <a:pt x="29616" y="30551"/>
                      <a:pt x="3300" y="32903"/>
                    </a:cubicBezTo>
                    <a:cubicBezTo>
                      <a:pt x="3300" y="32903"/>
                      <a:pt x="1540" y="40996"/>
                      <a:pt x="627" y="41915"/>
                    </a:cubicBezTo>
                    <a:cubicBezTo>
                      <a:pt x="627" y="41915"/>
                      <a:pt x="1121" y="50272"/>
                      <a:pt x="282" y="55286"/>
                    </a:cubicBezTo>
                    <a:cubicBezTo>
                      <a:pt x="-556" y="60299"/>
                      <a:pt x="0" y="69826"/>
                      <a:pt x="6652" y="78349"/>
                    </a:cubicBezTo>
                    <a:cubicBezTo>
                      <a:pt x="13189" y="86873"/>
                      <a:pt x="24755" y="109638"/>
                      <a:pt x="24755" y="109638"/>
                    </a:cubicBezTo>
                    <a:cubicBezTo>
                      <a:pt x="24755" y="109638"/>
                      <a:pt x="40512" y="92555"/>
                      <a:pt x="52245" y="86205"/>
                    </a:cubicBezTo>
                    <a:cubicBezTo>
                      <a:pt x="63978" y="79853"/>
                      <a:pt x="85958" y="66630"/>
                      <a:pt x="85958" y="57438"/>
                    </a:cubicBezTo>
                    <a:cubicBezTo>
                      <a:pt x="85958" y="57438"/>
                      <a:pt x="91387" y="50753"/>
                      <a:pt x="74696" y="34875"/>
                    </a:cubicBezTo>
                    <a:cubicBezTo>
                      <a:pt x="74696" y="34875"/>
                      <a:pt x="63730" y="33622"/>
                      <a:pt x="63979" y="21191"/>
                    </a:cubicBezTo>
                    <a:cubicBezTo>
                      <a:pt x="63979" y="21191"/>
                      <a:pt x="63140" y="5648"/>
                      <a:pt x="66158" y="0"/>
                    </a:cubicBezTo>
                    <a:cubicBezTo>
                      <a:pt x="66158" y="0"/>
                      <a:pt x="58447" y="11331"/>
                      <a:pt x="47384" y="16345"/>
                    </a:cubicBezTo>
                    <a:cubicBezTo>
                      <a:pt x="47384" y="16345"/>
                      <a:pt x="38251" y="20829"/>
                      <a:pt x="23875" y="11438"/>
                    </a:cubicBezTo>
                    <a:close/>
                  </a:path>
                </a:pathLst>
              </a:custGeom>
              <a:solidFill>
                <a:srgbClr val="F2BFA5"/>
              </a:solidFill>
              <a:ln w="7600" cap="flat">
                <a:noFill/>
                <a:bevel/>
              </a:ln>
            </p:spPr>
          </p:sp>
          <p:sp>
            <p:nvSpPr>
              <p:cNvPr id="657" name="Freeform: Shape 656"/>
              <p:cNvSpPr/>
              <p:nvPr/>
            </p:nvSpPr>
            <p:spPr>
              <a:xfrm>
                <a:off x="7539060" y="345252"/>
                <a:ext cx="242945" cy="252964"/>
              </a:xfrm>
              <a:custGeom>
                <a:avLst/>
                <a:gdLst/>
                <a:ahLst/>
                <a:cxnLst/>
                <a:rect l="0" t="0" r="0" b="0"/>
                <a:pathLst>
                  <a:path w="242945" h="252964">
                    <a:moveTo>
                      <a:pt x="64742" y="0"/>
                    </a:moveTo>
                    <a:cubicBezTo>
                      <a:pt x="64742" y="0"/>
                      <a:pt x="61757" y="11038"/>
                      <a:pt x="61757" y="22382"/>
                    </a:cubicBezTo>
                    <a:cubicBezTo>
                      <a:pt x="61757" y="33726"/>
                      <a:pt x="65789" y="42437"/>
                      <a:pt x="68095" y="45446"/>
                    </a:cubicBezTo>
                    <a:cubicBezTo>
                      <a:pt x="70399" y="48454"/>
                      <a:pt x="86198" y="73209"/>
                      <a:pt x="86198" y="76030"/>
                    </a:cubicBezTo>
                    <a:cubicBezTo>
                      <a:pt x="86198" y="76030"/>
                      <a:pt x="100030" y="62974"/>
                      <a:pt x="114440" y="52559"/>
                    </a:cubicBezTo>
                    <a:cubicBezTo>
                      <a:pt x="114440" y="52559"/>
                      <a:pt x="135976" y="37966"/>
                      <a:pt x="142773" y="29548"/>
                    </a:cubicBezTo>
                    <a:cubicBezTo>
                      <a:pt x="142773" y="29548"/>
                      <a:pt x="153668" y="17849"/>
                      <a:pt x="135649" y="1972"/>
                    </a:cubicBezTo>
                    <a:cubicBezTo>
                      <a:pt x="135649" y="1972"/>
                      <a:pt x="140678" y="4897"/>
                      <a:pt x="146881" y="5899"/>
                    </a:cubicBezTo>
                    <a:cubicBezTo>
                      <a:pt x="146881" y="5899"/>
                      <a:pt x="159117" y="11164"/>
                      <a:pt x="170343" y="16491"/>
                    </a:cubicBezTo>
                    <a:cubicBezTo>
                      <a:pt x="170343" y="16491"/>
                      <a:pt x="178829" y="18371"/>
                      <a:pt x="187315" y="28712"/>
                    </a:cubicBezTo>
                    <a:cubicBezTo>
                      <a:pt x="187315" y="28712"/>
                      <a:pt x="217172" y="56915"/>
                      <a:pt x="224086" y="68509"/>
                    </a:cubicBezTo>
                    <a:cubicBezTo>
                      <a:pt x="224086" y="68509"/>
                      <a:pt x="237287" y="82924"/>
                      <a:pt x="242945" y="86372"/>
                    </a:cubicBezTo>
                    <a:cubicBezTo>
                      <a:pt x="242945" y="86372"/>
                      <a:pt x="243575" y="88252"/>
                      <a:pt x="238230" y="88252"/>
                    </a:cubicBezTo>
                    <a:cubicBezTo>
                      <a:pt x="238230" y="88252"/>
                      <a:pt x="227859" y="93265"/>
                      <a:pt x="209629" y="98279"/>
                    </a:cubicBezTo>
                    <a:cubicBezTo>
                      <a:pt x="191401" y="103293"/>
                      <a:pt x="185115" y="109247"/>
                      <a:pt x="183230" y="111127"/>
                    </a:cubicBezTo>
                    <a:cubicBezTo>
                      <a:pt x="181344" y="113007"/>
                      <a:pt x="175372" y="116454"/>
                      <a:pt x="175372" y="116454"/>
                    </a:cubicBezTo>
                    <a:cubicBezTo>
                      <a:pt x="175372" y="116454"/>
                      <a:pt x="172230" y="120842"/>
                      <a:pt x="173171" y="106740"/>
                    </a:cubicBezTo>
                    <a:cubicBezTo>
                      <a:pt x="174116" y="92638"/>
                      <a:pt x="168458" y="97339"/>
                      <a:pt x="168458" y="97339"/>
                    </a:cubicBezTo>
                    <a:cubicBezTo>
                      <a:pt x="168458" y="97339"/>
                      <a:pt x="163429" y="112380"/>
                      <a:pt x="153057" y="120842"/>
                    </a:cubicBezTo>
                    <a:cubicBezTo>
                      <a:pt x="153057" y="120842"/>
                      <a:pt x="148972" y="138077"/>
                      <a:pt x="138601" y="144657"/>
                    </a:cubicBezTo>
                    <a:cubicBezTo>
                      <a:pt x="138601" y="144657"/>
                      <a:pt x="145515" y="151238"/>
                      <a:pt x="144258" y="154058"/>
                    </a:cubicBezTo>
                    <a:cubicBezTo>
                      <a:pt x="142999" y="156878"/>
                      <a:pt x="149915" y="151865"/>
                      <a:pt x="151977" y="160013"/>
                    </a:cubicBezTo>
                    <a:cubicBezTo>
                      <a:pt x="154315" y="168160"/>
                      <a:pt x="160287" y="196989"/>
                      <a:pt x="169401" y="212030"/>
                    </a:cubicBezTo>
                    <a:cubicBezTo>
                      <a:pt x="169401" y="212030"/>
                      <a:pt x="180716" y="236474"/>
                      <a:pt x="175058" y="237099"/>
                    </a:cubicBezTo>
                    <a:cubicBezTo>
                      <a:pt x="175058" y="237099"/>
                      <a:pt x="172858" y="246814"/>
                      <a:pt x="127286" y="250262"/>
                    </a:cubicBezTo>
                    <a:cubicBezTo>
                      <a:pt x="81714" y="253708"/>
                      <a:pt x="71029" y="254022"/>
                      <a:pt x="52800" y="250262"/>
                    </a:cubicBezTo>
                    <a:cubicBezTo>
                      <a:pt x="52800" y="250262"/>
                      <a:pt x="31271" y="241644"/>
                      <a:pt x="26085" y="236474"/>
                    </a:cubicBezTo>
                    <a:cubicBezTo>
                      <a:pt x="20900" y="231303"/>
                      <a:pt x="29856" y="214537"/>
                      <a:pt x="32057" y="204823"/>
                    </a:cubicBezTo>
                    <a:cubicBezTo>
                      <a:pt x="32057" y="204823"/>
                      <a:pt x="36143" y="176621"/>
                      <a:pt x="33314" y="168786"/>
                    </a:cubicBezTo>
                    <a:cubicBezTo>
                      <a:pt x="30486" y="160952"/>
                      <a:pt x="36143" y="167846"/>
                      <a:pt x="32057" y="156565"/>
                    </a:cubicBezTo>
                    <a:cubicBezTo>
                      <a:pt x="32057" y="156565"/>
                      <a:pt x="31114" y="149044"/>
                      <a:pt x="33628" y="144030"/>
                    </a:cubicBezTo>
                    <a:cubicBezTo>
                      <a:pt x="36143" y="139017"/>
                      <a:pt x="31429" y="133376"/>
                      <a:pt x="31429" y="117082"/>
                    </a:cubicBezTo>
                    <a:cubicBezTo>
                      <a:pt x="31429" y="100787"/>
                      <a:pt x="28914" y="98593"/>
                      <a:pt x="28914" y="98593"/>
                    </a:cubicBezTo>
                    <a:cubicBezTo>
                      <a:pt x="28914" y="98593"/>
                      <a:pt x="28128" y="90289"/>
                      <a:pt x="17600" y="83551"/>
                    </a:cubicBezTo>
                    <a:cubicBezTo>
                      <a:pt x="17600" y="83551"/>
                      <a:pt x="4400" y="75717"/>
                      <a:pt x="0" y="78538"/>
                    </a:cubicBezTo>
                    <a:cubicBezTo>
                      <a:pt x="0" y="78538"/>
                      <a:pt x="4819" y="38844"/>
                      <a:pt x="11000" y="24325"/>
                    </a:cubicBezTo>
                    <a:cubicBezTo>
                      <a:pt x="11000" y="24325"/>
                      <a:pt x="14666" y="10641"/>
                      <a:pt x="27029" y="4270"/>
                    </a:cubicBezTo>
                    <a:cubicBezTo>
                      <a:pt x="27029" y="4270"/>
                      <a:pt x="35514" y="-1998"/>
                      <a:pt x="51857" y="2389"/>
                    </a:cubicBezTo>
                    <a:cubicBezTo>
                      <a:pt x="51857" y="2389"/>
                      <a:pt x="63426" y="1312"/>
                      <a:pt x="64742" y="0"/>
                    </a:cubicBezTo>
                    <a:close/>
                  </a:path>
                </a:pathLst>
              </a:custGeom>
              <a:solidFill>
                <a:srgbClr val="E0E9F3"/>
              </a:solidFill>
              <a:ln w="7600" cap="flat">
                <a:noFill/>
                <a:bevel/>
              </a:ln>
            </p:spPr>
          </p:sp>
          <p:sp>
            <p:nvSpPr>
              <p:cNvPr id="658" name="Freeform: Shape 657"/>
              <p:cNvSpPr/>
              <p:nvPr/>
            </p:nvSpPr>
            <p:spPr>
              <a:xfrm>
                <a:off x="7524212" y="582352"/>
                <a:ext cx="192345" cy="154411"/>
              </a:xfrm>
              <a:custGeom>
                <a:avLst/>
                <a:gdLst/>
                <a:ahLst/>
                <a:cxnLst/>
                <a:rect l="0" t="0" r="0" b="0"/>
                <a:pathLst>
                  <a:path w="192345" h="154411">
                    <a:moveTo>
                      <a:pt x="45651" y="2298"/>
                    </a:moveTo>
                    <a:cubicBezTo>
                      <a:pt x="45651" y="2298"/>
                      <a:pt x="59479" y="10655"/>
                      <a:pt x="67650" y="13161"/>
                    </a:cubicBezTo>
                    <a:cubicBezTo>
                      <a:pt x="75822" y="15668"/>
                      <a:pt x="129880" y="14833"/>
                      <a:pt x="141194" y="13161"/>
                    </a:cubicBezTo>
                    <a:cubicBezTo>
                      <a:pt x="152508" y="11490"/>
                      <a:pt x="174926" y="13579"/>
                      <a:pt x="189909" y="0"/>
                    </a:cubicBezTo>
                    <a:cubicBezTo>
                      <a:pt x="189909" y="0"/>
                      <a:pt x="192345" y="12744"/>
                      <a:pt x="192345" y="29065"/>
                    </a:cubicBezTo>
                    <a:cubicBezTo>
                      <a:pt x="192345" y="29065"/>
                      <a:pt x="191480" y="59957"/>
                      <a:pt x="188966" y="67896"/>
                    </a:cubicBezTo>
                    <a:cubicBezTo>
                      <a:pt x="186452" y="75835"/>
                      <a:pt x="185195" y="113020"/>
                      <a:pt x="179747" y="120568"/>
                    </a:cubicBezTo>
                    <a:lnTo>
                      <a:pt x="177233" y="154411"/>
                    </a:lnTo>
                    <a:cubicBezTo>
                      <a:pt x="177233" y="154411"/>
                      <a:pt x="170921" y="152714"/>
                      <a:pt x="159214" y="152714"/>
                    </a:cubicBezTo>
                    <a:cubicBezTo>
                      <a:pt x="147506" y="152714"/>
                      <a:pt x="127365" y="145193"/>
                      <a:pt x="100965" y="147282"/>
                    </a:cubicBezTo>
                    <a:cubicBezTo>
                      <a:pt x="74565" y="149371"/>
                      <a:pt x="8774" y="143521"/>
                      <a:pt x="0" y="139344"/>
                    </a:cubicBezTo>
                    <a:cubicBezTo>
                      <a:pt x="0" y="139344"/>
                      <a:pt x="25117" y="64553"/>
                      <a:pt x="32660" y="54108"/>
                    </a:cubicBezTo>
                    <a:cubicBezTo>
                      <a:pt x="32660" y="54108"/>
                      <a:pt x="34755" y="44916"/>
                      <a:pt x="34755" y="41573"/>
                    </a:cubicBezTo>
                    <a:cubicBezTo>
                      <a:pt x="34755" y="38231"/>
                      <a:pt x="39784" y="29874"/>
                      <a:pt x="42298" y="25278"/>
                    </a:cubicBezTo>
                    <a:cubicBezTo>
                      <a:pt x="44812" y="20682"/>
                      <a:pt x="45651" y="2298"/>
                      <a:pt x="45651" y="2298"/>
                    </a:cubicBezTo>
                    <a:close/>
                  </a:path>
                </a:pathLst>
              </a:custGeom>
              <a:solidFill>
                <a:srgbClr val="26271F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659" name="Freeform: Shape 658"/>
              <p:cNvSpPr/>
              <p:nvPr/>
            </p:nvSpPr>
            <p:spPr>
              <a:xfrm>
                <a:off x="7495336" y="721721"/>
                <a:ext cx="88590" cy="261778"/>
              </a:xfrm>
              <a:custGeom>
                <a:avLst/>
                <a:gdLst/>
                <a:ahLst/>
                <a:cxnLst/>
                <a:rect l="0" t="0" r="0" b="0"/>
                <a:pathLst>
                  <a:path w="88590" h="261778">
                    <a:moveTo>
                      <a:pt x="6430" y="253173"/>
                    </a:moveTo>
                    <a:cubicBezTo>
                      <a:pt x="6430" y="253173"/>
                      <a:pt x="2239" y="259022"/>
                      <a:pt x="563" y="259022"/>
                    </a:cubicBezTo>
                    <a:cubicBezTo>
                      <a:pt x="-1113" y="259022"/>
                      <a:pt x="353" y="263618"/>
                      <a:pt x="11458" y="260903"/>
                    </a:cubicBezTo>
                    <a:cubicBezTo>
                      <a:pt x="22563" y="258187"/>
                      <a:pt x="27802" y="252128"/>
                      <a:pt x="34506" y="242310"/>
                    </a:cubicBezTo>
                    <a:cubicBezTo>
                      <a:pt x="41211" y="232492"/>
                      <a:pt x="48754" y="219121"/>
                      <a:pt x="51478" y="213063"/>
                    </a:cubicBezTo>
                    <a:cubicBezTo>
                      <a:pt x="54202" y="207004"/>
                      <a:pt x="56925" y="199901"/>
                      <a:pt x="56925" y="199065"/>
                    </a:cubicBezTo>
                    <a:cubicBezTo>
                      <a:pt x="56925" y="198230"/>
                      <a:pt x="53573" y="198021"/>
                      <a:pt x="53573" y="188203"/>
                    </a:cubicBezTo>
                    <a:cubicBezTo>
                      <a:pt x="53573" y="178383"/>
                      <a:pt x="58811" y="145167"/>
                      <a:pt x="60069" y="137437"/>
                    </a:cubicBezTo>
                    <a:cubicBezTo>
                      <a:pt x="61326" y="129707"/>
                      <a:pt x="61535" y="115084"/>
                      <a:pt x="66773" y="103802"/>
                    </a:cubicBezTo>
                    <a:cubicBezTo>
                      <a:pt x="72011" y="92521"/>
                      <a:pt x="69288" y="59513"/>
                      <a:pt x="63840" y="52410"/>
                    </a:cubicBezTo>
                    <a:cubicBezTo>
                      <a:pt x="63840" y="52410"/>
                      <a:pt x="85212" y="9375"/>
                      <a:pt x="88590" y="7520"/>
                    </a:cubicBezTo>
                    <a:cubicBezTo>
                      <a:pt x="88590" y="7520"/>
                      <a:pt x="33511" y="3630"/>
                      <a:pt x="28875" y="0"/>
                    </a:cubicBezTo>
                    <a:cubicBezTo>
                      <a:pt x="28875" y="0"/>
                      <a:pt x="14811" y="19820"/>
                      <a:pt x="16068" y="33608"/>
                    </a:cubicBezTo>
                    <a:cubicBezTo>
                      <a:pt x="16068" y="33608"/>
                      <a:pt x="14182" y="43218"/>
                      <a:pt x="18582" y="48441"/>
                    </a:cubicBezTo>
                    <a:cubicBezTo>
                      <a:pt x="18582" y="48441"/>
                      <a:pt x="22563" y="59304"/>
                      <a:pt x="19630" y="87821"/>
                    </a:cubicBezTo>
                    <a:cubicBezTo>
                      <a:pt x="19630" y="87821"/>
                      <a:pt x="21306" y="143495"/>
                      <a:pt x="22773" y="149345"/>
                    </a:cubicBezTo>
                    <a:cubicBezTo>
                      <a:pt x="24239" y="155194"/>
                      <a:pt x="20154" y="199692"/>
                      <a:pt x="18582" y="210347"/>
                    </a:cubicBezTo>
                    <a:cubicBezTo>
                      <a:pt x="18582" y="210347"/>
                      <a:pt x="6443" y="248420"/>
                      <a:pt x="6430" y="253173"/>
                    </a:cubicBezTo>
                    <a:close/>
                  </a:path>
                </a:pathLst>
              </a:custGeom>
              <a:solidFill>
                <a:srgbClr val="F4C7B0"/>
              </a:solidFill>
              <a:ln w="7600" cap="flat">
                <a:noFill/>
                <a:bevel/>
              </a:ln>
            </p:spPr>
          </p:sp>
          <p:sp>
            <p:nvSpPr>
              <p:cNvPr id="660" name="Freeform: Shape 659"/>
              <p:cNvSpPr/>
              <p:nvPr/>
            </p:nvSpPr>
            <p:spPr>
              <a:xfrm>
                <a:off x="7473176" y="920279"/>
                <a:ext cx="90594" cy="77989"/>
              </a:xfrm>
              <a:custGeom>
                <a:avLst/>
                <a:gdLst/>
                <a:ahLst/>
                <a:cxnLst/>
                <a:rect l="0" t="0" r="0" b="0"/>
                <a:pathLst>
                  <a:path w="90594" h="77989">
                    <a:moveTo>
                      <a:pt x="22720" y="60479"/>
                    </a:moveTo>
                    <a:cubicBezTo>
                      <a:pt x="22720" y="60479"/>
                      <a:pt x="10987" y="63182"/>
                      <a:pt x="7635" y="64227"/>
                    </a:cubicBezTo>
                    <a:cubicBezTo>
                      <a:pt x="4282" y="65271"/>
                      <a:pt x="-1899" y="67047"/>
                      <a:pt x="510" y="73627"/>
                    </a:cubicBezTo>
                    <a:cubicBezTo>
                      <a:pt x="2920" y="80208"/>
                      <a:pt x="34663" y="77806"/>
                      <a:pt x="40740" y="76135"/>
                    </a:cubicBezTo>
                    <a:cubicBezTo>
                      <a:pt x="46816" y="74463"/>
                      <a:pt x="49120" y="73418"/>
                      <a:pt x="49959" y="70076"/>
                    </a:cubicBezTo>
                    <a:cubicBezTo>
                      <a:pt x="50797" y="66734"/>
                      <a:pt x="57711" y="63182"/>
                      <a:pt x="60854" y="71121"/>
                    </a:cubicBezTo>
                    <a:cubicBezTo>
                      <a:pt x="60854" y="71121"/>
                      <a:pt x="74892" y="74045"/>
                      <a:pt x="76778" y="67778"/>
                    </a:cubicBezTo>
                    <a:cubicBezTo>
                      <a:pt x="78664" y="61511"/>
                      <a:pt x="88931" y="29548"/>
                      <a:pt x="88931" y="29548"/>
                    </a:cubicBezTo>
                    <a:cubicBezTo>
                      <a:pt x="88931" y="29548"/>
                      <a:pt x="93121" y="22027"/>
                      <a:pt x="88092" y="13671"/>
                    </a:cubicBezTo>
                    <a:cubicBezTo>
                      <a:pt x="83064" y="5314"/>
                      <a:pt x="82435" y="927"/>
                      <a:pt x="79606" y="0"/>
                    </a:cubicBezTo>
                    <a:cubicBezTo>
                      <a:pt x="79606" y="0"/>
                      <a:pt x="69654" y="24743"/>
                      <a:pt x="63578" y="32264"/>
                    </a:cubicBezTo>
                    <a:cubicBezTo>
                      <a:pt x="63578" y="32264"/>
                      <a:pt x="49749" y="58377"/>
                      <a:pt x="37387" y="61093"/>
                    </a:cubicBezTo>
                    <a:cubicBezTo>
                      <a:pt x="37387" y="61093"/>
                      <a:pt x="21044" y="65271"/>
                      <a:pt x="22720" y="604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661" name="Freeform: Shape 660"/>
              <p:cNvSpPr/>
              <p:nvPr/>
            </p:nvSpPr>
            <p:spPr>
              <a:xfrm>
                <a:off x="7630987" y="929991"/>
                <a:ext cx="56336" cy="71212"/>
              </a:xfrm>
              <a:custGeom>
                <a:avLst/>
                <a:gdLst/>
                <a:ahLst/>
                <a:cxnLst/>
                <a:rect l="0" t="0" r="0" b="0"/>
                <a:pathLst>
                  <a:path w="56336" h="71212">
                    <a:moveTo>
                      <a:pt x="6364" y="49290"/>
                    </a:moveTo>
                    <a:cubicBezTo>
                      <a:pt x="6364" y="49290"/>
                      <a:pt x="19329" y="58900"/>
                      <a:pt x="35907" y="49290"/>
                    </a:cubicBezTo>
                    <a:cubicBezTo>
                      <a:pt x="35907" y="49290"/>
                      <a:pt x="43843" y="41978"/>
                      <a:pt x="45938" y="28817"/>
                    </a:cubicBezTo>
                    <a:cubicBezTo>
                      <a:pt x="48034" y="15655"/>
                      <a:pt x="51596" y="4165"/>
                      <a:pt x="51596" y="2703"/>
                    </a:cubicBezTo>
                    <a:cubicBezTo>
                      <a:pt x="51596" y="1240"/>
                      <a:pt x="50758" y="0"/>
                      <a:pt x="50758" y="0"/>
                    </a:cubicBezTo>
                    <a:cubicBezTo>
                      <a:pt x="50758" y="0"/>
                      <a:pt x="57462" y="4165"/>
                      <a:pt x="56205" y="11477"/>
                    </a:cubicBezTo>
                    <a:cubicBezTo>
                      <a:pt x="54948" y="18789"/>
                      <a:pt x="52433" y="21922"/>
                      <a:pt x="51596" y="23803"/>
                    </a:cubicBezTo>
                    <a:cubicBezTo>
                      <a:pt x="50758" y="25683"/>
                      <a:pt x="44891" y="50961"/>
                      <a:pt x="44891" y="55348"/>
                    </a:cubicBezTo>
                    <a:cubicBezTo>
                      <a:pt x="44891" y="59735"/>
                      <a:pt x="39653" y="66420"/>
                      <a:pt x="27710" y="69554"/>
                    </a:cubicBezTo>
                    <a:cubicBezTo>
                      <a:pt x="15767" y="72688"/>
                      <a:pt x="2357" y="70808"/>
                      <a:pt x="681" y="68509"/>
                    </a:cubicBezTo>
                    <a:cubicBezTo>
                      <a:pt x="-995" y="66212"/>
                      <a:pt x="530" y="60382"/>
                      <a:pt x="2651" y="57521"/>
                    </a:cubicBezTo>
                    <a:cubicBezTo>
                      <a:pt x="5500" y="53677"/>
                      <a:pt x="5133" y="52841"/>
                      <a:pt x="6364" y="49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662" name="Freeform: Shape 661"/>
              <p:cNvSpPr/>
              <p:nvPr/>
            </p:nvSpPr>
            <p:spPr>
              <a:xfrm>
                <a:off x="7637353" y="729633"/>
                <a:ext cx="65843" cy="255080"/>
              </a:xfrm>
              <a:custGeom>
                <a:avLst/>
                <a:gdLst/>
                <a:ahLst/>
                <a:cxnLst/>
                <a:rect l="0" t="0" r="0" b="0"/>
                <a:pathLst>
                  <a:path w="65843" h="255080">
                    <a:moveTo>
                      <a:pt x="11916" y="0"/>
                    </a:moveTo>
                    <a:cubicBezTo>
                      <a:pt x="11916" y="0"/>
                      <a:pt x="12126" y="29874"/>
                      <a:pt x="16316" y="38022"/>
                    </a:cubicBezTo>
                    <a:cubicBezTo>
                      <a:pt x="20527" y="46169"/>
                      <a:pt x="21136" y="53481"/>
                      <a:pt x="20717" y="65389"/>
                    </a:cubicBezTo>
                    <a:cubicBezTo>
                      <a:pt x="20298" y="77297"/>
                      <a:pt x="23041" y="105917"/>
                      <a:pt x="23041" y="114483"/>
                    </a:cubicBezTo>
                    <a:cubicBezTo>
                      <a:pt x="23041" y="123049"/>
                      <a:pt x="25955" y="165248"/>
                      <a:pt x="19459" y="180917"/>
                    </a:cubicBezTo>
                    <a:cubicBezTo>
                      <a:pt x="12964" y="196585"/>
                      <a:pt x="10240" y="209956"/>
                      <a:pt x="8368" y="226877"/>
                    </a:cubicBezTo>
                    <a:cubicBezTo>
                      <a:pt x="8368" y="226877"/>
                      <a:pt x="6102" y="240247"/>
                      <a:pt x="0" y="249675"/>
                    </a:cubicBezTo>
                    <a:cubicBezTo>
                      <a:pt x="0" y="249675"/>
                      <a:pt x="8983" y="261139"/>
                      <a:pt x="29543" y="250694"/>
                    </a:cubicBezTo>
                    <a:cubicBezTo>
                      <a:pt x="29543" y="250694"/>
                      <a:pt x="39783" y="241710"/>
                      <a:pt x="41054" y="225206"/>
                    </a:cubicBezTo>
                    <a:cubicBezTo>
                      <a:pt x="41054" y="225206"/>
                      <a:pt x="48990" y="206012"/>
                      <a:pt x="45022" y="200359"/>
                    </a:cubicBezTo>
                    <a:cubicBezTo>
                      <a:pt x="45022" y="200359"/>
                      <a:pt x="42088" y="191780"/>
                      <a:pt x="45650" y="175904"/>
                    </a:cubicBezTo>
                    <a:cubicBezTo>
                      <a:pt x="49212" y="160026"/>
                      <a:pt x="60946" y="132659"/>
                      <a:pt x="63460" y="107798"/>
                    </a:cubicBezTo>
                    <a:cubicBezTo>
                      <a:pt x="65974" y="82938"/>
                      <a:pt x="68280" y="57033"/>
                      <a:pt x="60527" y="37813"/>
                    </a:cubicBezTo>
                    <a:cubicBezTo>
                      <a:pt x="60527" y="37813"/>
                      <a:pt x="58431" y="30710"/>
                      <a:pt x="59060" y="20473"/>
                    </a:cubicBezTo>
                    <a:cubicBezTo>
                      <a:pt x="59689" y="10237"/>
                      <a:pt x="60527" y="6267"/>
                      <a:pt x="60527" y="6267"/>
                    </a:cubicBezTo>
                    <a:cubicBezTo>
                      <a:pt x="60527" y="6267"/>
                      <a:pt x="47536" y="5641"/>
                      <a:pt x="42717" y="5641"/>
                    </a:cubicBezTo>
                    <a:cubicBezTo>
                      <a:pt x="37898" y="5641"/>
                      <a:pt x="14430" y="1880"/>
                      <a:pt x="11916" y="0"/>
                    </a:cubicBezTo>
                    <a:close/>
                  </a:path>
                </a:pathLst>
              </a:custGeom>
              <a:solidFill>
                <a:srgbClr val="F4C7B0"/>
              </a:solidFill>
              <a:ln w="7600" cap="flat">
                <a:noFill/>
                <a:bevel/>
              </a:ln>
            </p:spPr>
          </p:sp>
          <p:sp>
            <p:nvSpPr>
              <p:cNvPr id="663" name="Freeform: Shape 662"/>
              <p:cNvSpPr/>
              <p:nvPr/>
            </p:nvSpPr>
            <p:spPr>
              <a:xfrm>
                <a:off x="7535252" y="423359"/>
                <a:ext cx="78179" cy="239333"/>
              </a:xfrm>
              <a:custGeom>
                <a:avLst/>
                <a:gdLst/>
                <a:ahLst/>
                <a:cxnLst/>
                <a:rect l="0" t="0" r="0" b="0"/>
                <a:pathLst>
                  <a:path w="78179" h="239333">
                    <a:moveTo>
                      <a:pt x="3810" y="431"/>
                    </a:moveTo>
                    <a:cubicBezTo>
                      <a:pt x="3810" y="431"/>
                      <a:pt x="25308" y="-4855"/>
                      <a:pt x="32725" y="20486"/>
                    </a:cubicBezTo>
                    <a:cubicBezTo>
                      <a:pt x="32725" y="20486"/>
                      <a:pt x="33982" y="28320"/>
                      <a:pt x="29896" y="46496"/>
                    </a:cubicBezTo>
                    <a:cubicBezTo>
                      <a:pt x="25811" y="64671"/>
                      <a:pt x="26753" y="80340"/>
                      <a:pt x="28324" y="87234"/>
                    </a:cubicBezTo>
                    <a:cubicBezTo>
                      <a:pt x="28324" y="87234"/>
                      <a:pt x="29896" y="122330"/>
                      <a:pt x="32097" y="130478"/>
                    </a:cubicBezTo>
                    <a:cubicBezTo>
                      <a:pt x="32097" y="130478"/>
                      <a:pt x="36811" y="155234"/>
                      <a:pt x="45611" y="162128"/>
                    </a:cubicBezTo>
                    <a:cubicBezTo>
                      <a:pt x="54411" y="169022"/>
                      <a:pt x="61010" y="178110"/>
                      <a:pt x="62583" y="181243"/>
                    </a:cubicBezTo>
                    <a:cubicBezTo>
                      <a:pt x="64153" y="184377"/>
                      <a:pt x="71382" y="191585"/>
                      <a:pt x="76097" y="192525"/>
                    </a:cubicBezTo>
                    <a:cubicBezTo>
                      <a:pt x="80811" y="193465"/>
                      <a:pt x="77039" y="198479"/>
                      <a:pt x="71697" y="197852"/>
                    </a:cubicBezTo>
                    <a:cubicBezTo>
                      <a:pt x="66354" y="197225"/>
                      <a:pt x="59125" y="190644"/>
                      <a:pt x="57868" y="187197"/>
                    </a:cubicBezTo>
                    <a:cubicBezTo>
                      <a:pt x="56611" y="183751"/>
                      <a:pt x="58182" y="194404"/>
                      <a:pt x="60068" y="197852"/>
                    </a:cubicBezTo>
                    <a:cubicBezTo>
                      <a:pt x="61954" y="201299"/>
                      <a:pt x="73582" y="223861"/>
                      <a:pt x="71697" y="229502"/>
                    </a:cubicBezTo>
                    <a:cubicBezTo>
                      <a:pt x="69811" y="235142"/>
                      <a:pt x="65726" y="225114"/>
                      <a:pt x="62583" y="220414"/>
                    </a:cubicBezTo>
                    <a:cubicBezTo>
                      <a:pt x="59440" y="215714"/>
                      <a:pt x="51740" y="201769"/>
                      <a:pt x="50639" y="200672"/>
                    </a:cubicBezTo>
                    <a:cubicBezTo>
                      <a:pt x="49539" y="199575"/>
                      <a:pt x="57710" y="216497"/>
                      <a:pt x="58497" y="217280"/>
                    </a:cubicBezTo>
                    <a:cubicBezTo>
                      <a:pt x="59282" y="218064"/>
                      <a:pt x="66982" y="234515"/>
                      <a:pt x="61954" y="238276"/>
                    </a:cubicBezTo>
                    <a:cubicBezTo>
                      <a:pt x="61954" y="238276"/>
                      <a:pt x="60696" y="242663"/>
                      <a:pt x="57239" y="233575"/>
                    </a:cubicBezTo>
                    <a:cubicBezTo>
                      <a:pt x="53782" y="224488"/>
                      <a:pt x="49696" y="217280"/>
                      <a:pt x="48754" y="216340"/>
                    </a:cubicBezTo>
                    <a:cubicBezTo>
                      <a:pt x="47811" y="215400"/>
                      <a:pt x="55668" y="230129"/>
                      <a:pt x="55668" y="235142"/>
                    </a:cubicBezTo>
                    <a:cubicBezTo>
                      <a:pt x="55668" y="235142"/>
                      <a:pt x="52839" y="240157"/>
                      <a:pt x="49696" y="232322"/>
                    </a:cubicBezTo>
                    <a:cubicBezTo>
                      <a:pt x="49696" y="232322"/>
                      <a:pt x="40582" y="216967"/>
                      <a:pt x="39011" y="211953"/>
                    </a:cubicBezTo>
                    <a:cubicBezTo>
                      <a:pt x="37439" y="206940"/>
                      <a:pt x="34610" y="203492"/>
                      <a:pt x="34610" y="203492"/>
                    </a:cubicBezTo>
                    <a:cubicBezTo>
                      <a:pt x="34610" y="203492"/>
                      <a:pt x="37125" y="211326"/>
                      <a:pt x="36496" y="214460"/>
                    </a:cubicBezTo>
                    <a:cubicBezTo>
                      <a:pt x="36496" y="214460"/>
                      <a:pt x="39639" y="222921"/>
                      <a:pt x="38697" y="227308"/>
                    </a:cubicBezTo>
                    <a:cubicBezTo>
                      <a:pt x="37754" y="231695"/>
                      <a:pt x="36182" y="232635"/>
                      <a:pt x="33982" y="230442"/>
                    </a:cubicBezTo>
                    <a:cubicBezTo>
                      <a:pt x="33982" y="230442"/>
                      <a:pt x="28325" y="217594"/>
                      <a:pt x="28954" y="209133"/>
                    </a:cubicBezTo>
                    <a:cubicBezTo>
                      <a:pt x="28954" y="209133"/>
                      <a:pt x="28640" y="198792"/>
                      <a:pt x="27696" y="188764"/>
                    </a:cubicBezTo>
                    <a:cubicBezTo>
                      <a:pt x="27696" y="188764"/>
                      <a:pt x="24239" y="172469"/>
                      <a:pt x="19839" y="161502"/>
                    </a:cubicBezTo>
                    <a:cubicBezTo>
                      <a:pt x="19839" y="161502"/>
                      <a:pt x="2868" y="108856"/>
                      <a:pt x="1296" y="93814"/>
                    </a:cubicBezTo>
                    <a:cubicBezTo>
                      <a:pt x="-275" y="78772"/>
                      <a:pt x="-590" y="60597"/>
                      <a:pt x="1296" y="53703"/>
                    </a:cubicBezTo>
                    <a:cubicBezTo>
                      <a:pt x="3182" y="46809"/>
                      <a:pt x="3810" y="431"/>
                      <a:pt x="3810" y="431"/>
                    </a:cubicBezTo>
                    <a:close/>
                  </a:path>
                </a:pathLst>
              </a:custGeom>
              <a:solidFill>
                <a:srgbClr val="F4C7B0"/>
              </a:solidFill>
              <a:ln w="7600" cap="flat">
                <a:noFill/>
                <a:bevel/>
              </a:ln>
            </p:spPr>
          </p:sp>
          <p:sp>
            <p:nvSpPr>
              <p:cNvPr id="664" name="Freeform: Shape 663"/>
              <p:cNvSpPr/>
              <p:nvPr/>
            </p:nvSpPr>
            <p:spPr>
              <a:xfrm>
                <a:off x="7658490" y="432877"/>
                <a:ext cx="150466" cy="131614"/>
              </a:xfrm>
              <a:custGeom>
                <a:avLst/>
                <a:gdLst/>
                <a:ahLst/>
                <a:cxnLst/>
                <a:rect l="0" t="0" r="0" b="0"/>
                <a:pathLst>
                  <a:path w="150466" h="131614">
                    <a:moveTo>
                      <a:pt x="123201" y="0"/>
                    </a:moveTo>
                    <a:cubicBezTo>
                      <a:pt x="123201" y="0"/>
                      <a:pt x="146773" y="33217"/>
                      <a:pt x="149286" y="41364"/>
                    </a:cubicBezTo>
                    <a:cubicBezTo>
                      <a:pt x="151800" y="49512"/>
                      <a:pt x="150858" y="51705"/>
                      <a:pt x="142372" y="56719"/>
                    </a:cubicBezTo>
                    <a:cubicBezTo>
                      <a:pt x="142372" y="56719"/>
                      <a:pt x="135143" y="63300"/>
                      <a:pt x="130743" y="68314"/>
                    </a:cubicBezTo>
                    <a:cubicBezTo>
                      <a:pt x="126344" y="73328"/>
                      <a:pt x="103400" y="100904"/>
                      <a:pt x="75428" y="120646"/>
                    </a:cubicBezTo>
                    <a:cubicBezTo>
                      <a:pt x="75428" y="120646"/>
                      <a:pt x="60972" y="134121"/>
                      <a:pt x="53115" y="125347"/>
                    </a:cubicBezTo>
                    <a:cubicBezTo>
                      <a:pt x="45257" y="116572"/>
                      <a:pt x="43685" y="119079"/>
                      <a:pt x="39914" y="121272"/>
                    </a:cubicBezTo>
                    <a:cubicBezTo>
                      <a:pt x="36143" y="123467"/>
                      <a:pt x="28914" y="129734"/>
                      <a:pt x="20429" y="131614"/>
                    </a:cubicBezTo>
                    <a:cubicBezTo>
                      <a:pt x="20429" y="131614"/>
                      <a:pt x="11942" y="131927"/>
                      <a:pt x="19486" y="127227"/>
                    </a:cubicBezTo>
                    <a:cubicBezTo>
                      <a:pt x="27028" y="122526"/>
                      <a:pt x="39757" y="112342"/>
                      <a:pt x="39128" y="112969"/>
                    </a:cubicBezTo>
                    <a:cubicBezTo>
                      <a:pt x="39128" y="112969"/>
                      <a:pt x="37085" y="111558"/>
                      <a:pt x="29857" y="117826"/>
                    </a:cubicBezTo>
                    <a:cubicBezTo>
                      <a:pt x="22629" y="124093"/>
                      <a:pt x="16029" y="128480"/>
                      <a:pt x="13514" y="128480"/>
                    </a:cubicBezTo>
                    <a:cubicBezTo>
                      <a:pt x="11000" y="128480"/>
                      <a:pt x="5029" y="127540"/>
                      <a:pt x="10371" y="123153"/>
                    </a:cubicBezTo>
                    <a:cubicBezTo>
                      <a:pt x="15714" y="118766"/>
                      <a:pt x="23572" y="112969"/>
                      <a:pt x="23572" y="112969"/>
                    </a:cubicBezTo>
                    <a:cubicBezTo>
                      <a:pt x="23572" y="112969"/>
                      <a:pt x="34415" y="107641"/>
                      <a:pt x="32450" y="104116"/>
                    </a:cubicBezTo>
                    <a:cubicBezTo>
                      <a:pt x="32450" y="104116"/>
                      <a:pt x="22000" y="104116"/>
                      <a:pt x="20743" y="104116"/>
                    </a:cubicBezTo>
                    <a:cubicBezTo>
                      <a:pt x="19486" y="104116"/>
                      <a:pt x="7543" y="111245"/>
                      <a:pt x="4085" y="109992"/>
                    </a:cubicBezTo>
                    <a:cubicBezTo>
                      <a:pt x="629" y="108738"/>
                      <a:pt x="-3143" y="105291"/>
                      <a:pt x="4085" y="102784"/>
                    </a:cubicBezTo>
                    <a:cubicBezTo>
                      <a:pt x="11314" y="100277"/>
                      <a:pt x="19172" y="97457"/>
                      <a:pt x="19486" y="96517"/>
                    </a:cubicBezTo>
                    <a:cubicBezTo>
                      <a:pt x="19800" y="95577"/>
                      <a:pt x="29622" y="94088"/>
                      <a:pt x="30682" y="94206"/>
                    </a:cubicBezTo>
                    <a:cubicBezTo>
                      <a:pt x="31743" y="94324"/>
                      <a:pt x="27814" y="88212"/>
                      <a:pt x="23257" y="85236"/>
                    </a:cubicBezTo>
                    <a:cubicBezTo>
                      <a:pt x="18700" y="82259"/>
                      <a:pt x="6286" y="81789"/>
                      <a:pt x="6914" y="73328"/>
                    </a:cubicBezTo>
                    <a:cubicBezTo>
                      <a:pt x="6914" y="73328"/>
                      <a:pt x="10686" y="72701"/>
                      <a:pt x="15714" y="74895"/>
                    </a:cubicBezTo>
                    <a:cubicBezTo>
                      <a:pt x="20743" y="77088"/>
                      <a:pt x="29543" y="77715"/>
                      <a:pt x="33629" y="83982"/>
                    </a:cubicBezTo>
                    <a:cubicBezTo>
                      <a:pt x="33629" y="83982"/>
                      <a:pt x="40857" y="89309"/>
                      <a:pt x="43686" y="94010"/>
                    </a:cubicBezTo>
                    <a:cubicBezTo>
                      <a:pt x="46514" y="98710"/>
                      <a:pt x="57201" y="111245"/>
                      <a:pt x="62858" y="104351"/>
                    </a:cubicBezTo>
                    <a:cubicBezTo>
                      <a:pt x="62858" y="104351"/>
                      <a:pt x="83601" y="87429"/>
                      <a:pt x="93344" y="73014"/>
                    </a:cubicBezTo>
                    <a:cubicBezTo>
                      <a:pt x="103086" y="58599"/>
                      <a:pt x="114401" y="42304"/>
                      <a:pt x="114401" y="42304"/>
                    </a:cubicBezTo>
                    <a:cubicBezTo>
                      <a:pt x="114401" y="42304"/>
                      <a:pt x="89257" y="17235"/>
                      <a:pt x="86429" y="11281"/>
                    </a:cubicBezTo>
                    <a:cubicBezTo>
                      <a:pt x="86429" y="11281"/>
                      <a:pt x="110628" y="5327"/>
                      <a:pt x="118800" y="627"/>
                    </a:cubicBezTo>
                    <a:lnTo>
                      <a:pt x="123201" y="0"/>
                    </a:lnTo>
                    <a:close/>
                  </a:path>
                </a:pathLst>
              </a:custGeom>
              <a:solidFill>
                <a:srgbClr val="F4C7B0"/>
              </a:solidFill>
              <a:ln w="7600" cap="flat">
                <a:noFill/>
                <a:bevel/>
              </a:ln>
            </p:spPr>
          </p:sp>
          <p:sp>
            <p:nvSpPr>
              <p:cNvPr id="665" name="Freeform: Shape 664"/>
              <p:cNvSpPr/>
              <p:nvPr/>
            </p:nvSpPr>
            <p:spPr>
              <a:xfrm rot="300000">
                <a:off x="7605937" y="246170"/>
                <a:ext cx="64228" cy="83554"/>
              </a:xfrm>
              <a:custGeom>
                <a:avLst/>
                <a:gdLst/>
                <a:ahLst/>
                <a:cxnLst/>
                <a:rect l="0" t="0" r="0" b="0"/>
                <a:pathLst>
                  <a:path w="64228" h="83554">
                    <a:moveTo>
                      <a:pt x="14264" y="0"/>
                    </a:moveTo>
                    <a:cubicBezTo>
                      <a:pt x="14264" y="0"/>
                      <a:pt x="0" y="5601"/>
                      <a:pt x="0" y="21939"/>
                    </a:cubicBezTo>
                    <a:cubicBezTo>
                      <a:pt x="0" y="21939"/>
                      <a:pt x="2738" y="33142"/>
                      <a:pt x="2738" y="38277"/>
                    </a:cubicBezTo>
                    <a:cubicBezTo>
                      <a:pt x="2738" y="38277"/>
                      <a:pt x="4029" y="48453"/>
                      <a:pt x="8086" y="59656"/>
                    </a:cubicBezTo>
                    <a:cubicBezTo>
                      <a:pt x="12143" y="70859"/>
                      <a:pt x="16201" y="74593"/>
                      <a:pt x="19889" y="77581"/>
                    </a:cubicBezTo>
                    <a:cubicBezTo>
                      <a:pt x="23578" y="80568"/>
                      <a:pt x="35012" y="87291"/>
                      <a:pt x="46447" y="80942"/>
                    </a:cubicBezTo>
                    <a:cubicBezTo>
                      <a:pt x="46447" y="80942"/>
                      <a:pt x="57512" y="73846"/>
                      <a:pt x="63454" y="63017"/>
                    </a:cubicBezTo>
                    <a:cubicBezTo>
                      <a:pt x="63454" y="63017"/>
                      <a:pt x="66464" y="52274"/>
                      <a:pt x="60463" y="24180"/>
                    </a:cubicBezTo>
                    <a:cubicBezTo>
                      <a:pt x="60463" y="24180"/>
                      <a:pt x="42838" y="17434"/>
                      <a:pt x="34723" y="7351"/>
                    </a:cubicBezTo>
                    <a:cubicBezTo>
                      <a:pt x="34723" y="7351"/>
                      <a:pt x="24868" y="280"/>
                      <a:pt x="14264" y="0"/>
                    </a:cubicBezTo>
                    <a:close/>
                  </a:path>
                </a:pathLst>
              </a:custGeom>
              <a:solidFill>
                <a:srgbClr val="F4C7B0"/>
              </a:solidFill>
              <a:ln w="7600" cap="flat">
                <a:noFill/>
                <a:bevel/>
              </a:ln>
            </p:spPr>
          </p:sp>
          <p:sp>
            <p:nvSpPr>
              <p:cNvPr id="666" name="Freeform: Shape 665"/>
              <p:cNvSpPr/>
              <p:nvPr/>
            </p:nvSpPr>
            <p:spPr>
              <a:xfrm>
                <a:off x="7590955" y="218800"/>
                <a:ext cx="97002" cy="105623"/>
              </a:xfrm>
              <a:custGeom>
                <a:avLst/>
                <a:gdLst/>
                <a:ahLst/>
                <a:cxnLst/>
                <a:rect l="0" t="0" r="0" b="0"/>
                <a:pathLst>
                  <a:path w="97002" h="105623">
                    <a:moveTo>
                      <a:pt x="41576" y="39634"/>
                    </a:moveTo>
                    <a:cubicBezTo>
                      <a:pt x="41576" y="39634"/>
                      <a:pt x="24706" y="29806"/>
                      <a:pt x="22427" y="49696"/>
                    </a:cubicBezTo>
                    <a:cubicBezTo>
                      <a:pt x="20147" y="69586"/>
                      <a:pt x="14904" y="63034"/>
                      <a:pt x="14904" y="63034"/>
                    </a:cubicBezTo>
                    <a:cubicBezTo>
                      <a:pt x="14904" y="63034"/>
                      <a:pt x="23111" y="77308"/>
                      <a:pt x="11484" y="88541"/>
                    </a:cubicBezTo>
                    <a:cubicBezTo>
                      <a:pt x="-142" y="99773"/>
                      <a:pt x="21515" y="105623"/>
                      <a:pt x="21515" y="105623"/>
                    </a:cubicBezTo>
                    <a:cubicBezTo>
                      <a:pt x="21515" y="105623"/>
                      <a:pt x="-826" y="104687"/>
                      <a:pt x="8976" y="86669"/>
                    </a:cubicBezTo>
                    <a:cubicBezTo>
                      <a:pt x="15342" y="74968"/>
                      <a:pt x="8064" y="78244"/>
                      <a:pt x="8064" y="78244"/>
                    </a:cubicBezTo>
                    <a:cubicBezTo>
                      <a:pt x="8064" y="78244"/>
                      <a:pt x="-1966" y="83861"/>
                      <a:pt x="997" y="76372"/>
                    </a:cubicBezTo>
                    <a:cubicBezTo>
                      <a:pt x="5101" y="70288"/>
                      <a:pt x="3277" y="64438"/>
                      <a:pt x="3277" y="64438"/>
                    </a:cubicBezTo>
                    <a:cubicBezTo>
                      <a:pt x="3277" y="64438"/>
                      <a:pt x="-2194" y="59992"/>
                      <a:pt x="997" y="54376"/>
                    </a:cubicBezTo>
                    <a:cubicBezTo>
                      <a:pt x="3733" y="53206"/>
                      <a:pt x="769" y="36826"/>
                      <a:pt x="10116" y="27466"/>
                    </a:cubicBezTo>
                    <a:cubicBezTo>
                      <a:pt x="13308" y="9448"/>
                      <a:pt x="40664" y="-5528"/>
                      <a:pt x="49783" y="1960"/>
                    </a:cubicBezTo>
                    <a:cubicBezTo>
                      <a:pt x="65969" y="-380"/>
                      <a:pt x="80787" y="19510"/>
                      <a:pt x="83979" y="29806"/>
                    </a:cubicBezTo>
                    <a:cubicBezTo>
                      <a:pt x="91730" y="41038"/>
                      <a:pt x="85347" y="47356"/>
                      <a:pt x="87626" y="52811"/>
                    </a:cubicBezTo>
                    <a:cubicBezTo>
                      <a:pt x="89906" y="58120"/>
                      <a:pt x="99254" y="61162"/>
                      <a:pt x="96518" y="66544"/>
                    </a:cubicBezTo>
                    <a:cubicBezTo>
                      <a:pt x="93782" y="71926"/>
                      <a:pt x="81243" y="61162"/>
                      <a:pt x="81243" y="61162"/>
                    </a:cubicBezTo>
                    <a:cubicBezTo>
                      <a:pt x="81243" y="61162"/>
                      <a:pt x="91958" y="70756"/>
                      <a:pt x="94238" y="80350"/>
                    </a:cubicBezTo>
                    <a:cubicBezTo>
                      <a:pt x="96518" y="89944"/>
                      <a:pt x="87626" y="91816"/>
                      <a:pt x="88082" y="97901"/>
                    </a:cubicBezTo>
                    <a:cubicBezTo>
                      <a:pt x="88538" y="103985"/>
                      <a:pt x="91502" y="102580"/>
                      <a:pt x="91502" y="102580"/>
                    </a:cubicBezTo>
                    <a:cubicBezTo>
                      <a:pt x="91502" y="102580"/>
                      <a:pt x="85460" y="103282"/>
                      <a:pt x="85916" y="95677"/>
                    </a:cubicBezTo>
                    <a:cubicBezTo>
                      <a:pt x="86372" y="88073"/>
                      <a:pt x="93782" y="90413"/>
                      <a:pt x="91502" y="80818"/>
                    </a:cubicBezTo>
                    <a:cubicBezTo>
                      <a:pt x="89222" y="71224"/>
                      <a:pt x="76228" y="61864"/>
                      <a:pt x="76228" y="61864"/>
                    </a:cubicBezTo>
                    <a:cubicBezTo>
                      <a:pt x="76228" y="61864"/>
                      <a:pt x="90590" y="68650"/>
                      <a:pt x="86372" y="93922"/>
                    </a:cubicBezTo>
                    <a:cubicBezTo>
                      <a:pt x="88082" y="76841"/>
                      <a:pt x="75544" y="69118"/>
                      <a:pt x="75544" y="69118"/>
                    </a:cubicBezTo>
                    <a:cubicBezTo>
                      <a:pt x="75544" y="69118"/>
                      <a:pt x="56622" y="56248"/>
                      <a:pt x="56850" y="45016"/>
                    </a:cubicBezTo>
                    <a:cubicBezTo>
                      <a:pt x="57078" y="33784"/>
                      <a:pt x="41576" y="39634"/>
                      <a:pt x="41576" y="39634"/>
                    </a:cubicBezTo>
                    <a:close/>
                  </a:path>
                </a:pathLst>
              </a:custGeom>
              <a:solidFill>
                <a:srgbClr val="854E2F"/>
              </a:solidFill>
              <a:ln w="7600" cap="flat">
                <a:noFill/>
                <a:bevel/>
              </a:ln>
            </p:spPr>
          </p:sp>
          <p:sp>
            <p:nvSpPr>
              <p:cNvPr id="667" name="Freeform: Shape 666"/>
              <p:cNvSpPr/>
              <p:nvPr/>
            </p:nvSpPr>
            <p:spPr>
              <a:xfrm>
                <a:off x="7712388" y="443436"/>
                <a:ext cx="41054" cy="20369"/>
              </a:xfrm>
              <a:custGeom>
                <a:avLst/>
                <a:gdLst/>
                <a:ahLst/>
                <a:cxnLst/>
                <a:rect l="0" t="0" r="0" b="0"/>
                <a:pathLst>
                  <a:path w="41054" h="20369">
                    <a:moveTo>
                      <a:pt x="0" y="18214"/>
                    </a:moveTo>
                    <a:cubicBezTo>
                      <a:pt x="0" y="18214"/>
                      <a:pt x="7844" y="13686"/>
                      <a:pt x="10694" y="10009"/>
                    </a:cubicBezTo>
                    <a:cubicBezTo>
                      <a:pt x="13543" y="6333"/>
                      <a:pt x="31311" y="483"/>
                      <a:pt x="32332" y="0"/>
                    </a:cubicBezTo>
                    <a:cubicBezTo>
                      <a:pt x="32332" y="0"/>
                      <a:pt x="33490" y="3993"/>
                      <a:pt x="41054" y="11179"/>
                    </a:cubicBezTo>
                    <a:cubicBezTo>
                      <a:pt x="41054" y="11179"/>
                      <a:pt x="39860" y="14856"/>
                      <a:pt x="28964" y="17697"/>
                    </a:cubicBezTo>
                    <a:cubicBezTo>
                      <a:pt x="18069" y="20538"/>
                      <a:pt x="13878" y="21040"/>
                      <a:pt x="13376" y="19369"/>
                    </a:cubicBezTo>
                    <a:cubicBezTo>
                      <a:pt x="12873" y="17697"/>
                      <a:pt x="9520" y="19369"/>
                      <a:pt x="6000" y="19870"/>
                    </a:cubicBezTo>
                    <a:cubicBezTo>
                      <a:pt x="2480" y="20369"/>
                      <a:pt x="369" y="20403"/>
                      <a:pt x="0" y="18214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68" name="Freeform: Shape 667"/>
              <p:cNvSpPr/>
              <p:nvPr/>
            </p:nvSpPr>
            <p:spPr>
              <a:xfrm>
                <a:off x="7553791" y="351697"/>
                <a:ext cx="16225" cy="91816"/>
              </a:xfrm>
              <a:custGeom>
                <a:avLst/>
                <a:gdLst/>
                <a:ahLst/>
                <a:cxnLst/>
                <a:rect l="0" t="0" r="0" b="0"/>
                <a:pathLst>
                  <a:path w="16225" h="91816">
                    <a:moveTo>
                      <a:pt x="15583" y="0"/>
                    </a:moveTo>
                    <a:cubicBezTo>
                      <a:pt x="15583" y="0"/>
                      <a:pt x="14242" y="23698"/>
                      <a:pt x="15583" y="35063"/>
                    </a:cubicBezTo>
                    <a:cubicBezTo>
                      <a:pt x="16924" y="46428"/>
                      <a:pt x="15962" y="82985"/>
                      <a:pt x="13678" y="91816"/>
                    </a:cubicBezTo>
                    <a:cubicBezTo>
                      <a:pt x="13678" y="91816"/>
                      <a:pt x="9968" y="83280"/>
                      <a:pt x="7035" y="80355"/>
                    </a:cubicBezTo>
                    <a:cubicBezTo>
                      <a:pt x="4102" y="77430"/>
                      <a:pt x="0" y="74840"/>
                      <a:pt x="0" y="74840"/>
                    </a:cubicBezTo>
                    <a:cubicBezTo>
                      <a:pt x="0" y="74840"/>
                      <a:pt x="1671" y="73336"/>
                      <a:pt x="2844" y="71330"/>
                    </a:cubicBezTo>
                    <a:cubicBezTo>
                      <a:pt x="4018" y="69325"/>
                      <a:pt x="4856" y="68823"/>
                      <a:pt x="3850" y="62974"/>
                    </a:cubicBezTo>
                    <a:cubicBezTo>
                      <a:pt x="2844" y="57124"/>
                      <a:pt x="7202" y="31888"/>
                      <a:pt x="5861" y="25871"/>
                    </a:cubicBezTo>
                    <a:cubicBezTo>
                      <a:pt x="4521" y="19854"/>
                      <a:pt x="6197" y="9827"/>
                      <a:pt x="7538" y="7988"/>
                    </a:cubicBezTo>
                    <a:cubicBezTo>
                      <a:pt x="8879" y="6150"/>
                      <a:pt x="7035" y="7988"/>
                      <a:pt x="7538" y="13838"/>
                    </a:cubicBezTo>
                    <a:cubicBezTo>
                      <a:pt x="8040" y="19687"/>
                      <a:pt x="8711" y="29715"/>
                      <a:pt x="8711" y="37737"/>
                    </a:cubicBezTo>
                    <a:cubicBezTo>
                      <a:pt x="8711" y="45759"/>
                      <a:pt x="10387" y="55119"/>
                      <a:pt x="11561" y="57291"/>
                    </a:cubicBezTo>
                    <a:cubicBezTo>
                      <a:pt x="12734" y="59464"/>
                      <a:pt x="13678" y="58523"/>
                      <a:pt x="13678" y="50606"/>
                    </a:cubicBezTo>
                    <a:cubicBezTo>
                      <a:pt x="13678" y="42689"/>
                      <a:pt x="12399" y="9325"/>
                      <a:pt x="15583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69" name="Freeform: Shape 668"/>
              <p:cNvSpPr/>
              <p:nvPr/>
            </p:nvSpPr>
            <p:spPr>
              <a:xfrm>
                <a:off x="7569981" y="458790"/>
                <a:ext cx="113772" cy="47827"/>
              </a:xfrm>
              <a:custGeom>
                <a:avLst/>
                <a:gdLst/>
                <a:ahLst/>
                <a:cxnLst/>
                <a:rect l="0" t="0" r="0" b="0"/>
                <a:pathLst>
                  <a:path w="113772" h="47827">
                    <a:moveTo>
                      <a:pt x="668" y="14793"/>
                    </a:moveTo>
                    <a:cubicBezTo>
                      <a:pt x="668" y="14793"/>
                      <a:pt x="11760" y="2885"/>
                      <a:pt x="25169" y="796"/>
                    </a:cubicBezTo>
                    <a:cubicBezTo>
                      <a:pt x="38579" y="-1293"/>
                      <a:pt x="47588" y="1005"/>
                      <a:pt x="58693" y="2259"/>
                    </a:cubicBezTo>
                    <a:cubicBezTo>
                      <a:pt x="69798" y="3512"/>
                      <a:pt x="87607" y="5810"/>
                      <a:pt x="92427" y="8317"/>
                    </a:cubicBezTo>
                    <a:cubicBezTo>
                      <a:pt x="97246" y="10824"/>
                      <a:pt x="108351" y="12704"/>
                      <a:pt x="109818" y="15838"/>
                    </a:cubicBezTo>
                    <a:cubicBezTo>
                      <a:pt x="111285" y="18972"/>
                      <a:pt x="112332" y="23150"/>
                      <a:pt x="113589" y="23150"/>
                    </a:cubicBezTo>
                    <a:cubicBezTo>
                      <a:pt x="114845" y="23150"/>
                      <a:pt x="108563" y="30357"/>
                      <a:pt x="106781" y="30357"/>
                    </a:cubicBezTo>
                    <a:cubicBezTo>
                      <a:pt x="106781" y="30357"/>
                      <a:pt x="113589" y="35685"/>
                      <a:pt x="112122" y="40698"/>
                    </a:cubicBezTo>
                    <a:cubicBezTo>
                      <a:pt x="112122" y="40698"/>
                      <a:pt x="101648" y="44877"/>
                      <a:pt x="94523" y="46652"/>
                    </a:cubicBezTo>
                    <a:cubicBezTo>
                      <a:pt x="87398" y="48428"/>
                      <a:pt x="73779" y="46966"/>
                      <a:pt x="65398" y="45294"/>
                    </a:cubicBezTo>
                    <a:cubicBezTo>
                      <a:pt x="57017" y="43623"/>
                      <a:pt x="55131" y="43414"/>
                      <a:pt x="47379" y="43414"/>
                    </a:cubicBezTo>
                    <a:cubicBezTo>
                      <a:pt x="39626" y="43414"/>
                      <a:pt x="5893" y="44668"/>
                      <a:pt x="2121" y="47827"/>
                    </a:cubicBezTo>
                    <a:cubicBezTo>
                      <a:pt x="2121" y="47827"/>
                      <a:pt x="-2698" y="38818"/>
                      <a:pt x="2121" y="29417"/>
                    </a:cubicBezTo>
                    <a:cubicBezTo>
                      <a:pt x="2121" y="29417"/>
                      <a:pt x="2567" y="25239"/>
                      <a:pt x="668" y="14793"/>
                    </a:cubicBezTo>
                    <a:close/>
                  </a:path>
                </a:pathLst>
              </a:custGeom>
              <a:solidFill>
                <a:srgbClr val="D6E2EF"/>
              </a:solidFill>
              <a:ln w="7600" cap="flat">
                <a:noFill/>
                <a:bevel/>
              </a:ln>
            </p:spPr>
          </p:sp>
          <p:sp>
            <p:nvSpPr>
              <p:cNvPr id="670" name="Freeform: Shape 669"/>
              <p:cNvSpPr/>
              <p:nvPr/>
            </p:nvSpPr>
            <p:spPr>
              <a:xfrm>
                <a:off x="7624388" y="420520"/>
                <a:ext cx="30643" cy="44459"/>
              </a:xfrm>
              <a:custGeom>
                <a:avLst/>
                <a:gdLst/>
                <a:ahLst/>
                <a:cxnLst/>
                <a:rect l="0" t="0" r="0" b="0"/>
                <a:pathLst>
                  <a:path w="30643" h="44459">
                    <a:moveTo>
                      <a:pt x="-34" y="0"/>
                    </a:moveTo>
                    <a:cubicBezTo>
                      <a:pt x="-34" y="0"/>
                      <a:pt x="21254" y="37938"/>
                      <a:pt x="30643" y="44459"/>
                    </a:cubicBezTo>
                    <a:cubicBezTo>
                      <a:pt x="30643" y="44459"/>
                      <a:pt x="27456" y="44459"/>
                      <a:pt x="24103" y="43286"/>
                    </a:cubicBezTo>
                    <a:cubicBezTo>
                      <a:pt x="20751" y="42116"/>
                      <a:pt x="804" y="2673"/>
                      <a:pt x="-34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1" name="Freeform: Shape 670"/>
              <p:cNvSpPr/>
              <p:nvPr/>
            </p:nvSpPr>
            <p:spPr>
              <a:xfrm>
                <a:off x="7609304" y="405478"/>
                <a:ext cx="23297" cy="56171"/>
              </a:xfrm>
              <a:custGeom>
                <a:avLst/>
                <a:gdLst/>
                <a:ahLst/>
                <a:cxnLst/>
                <a:rect l="0" t="0" r="0" b="0"/>
                <a:pathLst>
                  <a:path w="23297" h="56171">
                    <a:moveTo>
                      <a:pt x="-34" y="0"/>
                    </a:moveTo>
                    <a:cubicBezTo>
                      <a:pt x="-34" y="0"/>
                      <a:pt x="10526" y="45292"/>
                      <a:pt x="18237" y="55348"/>
                    </a:cubicBezTo>
                    <a:lnTo>
                      <a:pt x="23265" y="56171"/>
                    </a:lnTo>
                    <a:cubicBezTo>
                      <a:pt x="23265" y="56171"/>
                      <a:pt x="4491" y="21225"/>
                      <a:pt x="-34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2" name="Freeform: Shape 671"/>
              <p:cNvSpPr/>
              <p:nvPr/>
            </p:nvSpPr>
            <p:spPr>
              <a:xfrm>
                <a:off x="7603099" y="412843"/>
                <a:ext cx="18936" cy="47632"/>
              </a:xfrm>
              <a:custGeom>
                <a:avLst/>
                <a:gdLst/>
                <a:ahLst/>
                <a:cxnLst/>
                <a:rect l="0" t="0" r="0" b="0"/>
                <a:pathLst>
                  <a:path w="18936" h="47632">
                    <a:moveTo>
                      <a:pt x="-29" y="0"/>
                    </a:moveTo>
                    <a:cubicBezTo>
                      <a:pt x="-29" y="491"/>
                      <a:pt x="11286" y="43526"/>
                      <a:pt x="14554" y="46809"/>
                    </a:cubicBezTo>
                    <a:lnTo>
                      <a:pt x="18912" y="47632"/>
                    </a:lnTo>
                    <a:cubicBezTo>
                      <a:pt x="18912" y="47632"/>
                      <a:pt x="3826" y="13193"/>
                      <a:pt x="-29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3" name="Freeform: Shape 672"/>
              <p:cNvSpPr/>
              <p:nvPr/>
            </p:nvSpPr>
            <p:spPr>
              <a:xfrm>
                <a:off x="7633306" y="412843"/>
                <a:ext cx="18739" cy="25422"/>
              </a:xfrm>
              <a:custGeom>
                <a:avLst/>
                <a:gdLst/>
                <a:ahLst/>
                <a:cxnLst/>
                <a:rect l="0" t="0" r="0" b="0"/>
                <a:pathLst>
                  <a:path w="18739" h="25422">
                    <a:moveTo>
                      <a:pt x="18705" y="0"/>
                    </a:moveTo>
                    <a:cubicBezTo>
                      <a:pt x="18705" y="0"/>
                      <a:pt x="1357" y="21131"/>
                      <a:pt x="267" y="22218"/>
                    </a:cubicBezTo>
                    <a:cubicBezTo>
                      <a:pt x="-822" y="23304"/>
                      <a:pt x="1273" y="25393"/>
                      <a:pt x="1273" y="25393"/>
                    </a:cubicBezTo>
                    <a:cubicBezTo>
                      <a:pt x="1273" y="25393"/>
                      <a:pt x="12504" y="11521"/>
                      <a:pt x="18705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4" name="Freeform: Shape 673"/>
              <p:cNvSpPr/>
              <p:nvPr/>
            </p:nvSpPr>
            <p:spPr>
              <a:xfrm>
                <a:off x="7638295" y="422205"/>
                <a:ext cx="17914" cy="23581"/>
              </a:xfrm>
              <a:custGeom>
                <a:avLst/>
                <a:gdLst/>
                <a:ahLst/>
                <a:cxnLst/>
                <a:rect l="0" t="0" r="0" b="0"/>
                <a:pathLst>
                  <a:path w="17914" h="23581">
                    <a:moveTo>
                      <a:pt x="-29" y="21045"/>
                    </a:moveTo>
                    <a:cubicBezTo>
                      <a:pt x="-29" y="21045"/>
                      <a:pt x="14387" y="6171"/>
                      <a:pt x="17914" y="0"/>
                    </a:cubicBezTo>
                    <a:cubicBezTo>
                      <a:pt x="17914" y="0"/>
                      <a:pt x="7011" y="17201"/>
                      <a:pt x="1144" y="23552"/>
                    </a:cubicBezTo>
                    <a:lnTo>
                      <a:pt x="-29" y="21045"/>
                    </a:ln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5" name="Freeform: Shape 674"/>
              <p:cNvSpPr/>
              <p:nvPr/>
            </p:nvSpPr>
            <p:spPr>
              <a:xfrm>
                <a:off x="7643325" y="433055"/>
                <a:ext cx="14418" cy="20055"/>
              </a:xfrm>
              <a:custGeom>
                <a:avLst/>
                <a:gdLst/>
                <a:ahLst/>
                <a:cxnLst/>
                <a:rect l="0" t="0" r="0" b="0"/>
                <a:pathLst>
                  <a:path w="14418" h="20055">
                    <a:moveTo>
                      <a:pt x="-29" y="17392"/>
                    </a:moveTo>
                    <a:cubicBezTo>
                      <a:pt x="-29" y="17392"/>
                      <a:pt x="12040" y="4847"/>
                      <a:pt x="14386" y="0"/>
                    </a:cubicBezTo>
                    <a:cubicBezTo>
                      <a:pt x="14386" y="0"/>
                      <a:pt x="2234" y="19470"/>
                      <a:pt x="1647" y="20055"/>
                    </a:cubicBezTo>
                    <a:cubicBezTo>
                      <a:pt x="1647" y="20055"/>
                      <a:pt x="642" y="19742"/>
                      <a:pt x="-29" y="17392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6" name="Freeform: Shape 675"/>
              <p:cNvSpPr/>
              <p:nvPr/>
            </p:nvSpPr>
            <p:spPr>
              <a:xfrm>
                <a:off x="7644502" y="440419"/>
                <a:ext cx="20272" cy="14062"/>
              </a:xfrm>
              <a:custGeom>
                <a:avLst/>
                <a:gdLst/>
                <a:ahLst/>
                <a:cxnLst/>
                <a:rect l="0" t="0" r="0" b="0"/>
                <a:pathLst>
                  <a:path w="20272" h="14062">
                    <a:moveTo>
                      <a:pt x="-34" y="12691"/>
                    </a:moveTo>
                    <a:cubicBezTo>
                      <a:pt x="469" y="12691"/>
                      <a:pt x="17399" y="2329"/>
                      <a:pt x="20248" y="0"/>
                    </a:cubicBezTo>
                    <a:cubicBezTo>
                      <a:pt x="20248" y="0"/>
                      <a:pt x="11197" y="11187"/>
                      <a:pt x="1307" y="14028"/>
                    </a:cubicBezTo>
                    <a:lnTo>
                      <a:pt x="-34" y="12691"/>
                    </a:ln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7" name="Freeform: Shape 676"/>
              <p:cNvSpPr/>
              <p:nvPr/>
            </p:nvSpPr>
            <p:spPr>
              <a:xfrm>
                <a:off x="7646351" y="449271"/>
                <a:ext cx="19918" cy="10028"/>
              </a:xfrm>
              <a:custGeom>
                <a:avLst/>
                <a:gdLst/>
                <a:ahLst/>
                <a:cxnLst/>
                <a:rect l="0" t="0" r="0" b="0"/>
                <a:pathLst>
                  <a:path w="19918" h="10028">
                    <a:moveTo>
                      <a:pt x="-37" y="6680"/>
                    </a:moveTo>
                    <a:cubicBezTo>
                      <a:pt x="-37" y="6680"/>
                      <a:pt x="13541" y="8518"/>
                      <a:pt x="19918" y="0"/>
                    </a:cubicBezTo>
                    <a:cubicBezTo>
                      <a:pt x="19918" y="0"/>
                      <a:pt x="15385" y="9020"/>
                      <a:pt x="3316" y="10028"/>
                    </a:cubicBezTo>
                    <a:lnTo>
                      <a:pt x="-37" y="6680"/>
                    </a:ln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8" name="Freeform: Shape 677"/>
              <p:cNvSpPr/>
              <p:nvPr/>
            </p:nvSpPr>
            <p:spPr>
              <a:xfrm>
                <a:off x="7652285" y="444610"/>
                <a:ext cx="50718" cy="19899"/>
              </a:xfrm>
              <a:custGeom>
                <a:avLst/>
                <a:gdLst/>
                <a:ahLst/>
                <a:cxnLst/>
                <a:rect l="0" t="0" r="0" b="0"/>
                <a:pathLst>
                  <a:path w="50718" h="19899">
                    <a:moveTo>
                      <a:pt x="50718" y="-23"/>
                    </a:moveTo>
                    <a:cubicBezTo>
                      <a:pt x="50718" y="-23"/>
                      <a:pt x="34428" y="4322"/>
                      <a:pt x="21521" y="9837"/>
                    </a:cubicBezTo>
                    <a:cubicBezTo>
                      <a:pt x="8614" y="15352"/>
                      <a:pt x="2077" y="16021"/>
                      <a:pt x="401" y="16689"/>
                    </a:cubicBezTo>
                    <a:cubicBezTo>
                      <a:pt x="-1275" y="17358"/>
                      <a:pt x="2245" y="19865"/>
                      <a:pt x="2245" y="19865"/>
                    </a:cubicBezTo>
                    <a:cubicBezTo>
                      <a:pt x="2245" y="19865"/>
                      <a:pt x="10123" y="14851"/>
                      <a:pt x="20850" y="13514"/>
                    </a:cubicBezTo>
                    <a:cubicBezTo>
                      <a:pt x="31578" y="12177"/>
                      <a:pt x="45554" y="4217"/>
                      <a:pt x="50718" y="-23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79" name="Freeform: Shape 678"/>
              <p:cNvSpPr/>
              <p:nvPr/>
            </p:nvSpPr>
            <p:spPr>
              <a:xfrm>
                <a:off x="7686347" y="384758"/>
                <a:ext cx="22157" cy="57189"/>
              </a:xfrm>
              <a:custGeom>
                <a:avLst/>
                <a:gdLst/>
                <a:ahLst/>
                <a:cxnLst/>
                <a:rect l="0" t="0" r="0" b="0"/>
                <a:pathLst>
                  <a:path w="22157" h="57189">
                    <a:moveTo>
                      <a:pt x="199" y="25069"/>
                    </a:moveTo>
                    <a:cubicBezTo>
                      <a:pt x="199" y="26905"/>
                      <a:pt x="6736" y="52308"/>
                      <a:pt x="19308" y="57189"/>
                    </a:cubicBezTo>
                    <a:cubicBezTo>
                      <a:pt x="19308" y="57189"/>
                      <a:pt x="19978" y="56152"/>
                      <a:pt x="22157" y="56152"/>
                    </a:cubicBezTo>
                    <a:cubicBezTo>
                      <a:pt x="22157" y="56152"/>
                      <a:pt x="15452" y="42782"/>
                      <a:pt x="15452" y="36097"/>
                    </a:cubicBezTo>
                    <a:cubicBezTo>
                      <a:pt x="15452" y="29412"/>
                      <a:pt x="15285" y="16543"/>
                      <a:pt x="17464" y="9714"/>
                    </a:cubicBezTo>
                    <a:cubicBezTo>
                      <a:pt x="17464" y="9714"/>
                      <a:pt x="12435" y="17713"/>
                      <a:pt x="11597" y="27406"/>
                    </a:cubicBezTo>
                    <a:cubicBezTo>
                      <a:pt x="10759" y="37100"/>
                      <a:pt x="12771" y="41947"/>
                      <a:pt x="12771" y="42615"/>
                    </a:cubicBezTo>
                    <a:cubicBezTo>
                      <a:pt x="12771" y="43284"/>
                      <a:pt x="2378" y="24732"/>
                      <a:pt x="1708" y="15875"/>
                    </a:cubicBezTo>
                    <a:cubicBezTo>
                      <a:pt x="1037" y="7017"/>
                      <a:pt x="2378" y="0"/>
                      <a:pt x="2378" y="0"/>
                    </a:cubicBezTo>
                    <a:cubicBezTo>
                      <a:pt x="2378" y="0"/>
                      <a:pt x="-974" y="13033"/>
                      <a:pt x="199" y="25069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80" name="Freeform: Shape 679"/>
              <p:cNvSpPr/>
              <p:nvPr/>
            </p:nvSpPr>
            <p:spPr>
              <a:xfrm>
                <a:off x="7594022" y="421030"/>
                <a:ext cx="18936" cy="37956"/>
              </a:xfrm>
              <a:custGeom>
                <a:avLst/>
                <a:gdLst/>
                <a:ahLst/>
                <a:cxnLst/>
                <a:rect l="0" t="0" r="0" b="0"/>
                <a:pathLst>
                  <a:path w="18936" h="37956">
                    <a:moveTo>
                      <a:pt x="0" y="0"/>
                    </a:moveTo>
                    <a:cubicBezTo>
                      <a:pt x="0" y="0"/>
                      <a:pt x="13069" y="33084"/>
                      <a:pt x="15416" y="37447"/>
                    </a:cubicBezTo>
                    <a:lnTo>
                      <a:pt x="18936" y="37956"/>
                    </a:lnTo>
                    <a:cubicBezTo>
                      <a:pt x="18936" y="37956"/>
                      <a:pt x="6364" y="8516"/>
                      <a:pt x="0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81" name="Freeform: Shape 680"/>
              <p:cNvSpPr/>
              <p:nvPr/>
            </p:nvSpPr>
            <p:spPr>
              <a:xfrm>
                <a:off x="7589344" y="427571"/>
                <a:ext cx="10568" cy="31258"/>
              </a:xfrm>
              <a:custGeom>
                <a:avLst/>
                <a:gdLst/>
                <a:ahLst/>
                <a:cxnLst/>
                <a:rect l="0" t="0" r="0" b="0"/>
                <a:pathLst>
                  <a:path w="10568" h="31258">
                    <a:moveTo>
                      <a:pt x="-24" y="-31"/>
                    </a:moveTo>
                    <a:cubicBezTo>
                      <a:pt x="-24" y="-31"/>
                      <a:pt x="10536" y="26542"/>
                      <a:pt x="10536" y="30553"/>
                    </a:cubicBezTo>
                    <a:lnTo>
                      <a:pt x="8860" y="31222"/>
                    </a:lnTo>
                    <a:cubicBezTo>
                      <a:pt x="8860" y="31222"/>
                      <a:pt x="2658" y="9161"/>
                      <a:pt x="-24" y="-31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82" name="Freeform: Shape 681"/>
              <p:cNvSpPr/>
              <p:nvPr/>
            </p:nvSpPr>
            <p:spPr>
              <a:xfrm>
                <a:off x="7583964" y="429569"/>
                <a:ext cx="11197" cy="30044"/>
              </a:xfrm>
              <a:custGeom>
                <a:avLst/>
                <a:gdLst/>
                <a:ahLst/>
                <a:cxnLst/>
                <a:rect l="0" t="0" r="0" b="0"/>
                <a:pathLst>
                  <a:path w="11197" h="30044">
                    <a:moveTo>
                      <a:pt x="0" y="0"/>
                    </a:moveTo>
                    <a:cubicBezTo>
                      <a:pt x="0" y="0"/>
                      <a:pt x="6197" y="27218"/>
                      <a:pt x="7873" y="29892"/>
                    </a:cubicBezTo>
                    <a:lnTo>
                      <a:pt x="11183" y="30044"/>
                    </a:lnTo>
                    <a:cubicBezTo>
                      <a:pt x="11183" y="30044"/>
                      <a:pt x="1849" y="4703"/>
                      <a:pt x="0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83" name="Freeform: Shape 682"/>
              <p:cNvSpPr/>
              <p:nvPr/>
            </p:nvSpPr>
            <p:spPr>
              <a:xfrm>
                <a:off x="7617158" y="414175"/>
                <a:ext cx="28168" cy="49159"/>
              </a:xfrm>
              <a:custGeom>
                <a:avLst/>
                <a:gdLst/>
                <a:ahLst/>
                <a:cxnLst/>
                <a:rect l="0" t="0" r="0" b="0"/>
                <a:pathLst>
                  <a:path w="28168" h="49159">
                    <a:moveTo>
                      <a:pt x="0" y="0"/>
                    </a:moveTo>
                    <a:cubicBezTo>
                      <a:pt x="0" y="0"/>
                      <a:pt x="18425" y="46457"/>
                      <a:pt x="20269" y="47794"/>
                    </a:cubicBezTo>
                    <a:cubicBezTo>
                      <a:pt x="22113" y="49159"/>
                      <a:pt x="28168" y="49159"/>
                      <a:pt x="28168" y="49159"/>
                    </a:cubicBezTo>
                    <a:cubicBezTo>
                      <a:pt x="28168" y="49159"/>
                      <a:pt x="7027" y="18045"/>
                      <a:pt x="0" y="0"/>
                    </a:cubicBezTo>
                    <a:close/>
                  </a:path>
                </a:pathLst>
              </a:custGeom>
              <a:solidFill>
                <a:srgbClr val="C5D6E9"/>
              </a:solidFill>
              <a:ln w="7600" cap="flat">
                <a:noFill/>
                <a:bevel/>
              </a:ln>
            </p:spPr>
          </p:sp>
          <p:sp>
            <p:nvSpPr>
              <p:cNvPr id="684" name="Freeform: Shape 683"/>
              <p:cNvSpPr/>
              <p:nvPr/>
            </p:nvSpPr>
            <p:spPr>
              <a:xfrm>
                <a:off x="7633506" y="506814"/>
                <a:ext cx="56572" cy="49512"/>
              </a:xfrm>
              <a:custGeom>
                <a:avLst/>
                <a:gdLst/>
                <a:ahLst/>
                <a:cxnLst/>
                <a:rect l="0" t="0" r="0" b="0"/>
                <a:pathLst>
                  <a:path w="56572" h="49512">
                    <a:moveTo>
                      <a:pt x="0" y="0"/>
                    </a:moveTo>
                    <a:cubicBezTo>
                      <a:pt x="0" y="0"/>
                      <a:pt x="22196" y="43022"/>
                      <a:pt x="30997" y="48689"/>
                    </a:cubicBezTo>
                    <a:cubicBezTo>
                      <a:pt x="30997" y="48689"/>
                      <a:pt x="32203" y="50700"/>
                      <a:pt x="34454" y="48454"/>
                    </a:cubicBezTo>
                    <a:cubicBezTo>
                      <a:pt x="34454" y="48454"/>
                      <a:pt x="28286" y="41978"/>
                      <a:pt x="27435" y="40098"/>
                    </a:cubicBezTo>
                    <a:cubicBezTo>
                      <a:pt x="26597" y="38218"/>
                      <a:pt x="37387" y="37486"/>
                      <a:pt x="38749" y="36128"/>
                    </a:cubicBezTo>
                    <a:cubicBezTo>
                      <a:pt x="40111" y="34771"/>
                      <a:pt x="45664" y="31532"/>
                      <a:pt x="46921" y="31532"/>
                    </a:cubicBezTo>
                    <a:cubicBezTo>
                      <a:pt x="48178" y="31532"/>
                      <a:pt x="52368" y="31532"/>
                      <a:pt x="52368" y="31532"/>
                    </a:cubicBezTo>
                    <a:cubicBezTo>
                      <a:pt x="52368" y="31532"/>
                      <a:pt x="55252" y="32107"/>
                      <a:pt x="56572" y="29417"/>
                    </a:cubicBezTo>
                    <a:cubicBezTo>
                      <a:pt x="56572" y="29417"/>
                      <a:pt x="46923" y="28973"/>
                      <a:pt x="44827" y="29417"/>
                    </a:cubicBezTo>
                    <a:cubicBezTo>
                      <a:pt x="42730" y="29861"/>
                      <a:pt x="33511" y="35293"/>
                      <a:pt x="29739" y="35293"/>
                    </a:cubicBezTo>
                    <a:cubicBezTo>
                      <a:pt x="25968" y="35293"/>
                      <a:pt x="24240" y="31375"/>
                      <a:pt x="24240" y="31375"/>
                    </a:cubicBezTo>
                    <a:cubicBezTo>
                      <a:pt x="24240" y="31375"/>
                      <a:pt x="15099" y="15029"/>
                      <a:pt x="0" y="0"/>
                    </a:cubicBez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85" name="Freeform: Shape 684"/>
              <p:cNvSpPr/>
              <p:nvPr/>
            </p:nvSpPr>
            <p:spPr>
              <a:xfrm>
                <a:off x="7617160" y="504503"/>
                <a:ext cx="17718" cy="45908"/>
              </a:xfrm>
              <a:custGeom>
                <a:avLst/>
                <a:gdLst/>
                <a:ahLst/>
                <a:cxnLst/>
                <a:rect l="0" t="0" r="0" b="0"/>
                <a:pathLst>
                  <a:path w="17718" h="45908">
                    <a:moveTo>
                      <a:pt x="0" y="235"/>
                    </a:moveTo>
                    <a:cubicBezTo>
                      <a:pt x="0" y="235"/>
                      <a:pt x="-851" y="21518"/>
                      <a:pt x="10254" y="38466"/>
                    </a:cubicBezTo>
                    <a:cubicBezTo>
                      <a:pt x="10254" y="38466"/>
                      <a:pt x="15898" y="44093"/>
                      <a:pt x="17574" y="45764"/>
                    </a:cubicBezTo>
                    <a:cubicBezTo>
                      <a:pt x="19250" y="47436"/>
                      <a:pt x="2292" y="34470"/>
                      <a:pt x="2292" y="0"/>
                    </a:cubicBez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86" name="Freeform: Shape 685"/>
              <p:cNvSpPr/>
              <p:nvPr/>
            </p:nvSpPr>
            <p:spPr>
              <a:xfrm>
                <a:off x="7603490" y="502426"/>
                <a:ext cx="17011" cy="63731"/>
              </a:xfrm>
              <a:custGeom>
                <a:avLst/>
                <a:gdLst/>
                <a:ahLst/>
                <a:cxnLst/>
                <a:rect l="0" t="0" r="0" b="0"/>
                <a:pathLst>
                  <a:path w="17011" h="63731">
                    <a:moveTo>
                      <a:pt x="2135" y="614"/>
                    </a:moveTo>
                    <a:cubicBezTo>
                      <a:pt x="2135" y="614"/>
                      <a:pt x="-3942" y="8343"/>
                      <a:pt x="4230" y="32995"/>
                    </a:cubicBezTo>
                    <a:cubicBezTo>
                      <a:pt x="12401" y="57647"/>
                      <a:pt x="17011" y="63731"/>
                      <a:pt x="17011" y="63731"/>
                    </a:cubicBezTo>
                    <a:cubicBezTo>
                      <a:pt x="17011" y="63731"/>
                      <a:pt x="-380" y="23385"/>
                      <a:pt x="4230" y="0"/>
                    </a:cubicBezTo>
                    <a:lnTo>
                      <a:pt x="2135" y="614"/>
                    </a:ln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87" name="Freeform: Shape 686"/>
              <p:cNvSpPr/>
              <p:nvPr/>
            </p:nvSpPr>
            <p:spPr>
              <a:xfrm>
                <a:off x="7579640" y="503680"/>
                <a:ext cx="13632" cy="64749"/>
              </a:xfrm>
              <a:custGeom>
                <a:avLst/>
                <a:gdLst/>
                <a:ahLst/>
                <a:cxnLst/>
                <a:rect l="0" t="0" r="0" b="0"/>
                <a:pathLst>
                  <a:path w="13632" h="64749">
                    <a:moveTo>
                      <a:pt x="13632" y="0"/>
                    </a:moveTo>
                    <a:cubicBezTo>
                      <a:pt x="13632" y="0"/>
                      <a:pt x="12362" y="3121"/>
                      <a:pt x="10895" y="6672"/>
                    </a:cubicBezTo>
                    <a:cubicBezTo>
                      <a:pt x="9429" y="10224"/>
                      <a:pt x="6914" y="29235"/>
                      <a:pt x="5657" y="35711"/>
                    </a:cubicBezTo>
                    <a:cubicBezTo>
                      <a:pt x="4400" y="42187"/>
                      <a:pt x="0" y="63914"/>
                      <a:pt x="0" y="64749"/>
                    </a:cubicBezTo>
                    <a:cubicBezTo>
                      <a:pt x="0" y="65585"/>
                      <a:pt x="8172" y="45321"/>
                      <a:pt x="10895" y="29235"/>
                    </a:cubicBezTo>
                    <a:cubicBezTo>
                      <a:pt x="13632" y="13148"/>
                      <a:pt x="11943" y="7299"/>
                      <a:pt x="13632" y="0"/>
                    </a:cubicBez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88" name="Freeform: Shape 687"/>
              <p:cNvSpPr/>
              <p:nvPr/>
            </p:nvSpPr>
            <p:spPr>
              <a:xfrm>
                <a:off x="7647321" y="505338"/>
                <a:ext cx="16972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16972" h="28412">
                    <a:moveTo>
                      <a:pt x="0" y="0"/>
                    </a:moveTo>
                    <a:lnTo>
                      <a:pt x="15295" y="28412"/>
                    </a:lnTo>
                    <a:lnTo>
                      <a:pt x="16972" y="28412"/>
                    </a:lnTo>
                    <a:lnTo>
                      <a:pt x="4400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89" name="Freeform: Shape 688"/>
              <p:cNvSpPr/>
              <p:nvPr/>
            </p:nvSpPr>
            <p:spPr>
              <a:xfrm>
                <a:off x="7567697" y="505756"/>
                <a:ext cx="18032" cy="80848"/>
              </a:xfrm>
              <a:custGeom>
                <a:avLst/>
                <a:gdLst/>
                <a:ahLst/>
                <a:cxnLst/>
                <a:rect l="0" t="0" r="0" b="0"/>
                <a:pathLst>
                  <a:path w="18032" h="80848">
                    <a:moveTo>
                      <a:pt x="18032" y="0"/>
                    </a:moveTo>
                    <a:cubicBezTo>
                      <a:pt x="18032" y="0"/>
                      <a:pt x="10685" y="11072"/>
                      <a:pt x="7962" y="21100"/>
                    </a:cubicBezTo>
                    <a:cubicBezTo>
                      <a:pt x="5238" y="31128"/>
                      <a:pt x="0" y="52019"/>
                      <a:pt x="0" y="52019"/>
                    </a:cubicBezTo>
                    <a:cubicBezTo>
                      <a:pt x="0" y="52019"/>
                      <a:pt x="2933" y="64553"/>
                      <a:pt x="6495" y="70612"/>
                    </a:cubicBezTo>
                    <a:cubicBezTo>
                      <a:pt x="10057" y="76670"/>
                      <a:pt x="11733" y="80221"/>
                      <a:pt x="12990" y="80221"/>
                    </a:cubicBezTo>
                    <a:cubicBezTo>
                      <a:pt x="12990" y="80221"/>
                      <a:pt x="16343" y="82310"/>
                      <a:pt x="14876" y="78759"/>
                    </a:cubicBezTo>
                    <a:cubicBezTo>
                      <a:pt x="13410" y="75208"/>
                      <a:pt x="10267" y="76252"/>
                      <a:pt x="6495" y="66224"/>
                    </a:cubicBezTo>
                    <a:cubicBezTo>
                      <a:pt x="6495" y="66224"/>
                      <a:pt x="4609" y="44916"/>
                      <a:pt x="13619" y="15459"/>
                    </a:cubicBezTo>
                    <a:cubicBezTo>
                      <a:pt x="13619" y="15459"/>
                      <a:pt x="15295" y="7312"/>
                      <a:pt x="18032" y="0"/>
                    </a:cubicBez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90" name="Freeform: Shape 689"/>
              <p:cNvSpPr/>
              <p:nvPr/>
            </p:nvSpPr>
            <p:spPr>
              <a:xfrm>
                <a:off x="7673769" y="551429"/>
                <a:ext cx="40975" cy="38387"/>
              </a:xfrm>
              <a:custGeom>
                <a:avLst/>
                <a:gdLst/>
                <a:ahLst/>
                <a:cxnLst/>
                <a:rect l="0" t="0" r="0" b="0"/>
                <a:pathLst>
                  <a:path w="40975" h="38387">
                    <a:moveTo>
                      <a:pt x="34965" y="6763"/>
                    </a:moveTo>
                    <a:cubicBezTo>
                      <a:pt x="34965" y="5510"/>
                      <a:pt x="31796" y="-2011"/>
                      <a:pt x="26557" y="496"/>
                    </a:cubicBezTo>
                    <a:cubicBezTo>
                      <a:pt x="21319" y="3003"/>
                      <a:pt x="15034" y="8226"/>
                      <a:pt x="10633" y="10106"/>
                    </a:cubicBezTo>
                    <a:cubicBezTo>
                      <a:pt x="6233" y="11986"/>
                      <a:pt x="4557" y="13449"/>
                      <a:pt x="157" y="11359"/>
                    </a:cubicBezTo>
                    <a:cubicBezTo>
                      <a:pt x="157" y="11359"/>
                      <a:pt x="-891" y="14702"/>
                      <a:pt x="2043" y="14702"/>
                    </a:cubicBezTo>
                    <a:cubicBezTo>
                      <a:pt x="4976" y="14702"/>
                      <a:pt x="10421" y="12746"/>
                      <a:pt x="18176" y="9897"/>
                    </a:cubicBezTo>
                    <a:cubicBezTo>
                      <a:pt x="22157" y="8435"/>
                      <a:pt x="23204" y="11777"/>
                      <a:pt x="24252" y="14075"/>
                    </a:cubicBezTo>
                    <a:cubicBezTo>
                      <a:pt x="25300" y="16373"/>
                      <a:pt x="22576" y="15120"/>
                      <a:pt x="24252" y="18671"/>
                    </a:cubicBezTo>
                    <a:cubicBezTo>
                      <a:pt x="25929" y="22223"/>
                      <a:pt x="31167" y="24938"/>
                      <a:pt x="27605" y="26610"/>
                    </a:cubicBezTo>
                    <a:cubicBezTo>
                      <a:pt x="24043" y="28281"/>
                      <a:pt x="30329" y="30997"/>
                      <a:pt x="29072" y="32668"/>
                    </a:cubicBezTo>
                    <a:cubicBezTo>
                      <a:pt x="27814" y="34339"/>
                      <a:pt x="19682" y="38985"/>
                      <a:pt x="23415" y="38309"/>
                    </a:cubicBezTo>
                    <a:cubicBezTo>
                      <a:pt x="37243" y="35802"/>
                      <a:pt x="39861" y="29744"/>
                      <a:pt x="39861" y="29744"/>
                    </a:cubicBezTo>
                    <a:cubicBezTo>
                      <a:pt x="39861" y="29744"/>
                      <a:pt x="42272" y="29326"/>
                      <a:pt x="39967" y="20343"/>
                    </a:cubicBezTo>
                    <a:cubicBezTo>
                      <a:pt x="37662" y="11359"/>
                      <a:pt x="34965" y="6763"/>
                      <a:pt x="34965" y="6763"/>
                    </a:cubicBezTo>
                    <a:close/>
                  </a:path>
                </a:pathLst>
              </a:custGeom>
              <a:solidFill>
                <a:srgbClr val="C2D3E7"/>
              </a:solidFill>
              <a:ln w="7600" cap="flat">
                <a:noFill/>
                <a:bevel/>
              </a:ln>
            </p:spPr>
          </p:sp>
          <p:sp>
            <p:nvSpPr>
              <p:cNvPr id="691" name="Freeform: Shape 690"/>
              <p:cNvSpPr/>
              <p:nvPr/>
            </p:nvSpPr>
            <p:spPr>
              <a:xfrm>
                <a:off x="7599108" y="344745"/>
                <a:ext cx="87254" cy="78302"/>
              </a:xfrm>
              <a:custGeom>
                <a:avLst/>
                <a:gdLst/>
                <a:ahLst/>
                <a:cxnLst/>
                <a:rect l="0" t="0" r="0" b="0"/>
                <a:pathLst>
                  <a:path w="87254" h="78302">
                    <a:moveTo>
                      <a:pt x="2986" y="1188"/>
                    </a:moveTo>
                    <a:cubicBezTo>
                      <a:pt x="2986" y="1188"/>
                      <a:pt x="-1047" y="14993"/>
                      <a:pt x="262" y="23333"/>
                    </a:cubicBezTo>
                    <a:cubicBezTo>
                      <a:pt x="262" y="23333"/>
                      <a:pt x="1016" y="38165"/>
                      <a:pt x="9062" y="50700"/>
                    </a:cubicBezTo>
                    <a:cubicBezTo>
                      <a:pt x="9062" y="50700"/>
                      <a:pt x="23310" y="75142"/>
                      <a:pt x="26150" y="78302"/>
                    </a:cubicBezTo>
                    <a:cubicBezTo>
                      <a:pt x="26149" y="78302"/>
                      <a:pt x="49374" y="59767"/>
                      <a:pt x="54068" y="57427"/>
                    </a:cubicBezTo>
                    <a:cubicBezTo>
                      <a:pt x="58762" y="55087"/>
                      <a:pt x="79447" y="38207"/>
                      <a:pt x="85539" y="30018"/>
                    </a:cubicBezTo>
                    <a:cubicBezTo>
                      <a:pt x="85539" y="30018"/>
                      <a:pt x="92243" y="15603"/>
                      <a:pt x="79044" y="3904"/>
                    </a:cubicBezTo>
                    <a:lnTo>
                      <a:pt x="75602" y="2479"/>
                    </a:lnTo>
                    <a:lnTo>
                      <a:pt x="74726" y="2479"/>
                    </a:lnTo>
                    <a:cubicBezTo>
                      <a:pt x="74726" y="2479"/>
                      <a:pt x="81600" y="10840"/>
                      <a:pt x="82102" y="12511"/>
                    </a:cubicBezTo>
                    <a:cubicBezTo>
                      <a:pt x="82605" y="14182"/>
                      <a:pt x="87254" y="23912"/>
                      <a:pt x="81432" y="29725"/>
                    </a:cubicBezTo>
                    <a:cubicBezTo>
                      <a:pt x="75602" y="35539"/>
                      <a:pt x="58300" y="49446"/>
                      <a:pt x="50757" y="54126"/>
                    </a:cubicBezTo>
                    <a:cubicBezTo>
                      <a:pt x="43254" y="58806"/>
                      <a:pt x="28631" y="70337"/>
                      <a:pt x="27290" y="72677"/>
                    </a:cubicBezTo>
                    <a:cubicBezTo>
                      <a:pt x="27290" y="72677"/>
                      <a:pt x="17736" y="56299"/>
                      <a:pt x="11869" y="47775"/>
                    </a:cubicBezTo>
                    <a:cubicBezTo>
                      <a:pt x="8566" y="42976"/>
                      <a:pt x="4151" y="33569"/>
                      <a:pt x="3823" y="22873"/>
                    </a:cubicBezTo>
                    <a:cubicBezTo>
                      <a:pt x="3321" y="6494"/>
                      <a:pt x="7175" y="0"/>
                      <a:pt x="7175" y="0"/>
                    </a:cubicBezTo>
                    <a:lnTo>
                      <a:pt x="2986" y="1188"/>
                    </a:lnTo>
                    <a:close/>
                  </a:path>
                </a:pathLst>
              </a:custGeom>
              <a:solidFill>
                <a:srgbClr val="F3F7FB"/>
              </a:solidFill>
              <a:ln w="7600" cap="flat">
                <a:noFill/>
                <a:bevel/>
              </a:ln>
            </p:spPr>
          </p:sp>
          <p:sp>
            <p:nvSpPr>
              <p:cNvPr id="692" name="Freeform: Shape 691"/>
              <p:cNvSpPr/>
              <p:nvPr/>
            </p:nvSpPr>
            <p:spPr>
              <a:xfrm>
                <a:off x="7544130" y="664102"/>
                <a:ext cx="142372" cy="48885"/>
              </a:xfrm>
              <a:custGeom>
                <a:avLst/>
                <a:gdLst/>
                <a:ahLst/>
                <a:cxnLst/>
                <a:rect l="0" t="0" r="0" b="0"/>
                <a:pathLst>
                  <a:path w="142372" h="48885">
                    <a:moveTo>
                      <a:pt x="0" y="48885"/>
                    </a:moveTo>
                    <a:cubicBezTo>
                      <a:pt x="3457" y="47945"/>
                      <a:pt x="97430" y="31023"/>
                      <a:pt x="142372" y="0"/>
                    </a:cubicBezTo>
                    <a:cubicBezTo>
                      <a:pt x="142372" y="0"/>
                      <a:pt x="123859" y="20871"/>
                      <a:pt x="86459" y="33093"/>
                    </a:cubicBezTo>
                    <a:cubicBezTo>
                      <a:pt x="49059" y="45314"/>
                      <a:pt x="-1257" y="48885"/>
                      <a:pt x="0" y="48885"/>
                    </a:cubicBezTo>
                    <a:close/>
                  </a:path>
                </a:pathLst>
              </a:custGeom>
              <a:solidFill>
                <a:srgbClr val="33342C"/>
              </a:solidFill>
              <a:ln w="7600" cap="flat">
                <a:noFill/>
                <a:bevel/>
              </a:ln>
            </p:spPr>
          </p:sp>
          <p:sp>
            <p:nvSpPr>
              <p:cNvPr id="693" name="Freeform: Shape 692"/>
              <p:cNvSpPr/>
              <p:nvPr/>
            </p:nvSpPr>
            <p:spPr>
              <a:xfrm>
                <a:off x="7555130" y="649061"/>
                <a:ext cx="122887" cy="28790"/>
              </a:xfrm>
              <a:custGeom>
                <a:avLst/>
                <a:gdLst/>
                <a:ahLst/>
                <a:cxnLst/>
                <a:rect l="0" t="0" r="0" b="0"/>
                <a:pathLst>
                  <a:path w="122887" h="28790">
                    <a:moveTo>
                      <a:pt x="0" y="28516"/>
                    </a:moveTo>
                    <a:cubicBezTo>
                      <a:pt x="-1256" y="28466"/>
                      <a:pt x="83915" y="23189"/>
                      <a:pt x="122887" y="0"/>
                    </a:cubicBezTo>
                    <a:cubicBezTo>
                      <a:pt x="122887" y="0"/>
                      <a:pt x="88533" y="32090"/>
                      <a:pt x="0" y="28516"/>
                    </a:cubicBezTo>
                    <a:close/>
                  </a:path>
                </a:pathLst>
              </a:custGeom>
              <a:solidFill>
                <a:srgbClr val="33342C"/>
              </a:solidFill>
              <a:ln w="7600" cap="flat">
                <a:noFill/>
                <a:bevel/>
              </a:ln>
            </p:spPr>
          </p:sp>
          <p:sp>
            <p:nvSpPr>
              <p:cNvPr id="694" name="Freeform: Shape 693"/>
              <p:cNvSpPr/>
              <p:nvPr/>
            </p:nvSpPr>
            <p:spPr>
              <a:xfrm>
                <a:off x="7606199" y="621172"/>
                <a:ext cx="69772" cy="32081"/>
              </a:xfrm>
              <a:custGeom>
                <a:avLst/>
                <a:gdLst/>
                <a:ahLst/>
                <a:cxnLst/>
                <a:rect l="0" t="0" r="0" b="0"/>
                <a:pathLst>
                  <a:path w="69772" h="32081">
                    <a:moveTo>
                      <a:pt x="0" y="25383"/>
                    </a:moveTo>
                    <a:cubicBezTo>
                      <a:pt x="629" y="25383"/>
                      <a:pt x="47143" y="17235"/>
                      <a:pt x="69772" y="0"/>
                    </a:cubicBezTo>
                    <a:cubicBezTo>
                      <a:pt x="69772" y="0"/>
                      <a:pt x="64249" y="11700"/>
                      <a:pt x="1077" y="32081"/>
                    </a:cubicBezTo>
                    <a:cubicBezTo>
                      <a:pt x="1077" y="32081"/>
                      <a:pt x="2200" y="26009"/>
                      <a:pt x="0" y="25383"/>
                    </a:cubicBezTo>
                    <a:close/>
                  </a:path>
                </a:pathLst>
              </a:custGeom>
              <a:solidFill>
                <a:srgbClr val="33342C"/>
              </a:solidFill>
              <a:ln w="7600" cap="flat">
                <a:noFill/>
                <a:bevel/>
              </a:ln>
            </p:spPr>
          </p:sp>
        </p:grpSp>
        <p:grpSp>
          <p:nvGrpSpPr>
            <p:cNvPr id="695" name="Percentage Pie"/>
            <p:cNvGrpSpPr/>
            <p:nvPr/>
          </p:nvGrpSpPr>
          <p:grpSpPr>
            <a:xfrm>
              <a:off x="4508213" y="2200308"/>
              <a:ext cx="1649200" cy="1649200"/>
              <a:chOff x="4508213" y="2200308"/>
              <a:chExt cx="1649200" cy="1649200"/>
            </a:xfrm>
          </p:grpSpPr>
          <p:sp>
            <p:nvSpPr>
              <p:cNvPr id="696" name="Freeform: Shape 695"/>
              <p:cNvSpPr/>
              <p:nvPr/>
            </p:nvSpPr>
            <p:spPr>
              <a:xfrm>
                <a:off x="4508213" y="2200308"/>
                <a:ext cx="1649200" cy="1649200"/>
              </a:xfrm>
              <a:custGeom>
                <a:avLst/>
                <a:gdLst>
                  <a:gd name="connsiteX0" fmla="*/ 929024 w 1649200"/>
                  <a:gd name="connsiteY0" fmla="*/ 6638 h 1649200"/>
                  <a:gd name="rtl" fmla="*/ 1126312 w 1649200"/>
                  <a:gd name="rtt" fmla="*/ 662666 h 1649200"/>
                  <a:gd name="rtr" fmla="*/ 1430312 w 1649200"/>
                  <a:gd name="rtb" fmla="*/ 814666 h 16492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>
                  <a:path w="1649200" h="1649200">
                    <a:moveTo>
                      <a:pt x="929021" y="6638"/>
                    </a:moveTo>
                    <a:arcTo wR="824600" hR="824600" stAng="-4963500" swAng="8640000"/>
                    <a:lnTo>
                      <a:pt x="824600" y="824600"/>
                    </a:lnTo>
                    <a:close/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000000"/>
                    </a:solidFill>
                    <a:latin typeface="Arial"/>
                  </a:rPr>
                  <a:t>40%</a:t>
                </a:r>
              </a:p>
            </p:txBody>
          </p:sp>
          <p:sp>
            <p:nvSpPr>
              <p:cNvPr id="697" name="Freeform: Shape 696"/>
              <p:cNvSpPr/>
              <p:nvPr/>
            </p:nvSpPr>
            <p:spPr>
              <a:xfrm>
                <a:off x="4508213" y="2200308"/>
                <a:ext cx="1649200" cy="1649200"/>
              </a:xfrm>
              <a:custGeom>
                <a:avLst/>
                <a:gdLst>
                  <a:gd name="connsiteX0" fmla="*/ 1220910 w 1649200"/>
                  <a:gd name="connsiteY0" fmla="*/ 1547725 h 1649200"/>
                  <a:gd name="rtl" fmla="*/ 715456 w 1649200"/>
                  <a:gd name="rtt" fmla="*/ 1208385 h 1649200"/>
                  <a:gd name="rtr" fmla="*/ 1019456 w 1649200"/>
                  <a:gd name="rtb" fmla="*/ 1360385 h 16492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>
                  <a:path w="1649200" h="1649200">
                    <a:moveTo>
                      <a:pt x="1220908" y="1547722"/>
                    </a:moveTo>
                    <a:arcTo wR="824600" hR="824600" stAng="3676500" swAng="2808000"/>
                    <a:lnTo>
                      <a:pt x="824600" y="824600"/>
                    </a:lnTo>
                    <a:close/>
                  </a:path>
                </a:pathLst>
              </a:custGeom>
              <a:solidFill>
                <a:srgbClr val="E85464"/>
              </a:solidFill>
              <a:ln w="7600" cap="flat">
                <a:solidFill>
                  <a:srgbClr val="E85464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000000"/>
                    </a:solidFill>
                    <a:latin typeface="Arial"/>
                  </a:rPr>
                  <a:t>13%</a:t>
                </a:r>
              </a:p>
            </p:txBody>
          </p:sp>
          <p:sp>
            <p:nvSpPr>
              <p:cNvPr id="698" name="Freeform: Shape 697"/>
              <p:cNvSpPr/>
              <p:nvPr/>
            </p:nvSpPr>
            <p:spPr>
              <a:xfrm>
                <a:off x="4508213" y="2200308"/>
                <a:ext cx="1649200" cy="1649200"/>
              </a:xfrm>
              <a:custGeom>
                <a:avLst/>
                <a:gdLst>
                  <a:gd name="connsiteX0" fmla="*/ 568757 w 1649200"/>
                  <a:gd name="connsiteY0" fmla="*/ 1608510 h 1649200"/>
                  <a:gd name="rtl" fmla="*/ 325817 w 1649200"/>
                  <a:gd name="rtt" fmla="*/ 1053527 h 1649200"/>
                  <a:gd name="rtr" fmla="*/ 629817 w 1649200"/>
                  <a:gd name="rtb" fmla="*/ 1205527 h 16492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>
                  <a:path w="1649200" h="1649200">
                    <a:moveTo>
                      <a:pt x="568758" y="1608507"/>
                    </a:moveTo>
                    <a:arcTo wR="824600" hR="824600" stAng="6484500" swAng="3672000"/>
                    <a:lnTo>
                      <a:pt x="824600" y="824600"/>
                    </a:lnTo>
                    <a:close/>
                  </a:path>
                </a:pathLst>
              </a:custGeom>
              <a:solidFill>
                <a:srgbClr val="B3D8DD"/>
              </a:solidFill>
              <a:ln w="7600" cap="flat">
                <a:solidFill>
                  <a:srgbClr val="B3D8DD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000000"/>
                    </a:solidFill>
                    <a:latin typeface="Arial"/>
                  </a:rPr>
                  <a:t>17%</a:t>
                </a:r>
              </a:p>
            </p:txBody>
          </p:sp>
          <p:sp>
            <p:nvSpPr>
              <p:cNvPr id="699" name="Freeform: Shape 698"/>
              <p:cNvSpPr/>
              <p:nvPr/>
            </p:nvSpPr>
            <p:spPr>
              <a:xfrm>
                <a:off x="4508213" y="2200308"/>
                <a:ext cx="1649200" cy="1649200"/>
              </a:xfrm>
              <a:custGeom>
                <a:avLst/>
                <a:gdLst>
                  <a:gd name="connsiteX0" fmla="*/ 14404 w 1649200"/>
                  <a:gd name="connsiteY0" fmla="*/ 978052 h 1649200"/>
                  <a:gd name="rtl" fmla="*/ 336394 w 1649200"/>
                  <a:gd name="rtt" fmla="*/ 432052 h 1649200"/>
                  <a:gd name="rtr" fmla="*/ 640394 w 1649200"/>
                  <a:gd name="rtb" fmla="*/ 584052 h 16492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>
                  <a:path w="1649200" h="1649200">
                    <a:moveTo>
                      <a:pt x="14404" y="978054"/>
                    </a:moveTo>
                    <a:arcTo wR="824600" hR="824600" stAng="10156500" swAng="6480000"/>
                    <a:lnTo>
                      <a:pt x="824600" y="824600"/>
                    </a:lnTo>
                    <a:close/>
                  </a:path>
                </a:pathLst>
              </a:custGeom>
              <a:solidFill>
                <a:srgbClr val="ED8E95"/>
              </a:solidFill>
              <a:ln w="7600" cap="flat">
                <a:solidFill>
                  <a:srgbClr val="ED8E95"/>
                </a:solidFill>
                <a:bevel/>
              </a:ln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000000"/>
                    </a:solidFill>
                    <a:latin typeface="Arial"/>
                  </a:rPr>
                  <a:t>30%</a:t>
                </a:r>
              </a:p>
            </p:txBody>
          </p:sp>
          <p:grpSp>
            <p:nvGrpSpPr>
              <p:cNvPr id="700" name="Group 699"/>
              <p:cNvGrpSpPr/>
              <p:nvPr/>
            </p:nvGrpSpPr>
            <p:grpSpPr>
              <a:xfrm>
                <a:off x="6284273" y="2282768"/>
                <a:ext cx="129200" cy="129200"/>
                <a:chOff x="6284273" y="2282768"/>
                <a:chExt cx="129200" cy="129200"/>
              </a:xfrm>
            </p:grpSpPr>
            <p:sp>
              <p:nvSpPr>
                <p:cNvPr id="701" name="Freeform: Shape 700"/>
                <p:cNvSpPr/>
                <p:nvPr/>
              </p:nvSpPr>
              <p:spPr>
                <a:xfrm>
                  <a:off x="6284273" y="2282768"/>
                  <a:ext cx="129200" cy="129200"/>
                </a:xfrm>
                <a:custGeom>
                  <a:avLst/>
                  <a:gdLst>
                    <a:gd name="rtl" fmla="*/ 164486 w 129200"/>
                    <a:gd name="rtr" fmla="*/ 658486 w 129200"/>
                    <a:gd name="rtb" fmla="*/ 125400 h 129200"/>
                  </a:gdLst>
                  <a:ahLst/>
                  <a:cxnLst/>
                  <a:rect l="rtl" t="t" r="rtr" b="rtb"/>
                  <a:pathLst>
                    <a:path w="129200" h="129200">
                      <a:moveTo>
                        <a:pt x="0" y="64600"/>
                      </a:moveTo>
                      <a:cubicBezTo>
                        <a:pt x="0" y="28922"/>
                        <a:pt x="28922" y="0"/>
                        <a:pt x="64600" y="0"/>
                      </a:cubicBezTo>
                      <a:cubicBezTo>
                        <a:pt x="100278" y="0"/>
                        <a:pt x="129200" y="28922"/>
                        <a:pt x="129200" y="64600"/>
                      </a:cubicBezTo>
                      <a:cubicBezTo>
                        <a:pt x="129200" y="100278"/>
                        <a:pt x="100278" y="129200"/>
                        <a:pt x="64600" y="129200"/>
                      </a:cubicBezTo>
                      <a:cubicBezTo>
                        <a:pt x="28922" y="129200"/>
                        <a:pt x="0" y="100278"/>
                        <a:pt x="0" y="64600"/>
                      </a:cubicBez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Engineer</a:t>
                  </a:r>
                </a:p>
              </p:txBody>
            </p:sp>
            <p:sp>
              <p:nvSpPr>
                <p:cNvPr id="702" name="Freeform: Shape 701"/>
                <p:cNvSpPr/>
                <p:nvPr/>
              </p:nvSpPr>
              <p:spPr>
                <a:xfrm>
                  <a:off x="6284273" y="2472768"/>
                  <a:ext cx="129200" cy="129200"/>
                </a:xfrm>
                <a:custGeom>
                  <a:avLst/>
                  <a:gdLst>
                    <a:gd name="rtl" fmla="*/ 161979 w 129200"/>
                    <a:gd name="rtr" fmla="*/ 1104379 w 129200"/>
                    <a:gd name="rtb" fmla="*/ 125400 h 129200"/>
                  </a:gdLst>
                  <a:ahLst/>
                  <a:cxnLst/>
                  <a:rect l="rtl" t="t" r="rtr" b="rtb"/>
                  <a:pathLst>
                    <a:path w="129200" h="129200">
                      <a:moveTo>
                        <a:pt x="0" y="64600"/>
                      </a:moveTo>
                      <a:cubicBezTo>
                        <a:pt x="0" y="28922"/>
                        <a:pt x="28922" y="0"/>
                        <a:pt x="64600" y="0"/>
                      </a:cubicBezTo>
                      <a:cubicBezTo>
                        <a:pt x="100278" y="0"/>
                        <a:pt x="129200" y="28922"/>
                        <a:pt x="129200" y="64600"/>
                      </a:cubicBezTo>
                      <a:cubicBezTo>
                        <a:pt x="129200" y="100278"/>
                        <a:pt x="100278" y="129200"/>
                        <a:pt x="64600" y="129200"/>
                      </a:cubicBezTo>
                      <a:cubicBezTo>
                        <a:pt x="28922" y="129200"/>
                        <a:pt x="0" y="100278"/>
                        <a:pt x="0" y="64600"/>
                      </a:cubicBezTo>
                      <a:close/>
                    </a:path>
                  </a:pathLst>
                </a:custGeom>
                <a:solidFill>
                  <a:srgbClr val="E85464"/>
                </a:solidFill>
                <a:ln w="7600" cap="flat">
                  <a:solidFill>
                    <a:srgbClr val="E85464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Engineer Professor</a:t>
                  </a:r>
                </a:p>
              </p:txBody>
            </p:sp>
            <p:sp>
              <p:nvSpPr>
                <p:cNvPr id="703" name="Freeform: Shape 702"/>
                <p:cNvSpPr/>
                <p:nvPr/>
              </p:nvSpPr>
              <p:spPr>
                <a:xfrm>
                  <a:off x="6284273" y="2662768"/>
                  <a:ext cx="129200" cy="129200"/>
                </a:xfrm>
                <a:custGeom>
                  <a:avLst/>
                  <a:gdLst>
                    <a:gd name="rtl" fmla="*/ 161979 w 129200"/>
                    <a:gd name="rtr" fmla="*/ 1104379 w 129200"/>
                    <a:gd name="rtb" fmla="*/ 125400 h 129200"/>
                  </a:gdLst>
                  <a:ahLst/>
                  <a:cxnLst/>
                  <a:rect l="rtl" t="t" r="rtr" b="rtb"/>
                  <a:pathLst>
                    <a:path w="129200" h="129200">
                      <a:moveTo>
                        <a:pt x="0" y="64600"/>
                      </a:moveTo>
                      <a:cubicBezTo>
                        <a:pt x="0" y="28922"/>
                        <a:pt x="28922" y="0"/>
                        <a:pt x="64600" y="0"/>
                      </a:cubicBezTo>
                      <a:cubicBezTo>
                        <a:pt x="100278" y="0"/>
                        <a:pt x="129200" y="28922"/>
                        <a:pt x="129200" y="64600"/>
                      </a:cubicBezTo>
                      <a:cubicBezTo>
                        <a:pt x="129200" y="100278"/>
                        <a:pt x="100278" y="129200"/>
                        <a:pt x="64600" y="129200"/>
                      </a:cubicBezTo>
                      <a:cubicBezTo>
                        <a:pt x="28922" y="129200"/>
                        <a:pt x="0" y="100278"/>
                        <a:pt x="0" y="64600"/>
                      </a:cubicBezTo>
                      <a:close/>
                    </a:path>
                  </a:pathLst>
                </a:custGeom>
                <a:solidFill>
                  <a:srgbClr val="B3D8DD"/>
                </a:solidFill>
                <a:ln w="7600" cap="flat">
                  <a:solidFill>
                    <a:srgbClr val="B3D8DD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Engineer Assistant</a:t>
                  </a:r>
                </a:p>
              </p:txBody>
            </p:sp>
            <p:sp>
              <p:nvSpPr>
                <p:cNvPr id="704" name="Freeform: Shape 703"/>
                <p:cNvSpPr/>
                <p:nvPr/>
              </p:nvSpPr>
              <p:spPr>
                <a:xfrm>
                  <a:off x="6284273" y="2852768"/>
                  <a:ext cx="129200" cy="129200"/>
                </a:xfrm>
                <a:custGeom>
                  <a:avLst/>
                  <a:gdLst>
                    <a:gd name="rtl" fmla="*/ 162421 w 129200"/>
                    <a:gd name="rtr" fmla="*/ 968021 w 129200"/>
                    <a:gd name="rtb" fmla="*/ 125400 h 129200"/>
                  </a:gdLst>
                  <a:ahLst/>
                  <a:cxnLst/>
                  <a:rect l="rtl" t="t" r="rtr" b="rtb"/>
                  <a:pathLst>
                    <a:path w="129200" h="129200">
                      <a:moveTo>
                        <a:pt x="0" y="64600"/>
                      </a:moveTo>
                      <a:cubicBezTo>
                        <a:pt x="0" y="28922"/>
                        <a:pt x="28922" y="0"/>
                        <a:pt x="64600" y="0"/>
                      </a:cubicBezTo>
                      <a:cubicBezTo>
                        <a:pt x="100278" y="0"/>
                        <a:pt x="129200" y="28922"/>
                        <a:pt x="129200" y="64600"/>
                      </a:cubicBezTo>
                      <a:cubicBezTo>
                        <a:pt x="129200" y="100278"/>
                        <a:pt x="100278" y="129200"/>
                        <a:pt x="64600" y="129200"/>
                      </a:cubicBezTo>
                      <a:cubicBezTo>
                        <a:pt x="28922" y="129200"/>
                        <a:pt x="0" y="100278"/>
                        <a:pt x="0" y="64600"/>
                      </a:cubicBezTo>
                      <a:close/>
                    </a:path>
                  </a:pathLst>
                </a:custGeom>
                <a:solidFill>
                  <a:srgbClr val="ED8E95"/>
                </a:solidFill>
                <a:ln w="7600" cap="flat">
                  <a:solidFill>
                    <a:srgbClr val="ED8E95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Senior Engineer</a:t>
                  </a:r>
                </a:p>
              </p:txBody>
            </p:sp>
          </p:grpSp>
        </p:grpSp>
        <p:sp>
          <p:nvSpPr>
            <p:cNvPr id="408" name="Text 408"/>
            <p:cNvSpPr txBox="1"/>
            <p:nvPr/>
          </p:nvSpPr>
          <p:spPr>
            <a:xfrm>
              <a:off x="4352185" y="1782323"/>
              <a:ext cx="2249600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 b="1">
                  <a:solidFill>
                    <a:srgbClr val="191919"/>
                  </a:solidFill>
                  <a:latin typeface="Arial"/>
                </a:rPr>
                <a:t>Engineering Department Staff Composition</a:t>
              </a:r>
            </a:p>
          </p:txBody>
        </p:sp>
        <p:grpSp>
          <p:nvGrpSpPr>
            <p:cNvPr id="706" name="Single Series Bar"/>
            <p:cNvGrpSpPr/>
            <p:nvPr/>
          </p:nvGrpSpPr>
          <p:grpSpPr>
            <a:xfrm>
              <a:off x="1307344" y="1902487"/>
              <a:ext cx="2393802" cy="1718846"/>
              <a:chOff x="1307344" y="1902487"/>
              <a:chExt cx="2393802" cy="1718846"/>
            </a:xfrm>
          </p:grpSpPr>
          <p:grpSp>
            <p:nvGrpSpPr>
              <p:cNvPr id="707" name="Group 706"/>
              <p:cNvGrpSpPr/>
              <p:nvPr/>
            </p:nvGrpSpPr>
            <p:grpSpPr>
              <a:xfrm>
                <a:off x="1307344" y="3583333"/>
                <a:ext cx="2150602" cy="76000"/>
                <a:chOff x="1307344" y="3583333"/>
                <a:chExt cx="2150602" cy="76000"/>
              </a:xfrm>
            </p:grpSpPr>
            <p:sp>
              <p:nvSpPr>
                <p:cNvPr id="708" name="Freeform: Shape 707"/>
                <p:cNvSpPr/>
                <p:nvPr/>
              </p:nvSpPr>
              <p:spPr>
                <a:xfrm>
                  <a:off x="1737464" y="3583333"/>
                  <a:ext cx="0" cy="76000"/>
                </a:xfrm>
                <a:custGeom>
                  <a:avLst/>
                  <a:gdLst>
                    <a:gd name="rtl" fmla="*/ -129200 w 0"/>
                    <a:gd name="rtt" fmla="*/ 91200 h 76000"/>
                    <a:gd name="rtr" fmla="*/ 129200 w 0"/>
                    <a:gd name="rtb" fmla="*/ 243200 h 76000"/>
                  </a:gdLst>
                  <a:ahLst/>
                  <a:cxnLst/>
                  <a:rect l="rtl" t="rtt" r="rtr" b="rtb"/>
                  <a:pathLst>
                    <a:path h="76000" fill="none">
                      <a:moveTo>
                        <a:pt x="0" y="0"/>
                      </a:moveTo>
                      <a:lnTo>
                        <a:pt x="0" y="7600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20</a:t>
                  </a:r>
                </a:p>
              </p:txBody>
            </p:sp>
            <p:sp>
              <p:nvSpPr>
                <p:cNvPr id="709" name="Freeform: Shape 708"/>
                <p:cNvSpPr/>
                <p:nvPr/>
              </p:nvSpPr>
              <p:spPr>
                <a:xfrm>
                  <a:off x="2167580" y="3583333"/>
                  <a:ext cx="0" cy="76000"/>
                </a:xfrm>
                <a:custGeom>
                  <a:avLst/>
                  <a:gdLst>
                    <a:gd name="rtl" fmla="*/ -129200 w 0"/>
                    <a:gd name="rtt" fmla="*/ 91200 h 76000"/>
                    <a:gd name="rtr" fmla="*/ 129200 w 0"/>
                    <a:gd name="rtb" fmla="*/ 243200 h 76000"/>
                  </a:gdLst>
                  <a:ahLst/>
                  <a:cxnLst/>
                  <a:rect l="rtl" t="rtt" r="rtr" b="rtb"/>
                  <a:pathLst>
                    <a:path h="76000" fill="none">
                      <a:moveTo>
                        <a:pt x="0" y="0"/>
                      </a:moveTo>
                      <a:lnTo>
                        <a:pt x="0" y="7600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40</a:t>
                  </a:r>
                </a:p>
              </p:txBody>
            </p:sp>
            <p:sp>
              <p:nvSpPr>
                <p:cNvPr id="710" name="Freeform: Shape 709"/>
                <p:cNvSpPr/>
                <p:nvPr/>
              </p:nvSpPr>
              <p:spPr>
                <a:xfrm>
                  <a:off x="2597702" y="3583333"/>
                  <a:ext cx="0" cy="76000"/>
                </a:xfrm>
                <a:custGeom>
                  <a:avLst/>
                  <a:gdLst>
                    <a:gd name="rtl" fmla="*/ -129200 w 0"/>
                    <a:gd name="rtt" fmla="*/ 91200 h 76000"/>
                    <a:gd name="rtr" fmla="*/ 129200 w 0"/>
                    <a:gd name="rtb" fmla="*/ 243200 h 76000"/>
                  </a:gdLst>
                  <a:ahLst/>
                  <a:cxnLst/>
                  <a:rect l="rtl" t="rtt" r="rtr" b="rtb"/>
                  <a:pathLst>
                    <a:path h="76000" fill="none">
                      <a:moveTo>
                        <a:pt x="0" y="0"/>
                      </a:moveTo>
                      <a:lnTo>
                        <a:pt x="0" y="7600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60</a:t>
                  </a:r>
                </a:p>
              </p:txBody>
            </p:sp>
            <p:sp>
              <p:nvSpPr>
                <p:cNvPr id="711" name="Freeform: Shape 710"/>
                <p:cNvSpPr/>
                <p:nvPr/>
              </p:nvSpPr>
              <p:spPr>
                <a:xfrm>
                  <a:off x="3027824" y="3583333"/>
                  <a:ext cx="0" cy="76000"/>
                </a:xfrm>
                <a:custGeom>
                  <a:avLst/>
                  <a:gdLst>
                    <a:gd name="rtl" fmla="*/ -129200 w 0"/>
                    <a:gd name="rtt" fmla="*/ 91200 h 76000"/>
                    <a:gd name="rtr" fmla="*/ 129200 w 0"/>
                    <a:gd name="rtb" fmla="*/ 243200 h 76000"/>
                  </a:gdLst>
                  <a:ahLst/>
                  <a:cxnLst/>
                  <a:rect l="rtl" t="rtt" r="rtr" b="rtb"/>
                  <a:pathLst>
                    <a:path h="76000" fill="none">
                      <a:moveTo>
                        <a:pt x="0" y="0"/>
                      </a:moveTo>
                      <a:lnTo>
                        <a:pt x="0" y="7600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80</a:t>
                  </a:r>
                </a:p>
              </p:txBody>
            </p:sp>
            <p:sp>
              <p:nvSpPr>
                <p:cNvPr id="712" name="Freeform: Shape 711"/>
                <p:cNvSpPr/>
                <p:nvPr/>
              </p:nvSpPr>
              <p:spPr>
                <a:xfrm>
                  <a:off x="3457946" y="3583333"/>
                  <a:ext cx="0" cy="76000"/>
                </a:xfrm>
                <a:custGeom>
                  <a:avLst/>
                  <a:gdLst>
                    <a:gd name="rtl" fmla="*/ -133000 w 0"/>
                    <a:gd name="rtt" fmla="*/ 91200 h 76000"/>
                    <a:gd name="rtr" fmla="*/ 133000 w 0"/>
                    <a:gd name="rtb" fmla="*/ 243200 h 76000"/>
                  </a:gdLst>
                  <a:ahLst/>
                  <a:cxnLst/>
                  <a:rect l="rtl" t="rtt" r="rtr" b="rtb"/>
                  <a:pathLst>
                    <a:path h="76000" fill="none">
                      <a:moveTo>
                        <a:pt x="0" y="0"/>
                      </a:moveTo>
                      <a:lnTo>
                        <a:pt x="0" y="76000"/>
                      </a:lnTo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100</a:t>
                  </a:r>
                </a:p>
              </p:txBody>
            </p:sp>
          </p:grpSp>
          <p:grpSp>
            <p:nvGrpSpPr>
              <p:cNvPr id="713" name="Group 712"/>
              <p:cNvGrpSpPr/>
              <p:nvPr/>
            </p:nvGrpSpPr>
            <p:grpSpPr>
              <a:xfrm>
                <a:off x="1307344" y="3376319"/>
                <a:ext cx="2393802" cy="153130"/>
                <a:chOff x="1307344" y="3376319"/>
                <a:chExt cx="2393802" cy="153130"/>
              </a:xfrm>
            </p:grpSpPr>
            <p:sp>
              <p:nvSpPr>
                <p:cNvPr id="714" name="Freeform: Shape 713"/>
                <p:cNvSpPr/>
                <p:nvPr/>
              </p:nvSpPr>
              <p:spPr>
                <a:xfrm>
                  <a:off x="1307344" y="3376319"/>
                  <a:ext cx="1333374" cy="153130"/>
                </a:xfrm>
                <a:custGeom>
                  <a:avLst/>
                  <a:gdLst>
                    <a:gd name="rtl" fmla="*/ 537486 w 1333374"/>
                    <a:gd name="rtr" fmla="*/ 795886 w 1333374"/>
                  </a:gdLst>
                  <a:ahLst/>
                  <a:cxnLst/>
                  <a:rect l="rtl" t="t" r="rtr" b="b"/>
                  <a:pathLst>
                    <a:path w="1333374" h="153130">
                      <a:moveTo>
                        <a:pt x="0" y="0"/>
                      </a:moveTo>
                      <a:lnTo>
                        <a:pt x="1333374" y="0"/>
                      </a:lnTo>
                      <a:lnTo>
                        <a:pt x="1333374" y="153130"/>
                      </a:lnTo>
                      <a:lnTo>
                        <a:pt x="0" y="153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62</a:t>
                  </a:r>
                </a:p>
              </p:txBody>
            </p:sp>
            <p:sp>
              <p:nvSpPr>
                <p:cNvPr id="409" name="Text 409"/>
                <p:cNvSpPr txBox="1"/>
                <p:nvPr/>
              </p:nvSpPr>
              <p:spPr>
                <a:xfrm>
                  <a:off x="843744" y="3392084"/>
                  <a:ext cx="433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&lt;$4000</a:t>
                  </a:r>
                </a:p>
              </p:txBody>
            </p:sp>
          </p:grpSp>
          <p:grpSp>
            <p:nvGrpSpPr>
              <p:cNvPr id="715" name="Group 714"/>
              <p:cNvGrpSpPr/>
              <p:nvPr/>
            </p:nvGrpSpPr>
            <p:grpSpPr>
              <a:xfrm>
                <a:off x="1307344" y="3131310"/>
                <a:ext cx="2393802" cy="153130"/>
                <a:chOff x="1307344" y="3131310"/>
                <a:chExt cx="2393802" cy="153130"/>
              </a:xfrm>
            </p:grpSpPr>
            <p:sp>
              <p:nvSpPr>
                <p:cNvPr id="716" name="Freeform: Shape 715"/>
                <p:cNvSpPr/>
                <p:nvPr/>
              </p:nvSpPr>
              <p:spPr>
                <a:xfrm>
                  <a:off x="1307344" y="3131310"/>
                  <a:ext cx="967769" cy="153130"/>
                </a:xfrm>
                <a:custGeom>
                  <a:avLst/>
                  <a:gdLst>
                    <a:gd name="rtl" fmla="*/ 354684 w 967769"/>
                    <a:gd name="rtr" fmla="*/ 613084 w 967769"/>
                  </a:gdLst>
                  <a:ahLst/>
                  <a:cxnLst/>
                  <a:rect l="rtl" t="t" r="rtr" b="b"/>
                  <a:pathLst>
                    <a:path w="967769" h="153130">
                      <a:moveTo>
                        <a:pt x="0" y="0"/>
                      </a:moveTo>
                      <a:lnTo>
                        <a:pt x="967769" y="0"/>
                      </a:lnTo>
                      <a:lnTo>
                        <a:pt x="967769" y="153130"/>
                      </a:lnTo>
                      <a:lnTo>
                        <a:pt x="0" y="153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45</a:t>
                  </a:r>
                </a:p>
              </p:txBody>
            </p:sp>
            <p:sp>
              <p:nvSpPr>
                <p:cNvPr id="410" name="Text 410"/>
                <p:cNvSpPr txBox="1"/>
                <p:nvPr/>
              </p:nvSpPr>
              <p:spPr>
                <a:xfrm>
                  <a:off x="608144" y="3147076"/>
                  <a:ext cx="6688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$4000-$5000</a:t>
                  </a:r>
                </a:p>
              </p:txBody>
            </p:sp>
          </p:grpSp>
          <p:grpSp>
            <p:nvGrpSpPr>
              <p:cNvPr id="717" name="Group 716"/>
              <p:cNvGrpSpPr/>
              <p:nvPr/>
            </p:nvGrpSpPr>
            <p:grpSpPr>
              <a:xfrm>
                <a:off x="1307344" y="2886301"/>
                <a:ext cx="2393802" cy="153130"/>
                <a:chOff x="1307344" y="2886301"/>
                <a:chExt cx="2393802" cy="153130"/>
              </a:xfrm>
            </p:grpSpPr>
            <p:sp>
              <p:nvSpPr>
                <p:cNvPr id="718" name="Freeform: Shape 717"/>
                <p:cNvSpPr/>
                <p:nvPr/>
              </p:nvSpPr>
              <p:spPr>
                <a:xfrm>
                  <a:off x="1307344" y="2886301"/>
                  <a:ext cx="1182826" cy="153130"/>
                </a:xfrm>
                <a:custGeom>
                  <a:avLst/>
                  <a:gdLst>
                    <a:gd name="rtl" fmla="*/ 462215 w 1182826"/>
                    <a:gd name="rtr" fmla="*/ 720615 w 1182826"/>
                  </a:gdLst>
                  <a:ahLst/>
                  <a:cxnLst/>
                  <a:rect l="rtl" t="t" r="rtr" b="b"/>
                  <a:pathLst>
                    <a:path w="1182826" h="153130">
                      <a:moveTo>
                        <a:pt x="0" y="0"/>
                      </a:moveTo>
                      <a:lnTo>
                        <a:pt x="1182826" y="0"/>
                      </a:lnTo>
                      <a:lnTo>
                        <a:pt x="1182826" y="153130"/>
                      </a:lnTo>
                      <a:lnTo>
                        <a:pt x="0" y="153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55</a:t>
                  </a:r>
                </a:p>
              </p:txBody>
            </p:sp>
            <p:sp>
              <p:nvSpPr>
                <p:cNvPr id="411" name="Text 411"/>
                <p:cNvSpPr txBox="1"/>
                <p:nvPr/>
              </p:nvSpPr>
              <p:spPr>
                <a:xfrm>
                  <a:off x="608144" y="2902067"/>
                  <a:ext cx="6688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$5000-$6000</a:t>
                  </a:r>
                </a:p>
              </p:txBody>
            </p:sp>
          </p:grpSp>
          <p:grpSp>
            <p:nvGrpSpPr>
              <p:cNvPr id="719" name="Group 718"/>
              <p:cNvGrpSpPr/>
              <p:nvPr/>
            </p:nvGrpSpPr>
            <p:grpSpPr>
              <a:xfrm>
                <a:off x="1307344" y="2641293"/>
                <a:ext cx="2393802" cy="153130"/>
                <a:chOff x="1307344" y="2641293"/>
                <a:chExt cx="2393802" cy="153130"/>
              </a:xfrm>
            </p:grpSpPr>
            <p:sp>
              <p:nvSpPr>
                <p:cNvPr id="720" name="Freeform: Shape 719"/>
                <p:cNvSpPr/>
                <p:nvPr/>
              </p:nvSpPr>
              <p:spPr>
                <a:xfrm>
                  <a:off x="1307344" y="2641293"/>
                  <a:ext cx="1871021" cy="153130"/>
                </a:xfrm>
                <a:custGeom>
                  <a:avLst/>
                  <a:gdLst>
                    <a:gd name="rtl" fmla="*/ 806307 w 1871021"/>
                    <a:gd name="rtr" fmla="*/ 1064707 w 1871021"/>
                  </a:gdLst>
                  <a:ahLst/>
                  <a:cxnLst/>
                  <a:rect l="rtl" t="t" r="rtr" b="b"/>
                  <a:pathLst>
                    <a:path w="1871021" h="153130">
                      <a:moveTo>
                        <a:pt x="0" y="0"/>
                      </a:moveTo>
                      <a:lnTo>
                        <a:pt x="1871021" y="0"/>
                      </a:lnTo>
                      <a:lnTo>
                        <a:pt x="1871021" y="153130"/>
                      </a:lnTo>
                      <a:lnTo>
                        <a:pt x="0" y="153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87</a:t>
                  </a:r>
                </a:p>
              </p:txBody>
            </p:sp>
            <p:sp>
              <p:nvSpPr>
                <p:cNvPr id="412" name="Text 412"/>
                <p:cNvSpPr txBox="1"/>
                <p:nvPr/>
              </p:nvSpPr>
              <p:spPr>
                <a:xfrm>
                  <a:off x="608144" y="2657058"/>
                  <a:ext cx="6688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$6000-$7000</a:t>
                  </a:r>
                </a:p>
              </p:txBody>
            </p:sp>
          </p:grpSp>
          <p:grpSp>
            <p:nvGrpSpPr>
              <p:cNvPr id="721" name="Group 720"/>
              <p:cNvGrpSpPr/>
              <p:nvPr/>
            </p:nvGrpSpPr>
            <p:grpSpPr>
              <a:xfrm>
                <a:off x="1307344" y="2396288"/>
                <a:ext cx="2393802" cy="153130"/>
                <a:chOff x="1307344" y="2396288"/>
                <a:chExt cx="2393802" cy="153130"/>
              </a:xfrm>
            </p:grpSpPr>
            <p:sp>
              <p:nvSpPr>
                <p:cNvPr id="722" name="Freeform: Shape 721"/>
                <p:cNvSpPr/>
                <p:nvPr/>
              </p:nvSpPr>
              <p:spPr>
                <a:xfrm>
                  <a:off x="1307344" y="2396288"/>
                  <a:ext cx="1505416" cy="153130"/>
                </a:xfrm>
                <a:custGeom>
                  <a:avLst/>
                  <a:gdLst>
                    <a:gd name="rtl" fmla="*/ 623509 w 1505416"/>
                    <a:gd name="rtr" fmla="*/ 881909 w 1505416"/>
                  </a:gdLst>
                  <a:ahLst/>
                  <a:cxnLst/>
                  <a:rect l="rtl" t="t" r="rtr" b="b"/>
                  <a:pathLst>
                    <a:path w="1505416" h="153130">
                      <a:moveTo>
                        <a:pt x="0" y="0"/>
                      </a:moveTo>
                      <a:lnTo>
                        <a:pt x="1505416" y="0"/>
                      </a:lnTo>
                      <a:lnTo>
                        <a:pt x="1505416" y="153130"/>
                      </a:lnTo>
                      <a:lnTo>
                        <a:pt x="0" y="153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70</a:t>
                  </a:r>
                </a:p>
              </p:txBody>
            </p:sp>
            <p:sp>
              <p:nvSpPr>
                <p:cNvPr id="413" name="Text 413"/>
                <p:cNvSpPr txBox="1"/>
                <p:nvPr/>
              </p:nvSpPr>
              <p:spPr>
                <a:xfrm>
                  <a:off x="608144" y="2412053"/>
                  <a:ext cx="6688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$7000-$8000</a:t>
                  </a:r>
                </a:p>
              </p:txBody>
            </p:sp>
          </p:grpSp>
          <p:grpSp>
            <p:nvGrpSpPr>
              <p:cNvPr id="723" name="Group 722"/>
              <p:cNvGrpSpPr/>
              <p:nvPr/>
            </p:nvGrpSpPr>
            <p:grpSpPr>
              <a:xfrm>
                <a:off x="1307344" y="2151279"/>
                <a:ext cx="2393802" cy="153130"/>
                <a:chOff x="1307344" y="2151279"/>
                <a:chExt cx="2393802" cy="153130"/>
              </a:xfrm>
            </p:grpSpPr>
            <p:sp>
              <p:nvSpPr>
                <p:cNvPr id="724" name="Freeform: Shape 723"/>
                <p:cNvSpPr/>
                <p:nvPr/>
              </p:nvSpPr>
              <p:spPr>
                <a:xfrm>
                  <a:off x="1307344" y="2151279"/>
                  <a:ext cx="1182826" cy="153130"/>
                </a:xfrm>
                <a:custGeom>
                  <a:avLst/>
                  <a:gdLst>
                    <a:gd name="rtl" fmla="*/ 462215 w 1182826"/>
                    <a:gd name="rtr" fmla="*/ 720615 w 1182826"/>
                  </a:gdLst>
                  <a:ahLst/>
                  <a:cxnLst/>
                  <a:rect l="rtl" t="t" r="rtr" b="b"/>
                  <a:pathLst>
                    <a:path w="1182826" h="153130">
                      <a:moveTo>
                        <a:pt x="0" y="0"/>
                      </a:moveTo>
                      <a:lnTo>
                        <a:pt x="1182826" y="0"/>
                      </a:lnTo>
                      <a:lnTo>
                        <a:pt x="1182826" y="153130"/>
                      </a:lnTo>
                      <a:lnTo>
                        <a:pt x="0" y="153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7C1"/>
                </a:solidFill>
                <a:ln w="7600" cap="flat">
                  <a:solidFill>
                    <a:srgbClr val="50B7C1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55</a:t>
                  </a:r>
                </a:p>
              </p:txBody>
            </p:sp>
            <p:sp>
              <p:nvSpPr>
                <p:cNvPr id="414" name="Text 414"/>
                <p:cNvSpPr txBox="1"/>
                <p:nvPr/>
              </p:nvSpPr>
              <p:spPr>
                <a:xfrm>
                  <a:off x="843744" y="2167044"/>
                  <a:ext cx="4332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&gt;$8000</a:t>
                  </a:r>
                </a:p>
              </p:txBody>
            </p:sp>
          </p:grpSp>
          <p:sp>
            <p:nvSpPr>
              <p:cNvPr id="727" name="Freeform: Shape 726"/>
              <p:cNvSpPr/>
              <p:nvPr/>
            </p:nvSpPr>
            <p:spPr>
              <a:xfrm>
                <a:off x="1307344" y="1902487"/>
                <a:ext cx="2393802" cy="1718846"/>
              </a:xfrm>
              <a:custGeom>
                <a:avLst/>
                <a:gdLst/>
                <a:ahLst/>
                <a:cxnLst/>
                <a:rect l="0" t="0" r="0" b="0"/>
                <a:pathLst>
                  <a:path w="2393802" h="1718846" fill="none">
                    <a:moveTo>
                      <a:pt x="0" y="0"/>
                    </a:moveTo>
                    <a:lnTo>
                      <a:pt x="0" y="1718846"/>
                    </a:lnTo>
                    <a:lnTo>
                      <a:pt x="2393802" y="1718846"/>
                    </a:lnTo>
                  </a:path>
                </a:pathLst>
              </a:custGeom>
              <a:solidFill>
                <a:srgbClr val="50B7C1"/>
              </a:solidFill>
              <a:ln w="7600" cap="flat">
                <a:solidFill>
                  <a:srgbClr val="50B7C1"/>
                </a:solidFill>
                <a:bevel/>
                <a:headEnd type="arrow" w="med" len="med"/>
                <a:tailEnd type="arrow" w="med" len="med"/>
              </a:ln>
            </p:spPr>
          </p:sp>
          <p:sp>
            <p:nvSpPr>
              <p:cNvPr id="415" name="Text 415"/>
              <p:cNvSpPr txBox="1"/>
              <p:nvPr/>
            </p:nvSpPr>
            <p:spPr>
              <a:xfrm>
                <a:off x="3625146" y="3682133"/>
                <a:ext cx="281200" cy="152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760">
                    <a:solidFill>
                      <a:srgbClr val="000000"/>
                    </a:solidFill>
                    <a:latin typeface="Arial"/>
                  </a:rPr>
                  <a:t>Unit</a:t>
                </a:r>
              </a:p>
            </p:txBody>
          </p:sp>
        </p:grpSp>
        <p:sp>
          <p:nvSpPr>
            <p:cNvPr id="416" name="Text 416"/>
            <p:cNvSpPr txBox="1"/>
            <p:nvPr/>
          </p:nvSpPr>
          <p:spPr>
            <a:xfrm>
              <a:off x="1365431" y="1735287"/>
              <a:ext cx="2277621" cy="334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 b="1">
                  <a:solidFill>
                    <a:srgbClr val="191919"/>
                  </a:solidFill>
                  <a:latin typeface="Arial"/>
                </a:rPr>
                <a:t>Number of Employees by Monthly Salary</a:t>
              </a:r>
            </a:p>
          </p:txBody>
        </p:sp>
        <p:grpSp>
          <p:nvGrpSpPr>
            <p:cNvPr id="729" name="Area Spider"/>
            <p:cNvGrpSpPr/>
            <p:nvPr/>
          </p:nvGrpSpPr>
          <p:grpSpPr>
            <a:xfrm>
              <a:off x="869029" y="4233323"/>
              <a:ext cx="2086200" cy="2086200"/>
              <a:chOff x="869029" y="4233323"/>
              <a:chExt cx="2086200" cy="2086200"/>
            </a:xfrm>
          </p:grpSpPr>
          <p:grpSp>
            <p:nvGrpSpPr>
              <p:cNvPr id="730" name="Group 729"/>
              <p:cNvGrpSpPr/>
              <p:nvPr/>
            </p:nvGrpSpPr>
            <p:grpSpPr>
              <a:xfrm>
                <a:off x="869029" y="4233323"/>
                <a:ext cx="2086200" cy="2086200"/>
                <a:chOff x="869029" y="4233323"/>
                <a:chExt cx="2086200" cy="2086200"/>
              </a:xfrm>
            </p:grpSpPr>
            <p:grpSp>
              <p:nvGrpSpPr>
                <p:cNvPr id="2" name="Group 417"/>
                <p:cNvGrpSpPr/>
                <p:nvPr/>
              </p:nvGrpSpPr>
              <p:grpSpPr>
                <a:xfrm rot="-5400000">
                  <a:off x="869029" y="4233323"/>
                  <a:ext cx="2086200" cy="2086200"/>
                  <a:chOff x="869029" y="4233323"/>
                  <a:chExt cx="2086200" cy="2086200"/>
                </a:xfrm>
              </p:grpSpPr>
              <p:sp>
                <p:nvSpPr>
                  <p:cNvPr id="731" name="Freeform: Shape 730"/>
                  <p:cNvSpPr/>
                  <p:nvPr/>
                </p:nvSpPr>
                <p:spPr>
                  <a:xfrm>
                    <a:off x="869029" y="4233323"/>
                    <a:ext cx="2086200" cy="2086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6200" h="2086200" fill="none">
                        <a:moveTo>
                          <a:pt x="1043100" y="1043100"/>
                        </a:moveTo>
                        <a:lnTo>
                          <a:pt x="2086200" y="10431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BCBCBC"/>
                    </a:solidFill>
                    <a:bevel/>
                  </a:ln>
                </p:spPr>
              </p:sp>
              <p:sp>
                <p:nvSpPr>
                  <p:cNvPr id="418" name="Text 418"/>
                  <p:cNvSpPr txBox="1"/>
                  <p:nvPr/>
                </p:nvSpPr>
                <p:spPr>
                  <a:xfrm rot="5400000">
                    <a:off x="2685429" y="5515823"/>
                    <a:ext cx="790400" cy="243200"/>
                  </a:xfrm>
                  <a:prstGeom prst="rect">
                    <a:avLst/>
                  </a:prstGeom>
                  <a:noFill/>
                </p:spPr>
                <p:txBody>
                  <a:bodyPr wrap="square" lIns="28000" tIns="18000" rIns="28000" bIns="18000" rtlCol="0" anchor="ctr"/>
                  <a:lstStyle/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Communication</a:t>
                    </a:r>
                  </a:p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Skills</a:t>
                    </a:r>
                  </a:p>
                </p:txBody>
              </p:sp>
            </p:grpSp>
            <p:grpSp>
              <p:nvGrpSpPr>
                <p:cNvPr id="419" name="Group 419"/>
                <p:cNvGrpSpPr/>
                <p:nvPr/>
              </p:nvGrpSpPr>
              <p:grpSpPr>
                <a:xfrm rot="-1800000">
                  <a:off x="869029" y="4233323"/>
                  <a:ext cx="2086200" cy="2086200"/>
                  <a:chOff x="869029" y="4233323"/>
                  <a:chExt cx="2086200" cy="2086200"/>
                </a:xfrm>
              </p:grpSpPr>
              <p:sp>
                <p:nvSpPr>
                  <p:cNvPr id="732" name="Freeform: Shape 731"/>
                  <p:cNvSpPr/>
                  <p:nvPr/>
                </p:nvSpPr>
                <p:spPr>
                  <a:xfrm>
                    <a:off x="869029" y="4233323"/>
                    <a:ext cx="2086200" cy="2086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6200" h="2086200" fill="none">
                        <a:moveTo>
                          <a:pt x="1043100" y="1043100"/>
                        </a:moveTo>
                        <a:lnTo>
                          <a:pt x="2086200" y="10431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BCBCBC"/>
                    </a:solidFill>
                    <a:bevel/>
                  </a:ln>
                </p:spPr>
              </p:sp>
              <p:sp>
                <p:nvSpPr>
                  <p:cNvPr id="420" name="Text 420"/>
                  <p:cNvSpPr txBox="1"/>
                  <p:nvPr/>
                </p:nvSpPr>
                <p:spPr>
                  <a:xfrm rot="1800000">
                    <a:off x="3011810" y="5284023"/>
                    <a:ext cx="585200" cy="243200"/>
                  </a:xfrm>
                  <a:prstGeom prst="rect">
                    <a:avLst/>
                  </a:prstGeom>
                  <a:noFill/>
                </p:spPr>
                <p:txBody>
                  <a:bodyPr wrap="square" lIns="28000" tIns="18000" rIns="28000" bIns="18000" rtlCol="0" anchor="ctr"/>
                  <a:lstStyle/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Technical </a:t>
                    </a:r>
                  </a:p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Knowledge</a:t>
                    </a:r>
                  </a:p>
                </p:txBody>
              </p:sp>
            </p:grpSp>
            <p:grpSp>
              <p:nvGrpSpPr>
                <p:cNvPr id="421" name="Group 421"/>
                <p:cNvGrpSpPr/>
                <p:nvPr/>
              </p:nvGrpSpPr>
              <p:grpSpPr>
                <a:xfrm rot="1800000">
                  <a:off x="869029" y="4233323"/>
                  <a:ext cx="2086200" cy="2086200"/>
                  <a:chOff x="869029" y="4233323"/>
                  <a:chExt cx="2086200" cy="2086200"/>
                </a:xfrm>
              </p:grpSpPr>
              <p:sp>
                <p:nvSpPr>
                  <p:cNvPr id="733" name="Freeform: Shape 732"/>
                  <p:cNvSpPr/>
                  <p:nvPr/>
                </p:nvSpPr>
                <p:spPr>
                  <a:xfrm>
                    <a:off x="869029" y="4233323"/>
                    <a:ext cx="2086200" cy="2086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6200" h="2086200" fill="none">
                        <a:moveTo>
                          <a:pt x="1043100" y="1043100"/>
                        </a:moveTo>
                        <a:lnTo>
                          <a:pt x="2086200" y="10431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BCBCBC"/>
                    </a:solidFill>
                    <a:bevel/>
                  </a:ln>
                </p:spPr>
              </p:sp>
              <p:sp>
                <p:nvSpPr>
                  <p:cNvPr id="422" name="Text 422"/>
                  <p:cNvSpPr txBox="1"/>
                  <p:nvPr/>
                </p:nvSpPr>
                <p:spPr>
                  <a:xfrm rot="-1800000">
                    <a:off x="3013846" y="5094023"/>
                    <a:ext cx="554800" cy="121600"/>
                  </a:xfrm>
                  <a:prstGeom prst="rect">
                    <a:avLst/>
                  </a:prstGeom>
                  <a:noFill/>
                </p:spPr>
                <p:txBody>
                  <a:bodyPr wrap="square" lIns="28000" tIns="18000" rIns="28000" bIns="18000" rtlCol="0" anchor="ctr"/>
                  <a:lstStyle/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Teamwork</a:t>
                    </a:r>
                  </a:p>
                </p:txBody>
              </p:sp>
            </p:grpSp>
            <p:grpSp>
              <p:nvGrpSpPr>
                <p:cNvPr id="423" name="Group 423"/>
                <p:cNvGrpSpPr/>
                <p:nvPr/>
              </p:nvGrpSpPr>
              <p:grpSpPr>
                <a:xfrm rot="5400000">
                  <a:off x="869029" y="4233323"/>
                  <a:ext cx="2086200" cy="2086200"/>
                  <a:chOff x="869029" y="4233323"/>
                  <a:chExt cx="2086200" cy="2086200"/>
                </a:xfrm>
              </p:grpSpPr>
              <p:sp>
                <p:nvSpPr>
                  <p:cNvPr id="734" name="Freeform: Shape 733"/>
                  <p:cNvSpPr/>
                  <p:nvPr/>
                </p:nvSpPr>
                <p:spPr>
                  <a:xfrm>
                    <a:off x="869029" y="4233323"/>
                    <a:ext cx="2086200" cy="2086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6200" h="2086200" fill="none">
                        <a:moveTo>
                          <a:pt x="1043100" y="1043100"/>
                        </a:moveTo>
                        <a:lnTo>
                          <a:pt x="2086200" y="10431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BCBCBC"/>
                    </a:solidFill>
                    <a:bevel/>
                  </a:ln>
                </p:spPr>
              </p:sp>
              <p:sp>
                <p:nvSpPr>
                  <p:cNvPr id="424" name="Text 424"/>
                  <p:cNvSpPr txBox="1"/>
                  <p:nvPr/>
                </p:nvSpPr>
                <p:spPr>
                  <a:xfrm rot="-5400000">
                    <a:off x="2647429" y="4816623"/>
                    <a:ext cx="866400" cy="121600"/>
                  </a:xfrm>
                  <a:prstGeom prst="rect">
                    <a:avLst/>
                  </a:prstGeom>
                  <a:noFill/>
                </p:spPr>
                <p:txBody>
                  <a:bodyPr wrap="square" lIns="28000" tIns="18000" rIns="28000" bIns="18000" rtlCol="0" anchor="ctr"/>
                  <a:lstStyle/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Meeting Deadline</a:t>
                    </a:r>
                  </a:p>
                </p:txBody>
              </p:sp>
            </p:grpSp>
            <p:grpSp>
              <p:nvGrpSpPr>
                <p:cNvPr id="425" name="Group 425"/>
                <p:cNvGrpSpPr/>
                <p:nvPr/>
              </p:nvGrpSpPr>
              <p:grpSpPr>
                <a:xfrm rot="9000000">
                  <a:off x="869029" y="4233323"/>
                  <a:ext cx="2086200" cy="2086200"/>
                  <a:chOff x="869029" y="4233323"/>
                  <a:chExt cx="2086200" cy="2086200"/>
                </a:xfrm>
              </p:grpSpPr>
              <p:sp>
                <p:nvSpPr>
                  <p:cNvPr id="735" name="Freeform: Shape 734"/>
                  <p:cNvSpPr/>
                  <p:nvPr/>
                </p:nvSpPr>
                <p:spPr>
                  <a:xfrm>
                    <a:off x="869029" y="4233323"/>
                    <a:ext cx="2086200" cy="2086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6200" h="2086200" fill="none">
                        <a:moveTo>
                          <a:pt x="1043100" y="1043100"/>
                        </a:moveTo>
                        <a:lnTo>
                          <a:pt x="2086200" y="10431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BCBCBC"/>
                    </a:solidFill>
                    <a:bevel/>
                  </a:ln>
                </p:spPr>
              </p:sp>
              <p:sp>
                <p:nvSpPr>
                  <p:cNvPr id="426" name="Text 426"/>
                  <p:cNvSpPr txBox="1"/>
                  <p:nvPr/>
                </p:nvSpPr>
                <p:spPr>
                  <a:xfrm rot="-9000000">
                    <a:off x="2951047" y="5255523"/>
                    <a:ext cx="471200" cy="243200"/>
                  </a:xfrm>
                  <a:prstGeom prst="rect">
                    <a:avLst/>
                  </a:prstGeom>
                  <a:noFill/>
                </p:spPr>
                <p:txBody>
                  <a:bodyPr wrap="square" lIns="28000" tIns="18000" rIns="28000" bIns="18000" rtlCol="0" anchor="ctr"/>
                  <a:lstStyle/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Problem</a:t>
                    </a:r>
                  </a:p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Solving</a:t>
                    </a:r>
                  </a:p>
                </p:txBody>
              </p:sp>
            </p:grpSp>
            <p:grpSp>
              <p:nvGrpSpPr>
                <p:cNvPr id="427" name="Group 427"/>
                <p:cNvGrpSpPr/>
                <p:nvPr/>
              </p:nvGrpSpPr>
              <p:grpSpPr>
                <a:xfrm rot="12600000">
                  <a:off x="869029" y="4233323"/>
                  <a:ext cx="2086200" cy="2086200"/>
                  <a:chOff x="869029" y="4233323"/>
                  <a:chExt cx="2086200" cy="2086200"/>
                </a:xfrm>
              </p:grpSpPr>
              <p:sp>
                <p:nvSpPr>
                  <p:cNvPr id="736" name="Freeform: Shape 735"/>
                  <p:cNvSpPr/>
                  <p:nvPr/>
                </p:nvSpPr>
                <p:spPr>
                  <a:xfrm>
                    <a:off x="869029" y="4233323"/>
                    <a:ext cx="2086200" cy="2086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86200" h="2086200" fill="none">
                        <a:moveTo>
                          <a:pt x="1043100" y="1043100"/>
                        </a:moveTo>
                        <a:lnTo>
                          <a:pt x="2086200" y="1043100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BCBCBC"/>
                    </a:solidFill>
                    <a:bevel/>
                  </a:ln>
                </p:spPr>
              </p:sp>
              <p:sp>
                <p:nvSpPr>
                  <p:cNvPr id="428" name="Text 428"/>
                  <p:cNvSpPr txBox="1"/>
                  <p:nvPr/>
                </p:nvSpPr>
                <p:spPr>
                  <a:xfrm rot="-12600000">
                    <a:off x="2942392" y="5082623"/>
                    <a:ext cx="600400" cy="121600"/>
                  </a:xfrm>
                  <a:prstGeom prst="rect">
                    <a:avLst/>
                  </a:prstGeom>
                  <a:noFill/>
                </p:spPr>
                <p:txBody>
                  <a:bodyPr wrap="square" lIns="28000" tIns="18000" rIns="28000" bIns="18000" rtlCol="0" anchor="ctr"/>
                  <a:lstStyle/>
                  <a:p>
                    <a:pPr algn="ctr"/>
                    <a:r>
                      <a:rPr sz="760">
                        <a:solidFill>
                          <a:srgbClr val="5F5F5F"/>
                        </a:solidFill>
                        <a:latin typeface="Arial"/>
                      </a:rPr>
                      <a:t>Punctuality</a:t>
                    </a:r>
                  </a:p>
                </p:txBody>
              </p:sp>
            </p:grpSp>
          </p:grpSp>
          <p:grpSp>
            <p:nvGrpSpPr>
              <p:cNvPr id="737" name="Group 736"/>
              <p:cNvGrpSpPr/>
              <p:nvPr/>
            </p:nvGrpSpPr>
            <p:grpSpPr>
              <a:xfrm>
                <a:off x="1718709" y="5083003"/>
                <a:ext cx="386840" cy="386840"/>
                <a:chOff x="1718709" y="5083003"/>
                <a:chExt cx="386840" cy="386840"/>
              </a:xfrm>
            </p:grpSpPr>
            <p:sp>
              <p:nvSpPr>
                <p:cNvPr id="738" name="Freeform: Shape 737"/>
                <p:cNvSpPr/>
                <p:nvPr/>
              </p:nvSpPr>
              <p:spPr>
                <a:xfrm>
                  <a:off x="1718709" y="5083003"/>
                  <a:ext cx="386840" cy="38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840" h="386840" fill="none">
                      <a:moveTo>
                        <a:pt x="193420" y="0"/>
                      </a:moveTo>
                      <a:lnTo>
                        <a:pt x="360926" y="9671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39" name="Freeform: Shape 738"/>
                <p:cNvSpPr/>
                <p:nvPr/>
              </p:nvSpPr>
              <p:spPr>
                <a:xfrm>
                  <a:off x="1718709" y="5083003"/>
                  <a:ext cx="386840" cy="38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840" h="386840" fill="none">
                      <a:moveTo>
                        <a:pt x="360926" y="96710"/>
                      </a:moveTo>
                      <a:lnTo>
                        <a:pt x="360926" y="29013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0" name="Freeform: Shape 739"/>
                <p:cNvSpPr/>
                <p:nvPr/>
              </p:nvSpPr>
              <p:spPr>
                <a:xfrm>
                  <a:off x="1718709" y="5083003"/>
                  <a:ext cx="386840" cy="38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840" h="386840" fill="none">
                      <a:moveTo>
                        <a:pt x="360926" y="290130"/>
                      </a:moveTo>
                      <a:lnTo>
                        <a:pt x="193420" y="38684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1" name="Freeform: Shape 740"/>
                <p:cNvSpPr/>
                <p:nvPr/>
              </p:nvSpPr>
              <p:spPr>
                <a:xfrm>
                  <a:off x="1718709" y="5083003"/>
                  <a:ext cx="386840" cy="38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840" h="386840" fill="none">
                      <a:moveTo>
                        <a:pt x="193420" y="386840"/>
                      </a:moveTo>
                      <a:lnTo>
                        <a:pt x="25913" y="29013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2" name="Freeform: Shape 741"/>
                <p:cNvSpPr/>
                <p:nvPr/>
              </p:nvSpPr>
              <p:spPr>
                <a:xfrm>
                  <a:off x="1718709" y="5083003"/>
                  <a:ext cx="386840" cy="38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840" h="386840" fill="none">
                      <a:moveTo>
                        <a:pt x="25913" y="290130"/>
                      </a:moveTo>
                      <a:lnTo>
                        <a:pt x="25913" y="9671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3" name="Freeform: Shape 742"/>
                <p:cNvSpPr/>
                <p:nvPr/>
              </p:nvSpPr>
              <p:spPr>
                <a:xfrm>
                  <a:off x="1718709" y="5083003"/>
                  <a:ext cx="386840" cy="38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6840" h="386840" fill="none">
                      <a:moveTo>
                        <a:pt x="25913" y="96710"/>
                      </a:moveTo>
                      <a:lnTo>
                        <a:pt x="193420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429" name="Text 429"/>
                <p:cNvSpPr txBox="1"/>
                <p:nvPr/>
              </p:nvSpPr>
              <p:spPr>
                <a:xfrm>
                  <a:off x="1912129" y="4991803"/>
                  <a:ext cx="2584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236EA1"/>
                      </a:solidFill>
                      <a:latin typeface="Arial"/>
                    </a:rPr>
                    <a:t>1</a:t>
                  </a:r>
                </a:p>
              </p:txBody>
            </p:sp>
          </p:grpSp>
          <p:grpSp>
            <p:nvGrpSpPr>
              <p:cNvPr id="744" name="Group 743"/>
              <p:cNvGrpSpPr/>
              <p:nvPr/>
            </p:nvGrpSpPr>
            <p:grpSpPr>
              <a:xfrm>
                <a:off x="1525289" y="4889583"/>
                <a:ext cx="773680" cy="773680"/>
                <a:chOff x="1525289" y="4889583"/>
                <a:chExt cx="773680" cy="773680"/>
              </a:xfrm>
            </p:grpSpPr>
            <p:sp>
              <p:nvSpPr>
                <p:cNvPr id="745" name="Freeform: Shape 744"/>
                <p:cNvSpPr/>
                <p:nvPr/>
              </p:nvSpPr>
              <p:spPr>
                <a:xfrm>
                  <a:off x="1525289" y="4889583"/>
                  <a:ext cx="773680" cy="773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3680" h="773680" fill="none">
                      <a:moveTo>
                        <a:pt x="386840" y="0"/>
                      </a:moveTo>
                      <a:lnTo>
                        <a:pt x="721853" y="19342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6" name="Freeform: Shape 745"/>
                <p:cNvSpPr/>
                <p:nvPr/>
              </p:nvSpPr>
              <p:spPr>
                <a:xfrm>
                  <a:off x="1525289" y="4889583"/>
                  <a:ext cx="773680" cy="773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3680" h="773680" fill="none">
                      <a:moveTo>
                        <a:pt x="721853" y="193420"/>
                      </a:moveTo>
                      <a:lnTo>
                        <a:pt x="721853" y="58026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7" name="Freeform: Shape 746"/>
                <p:cNvSpPr/>
                <p:nvPr/>
              </p:nvSpPr>
              <p:spPr>
                <a:xfrm>
                  <a:off x="1525289" y="4889583"/>
                  <a:ext cx="773680" cy="773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3680" h="773680" fill="none">
                      <a:moveTo>
                        <a:pt x="721853" y="580260"/>
                      </a:moveTo>
                      <a:lnTo>
                        <a:pt x="386840" y="77368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8" name="Freeform: Shape 747"/>
                <p:cNvSpPr/>
                <p:nvPr/>
              </p:nvSpPr>
              <p:spPr>
                <a:xfrm>
                  <a:off x="1525289" y="4889583"/>
                  <a:ext cx="773680" cy="773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3680" h="773680" fill="none">
                      <a:moveTo>
                        <a:pt x="386840" y="773680"/>
                      </a:moveTo>
                      <a:lnTo>
                        <a:pt x="51827" y="58026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49" name="Freeform: Shape 748"/>
                <p:cNvSpPr/>
                <p:nvPr/>
              </p:nvSpPr>
              <p:spPr>
                <a:xfrm>
                  <a:off x="1525289" y="4889583"/>
                  <a:ext cx="773680" cy="773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3680" h="773680" fill="none">
                      <a:moveTo>
                        <a:pt x="51827" y="580260"/>
                      </a:moveTo>
                      <a:lnTo>
                        <a:pt x="51827" y="19342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50" name="Freeform: Shape 749"/>
                <p:cNvSpPr/>
                <p:nvPr/>
              </p:nvSpPr>
              <p:spPr>
                <a:xfrm>
                  <a:off x="1525289" y="4889583"/>
                  <a:ext cx="773680" cy="7736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73680" h="773680" fill="none">
                      <a:moveTo>
                        <a:pt x="51827" y="193420"/>
                      </a:moveTo>
                      <a:lnTo>
                        <a:pt x="386840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430" name="Text 430"/>
                <p:cNvSpPr txBox="1"/>
                <p:nvPr/>
              </p:nvSpPr>
              <p:spPr>
                <a:xfrm>
                  <a:off x="1912129" y="4798383"/>
                  <a:ext cx="2584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236EA1"/>
                      </a:solidFill>
                      <a:latin typeface="Arial"/>
                    </a:rPr>
                    <a:t>2</a:t>
                  </a:r>
                </a:p>
              </p:txBody>
            </p:sp>
          </p:grpSp>
          <p:grpSp>
            <p:nvGrpSpPr>
              <p:cNvPr id="751" name="Group 750"/>
              <p:cNvGrpSpPr/>
              <p:nvPr/>
            </p:nvGrpSpPr>
            <p:grpSpPr>
              <a:xfrm>
                <a:off x="1331869" y="4696163"/>
                <a:ext cx="1160520" cy="1160520"/>
                <a:chOff x="1331869" y="4696163"/>
                <a:chExt cx="1160520" cy="1160520"/>
              </a:xfrm>
            </p:grpSpPr>
            <p:sp>
              <p:nvSpPr>
                <p:cNvPr id="752" name="Freeform: Shape 751"/>
                <p:cNvSpPr/>
                <p:nvPr/>
              </p:nvSpPr>
              <p:spPr>
                <a:xfrm>
                  <a:off x="1331869" y="4696163"/>
                  <a:ext cx="1160520" cy="1160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20" h="1160520" fill="none">
                      <a:moveTo>
                        <a:pt x="580260" y="0"/>
                      </a:moveTo>
                      <a:lnTo>
                        <a:pt x="1082780" y="29013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53" name="Freeform: Shape 752"/>
                <p:cNvSpPr/>
                <p:nvPr/>
              </p:nvSpPr>
              <p:spPr>
                <a:xfrm>
                  <a:off x="1331869" y="4696163"/>
                  <a:ext cx="1160520" cy="1160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20" h="1160520" fill="none">
                      <a:moveTo>
                        <a:pt x="1082780" y="290130"/>
                      </a:moveTo>
                      <a:lnTo>
                        <a:pt x="1082780" y="87039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54" name="Freeform: Shape 753"/>
                <p:cNvSpPr/>
                <p:nvPr/>
              </p:nvSpPr>
              <p:spPr>
                <a:xfrm>
                  <a:off x="1331869" y="4696163"/>
                  <a:ext cx="1160520" cy="1160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20" h="1160520" fill="none">
                      <a:moveTo>
                        <a:pt x="1082780" y="870390"/>
                      </a:moveTo>
                      <a:lnTo>
                        <a:pt x="580260" y="116052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55" name="Freeform: Shape 754"/>
                <p:cNvSpPr/>
                <p:nvPr/>
              </p:nvSpPr>
              <p:spPr>
                <a:xfrm>
                  <a:off x="1331869" y="4696163"/>
                  <a:ext cx="1160520" cy="1160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20" h="1160520" fill="none">
                      <a:moveTo>
                        <a:pt x="580260" y="1160520"/>
                      </a:moveTo>
                      <a:lnTo>
                        <a:pt x="77740" y="87039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56" name="Freeform: Shape 755"/>
                <p:cNvSpPr/>
                <p:nvPr/>
              </p:nvSpPr>
              <p:spPr>
                <a:xfrm>
                  <a:off x="1331869" y="4696163"/>
                  <a:ext cx="1160520" cy="1160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20" h="1160520" fill="none">
                      <a:moveTo>
                        <a:pt x="77740" y="870390"/>
                      </a:moveTo>
                      <a:lnTo>
                        <a:pt x="77740" y="29013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57" name="Freeform: Shape 756"/>
                <p:cNvSpPr/>
                <p:nvPr/>
              </p:nvSpPr>
              <p:spPr>
                <a:xfrm>
                  <a:off x="1331869" y="4696163"/>
                  <a:ext cx="1160520" cy="11605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60520" h="1160520" fill="none">
                      <a:moveTo>
                        <a:pt x="77740" y="290130"/>
                      </a:moveTo>
                      <a:lnTo>
                        <a:pt x="580260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431" name="Text 431"/>
                <p:cNvSpPr txBox="1"/>
                <p:nvPr/>
              </p:nvSpPr>
              <p:spPr>
                <a:xfrm>
                  <a:off x="1912129" y="4604963"/>
                  <a:ext cx="2584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236EA1"/>
                      </a:solidFill>
                      <a:latin typeface="Arial"/>
                    </a:rPr>
                    <a:t>3</a:t>
                  </a:r>
                </a:p>
              </p:txBody>
            </p:sp>
          </p:grpSp>
          <p:grpSp>
            <p:nvGrpSpPr>
              <p:cNvPr id="758" name="Group 757"/>
              <p:cNvGrpSpPr/>
              <p:nvPr/>
            </p:nvGrpSpPr>
            <p:grpSpPr>
              <a:xfrm>
                <a:off x="1138449" y="4502743"/>
                <a:ext cx="1547360" cy="1547360"/>
                <a:chOff x="1138449" y="4502743"/>
                <a:chExt cx="1547360" cy="1547360"/>
              </a:xfrm>
            </p:grpSpPr>
            <p:sp>
              <p:nvSpPr>
                <p:cNvPr id="759" name="Freeform: Shape 758"/>
                <p:cNvSpPr/>
                <p:nvPr/>
              </p:nvSpPr>
              <p:spPr>
                <a:xfrm>
                  <a:off x="1138449" y="4502743"/>
                  <a:ext cx="1547360" cy="154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360" h="1547360" fill="none">
                      <a:moveTo>
                        <a:pt x="773680" y="0"/>
                      </a:moveTo>
                      <a:lnTo>
                        <a:pt x="1443704" y="38684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0" name="Freeform: Shape 759"/>
                <p:cNvSpPr/>
                <p:nvPr/>
              </p:nvSpPr>
              <p:spPr>
                <a:xfrm>
                  <a:off x="1138449" y="4502743"/>
                  <a:ext cx="1547360" cy="154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360" h="1547360" fill="none">
                      <a:moveTo>
                        <a:pt x="1443704" y="386840"/>
                      </a:moveTo>
                      <a:lnTo>
                        <a:pt x="1443704" y="116052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1" name="Freeform: Shape 760"/>
                <p:cNvSpPr/>
                <p:nvPr/>
              </p:nvSpPr>
              <p:spPr>
                <a:xfrm>
                  <a:off x="1138449" y="4502743"/>
                  <a:ext cx="1547360" cy="154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360" h="1547360" fill="none">
                      <a:moveTo>
                        <a:pt x="1443704" y="1160520"/>
                      </a:moveTo>
                      <a:lnTo>
                        <a:pt x="773680" y="154736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2" name="Freeform: Shape 761"/>
                <p:cNvSpPr/>
                <p:nvPr/>
              </p:nvSpPr>
              <p:spPr>
                <a:xfrm>
                  <a:off x="1138449" y="4502743"/>
                  <a:ext cx="1547360" cy="154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360" h="1547360" fill="none">
                      <a:moveTo>
                        <a:pt x="773680" y="1547360"/>
                      </a:moveTo>
                      <a:lnTo>
                        <a:pt x="103653" y="116052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3" name="Freeform: Shape 762"/>
                <p:cNvSpPr/>
                <p:nvPr/>
              </p:nvSpPr>
              <p:spPr>
                <a:xfrm>
                  <a:off x="1138449" y="4502743"/>
                  <a:ext cx="1547360" cy="154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360" h="1547360" fill="none">
                      <a:moveTo>
                        <a:pt x="103653" y="1160520"/>
                      </a:moveTo>
                      <a:lnTo>
                        <a:pt x="103653" y="38684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4" name="Freeform: Shape 763"/>
                <p:cNvSpPr/>
                <p:nvPr/>
              </p:nvSpPr>
              <p:spPr>
                <a:xfrm>
                  <a:off x="1138449" y="4502743"/>
                  <a:ext cx="1547360" cy="15473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360" h="1547360" fill="none">
                      <a:moveTo>
                        <a:pt x="103653" y="386840"/>
                      </a:moveTo>
                      <a:lnTo>
                        <a:pt x="773680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432" name="Text 432"/>
                <p:cNvSpPr txBox="1"/>
                <p:nvPr/>
              </p:nvSpPr>
              <p:spPr>
                <a:xfrm>
                  <a:off x="1912129" y="4411543"/>
                  <a:ext cx="2584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236EA1"/>
                      </a:solidFill>
                      <a:latin typeface="Arial"/>
                    </a:rPr>
                    <a:t>4</a:t>
                  </a:r>
                </a:p>
              </p:txBody>
            </p:sp>
          </p:grpSp>
          <p:grpSp>
            <p:nvGrpSpPr>
              <p:cNvPr id="765" name="Group 764"/>
              <p:cNvGrpSpPr/>
              <p:nvPr/>
            </p:nvGrpSpPr>
            <p:grpSpPr>
              <a:xfrm>
                <a:off x="945029" y="4309323"/>
                <a:ext cx="1934200" cy="1934200"/>
                <a:chOff x="945029" y="4309323"/>
                <a:chExt cx="1934200" cy="1934200"/>
              </a:xfrm>
            </p:grpSpPr>
            <p:sp>
              <p:nvSpPr>
                <p:cNvPr id="766" name="Freeform: Shape 765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4200" h="1934200" fill="none">
                      <a:moveTo>
                        <a:pt x="967100" y="0"/>
                      </a:moveTo>
                      <a:lnTo>
                        <a:pt x="1804635" y="48355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7" name="Freeform: Shape 766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4200" h="1934200" fill="none">
                      <a:moveTo>
                        <a:pt x="1804635" y="483550"/>
                      </a:moveTo>
                      <a:lnTo>
                        <a:pt x="1804635" y="145065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8" name="Freeform: Shape 767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4200" h="1934200" fill="none">
                      <a:moveTo>
                        <a:pt x="1804635" y="1450650"/>
                      </a:moveTo>
                      <a:lnTo>
                        <a:pt x="967100" y="193420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69" name="Freeform: Shape 768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4200" h="1934200" fill="none">
                      <a:moveTo>
                        <a:pt x="967100" y="1934200"/>
                      </a:moveTo>
                      <a:lnTo>
                        <a:pt x="129567" y="145065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70" name="Freeform: Shape 769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4200" h="1934200" fill="none">
                      <a:moveTo>
                        <a:pt x="129567" y="1450650"/>
                      </a:moveTo>
                      <a:lnTo>
                        <a:pt x="129567" y="48355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771" name="Freeform: Shape 770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4200" h="1934200" fill="none">
                      <a:moveTo>
                        <a:pt x="129567" y="483550"/>
                      </a:moveTo>
                      <a:lnTo>
                        <a:pt x="967100" y="0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433" name="Text 433"/>
                <p:cNvSpPr txBox="1"/>
                <p:nvPr/>
              </p:nvSpPr>
              <p:spPr>
                <a:xfrm>
                  <a:off x="1912129" y="4218123"/>
                  <a:ext cx="258400" cy="121600"/>
                </a:xfrm>
                <a:prstGeom prst="rect">
                  <a:avLst/>
                </a:prstGeom>
                <a:noFill/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236EA1"/>
                      </a:solidFill>
                      <a:latin typeface="Arial"/>
                    </a:rPr>
                    <a:t>5</a:t>
                  </a:r>
                </a:p>
              </p:txBody>
            </p:sp>
          </p:grpSp>
          <p:grpSp>
            <p:nvGrpSpPr>
              <p:cNvPr id="772" name="Group 771"/>
              <p:cNvGrpSpPr/>
              <p:nvPr/>
            </p:nvGrpSpPr>
            <p:grpSpPr>
              <a:xfrm>
                <a:off x="945029" y="4309323"/>
                <a:ext cx="1934200" cy="1934200"/>
                <a:chOff x="945029" y="4309323"/>
                <a:chExt cx="1934200" cy="1934200"/>
              </a:xfrm>
            </p:grpSpPr>
            <p:sp>
              <p:nvSpPr>
                <p:cNvPr id="773" name="Freeform: Shape 772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708700 w 1934200"/>
                    <a:gd name="rtt" fmla="*/ 458660 h 1934200"/>
                    <a:gd name="rtr" fmla="*/ 967100 w 1934200"/>
                    <a:gd name="rtb" fmla="*/ 58026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297073" y="580260"/>
                      </a:moveTo>
                      <a:lnTo>
                        <a:pt x="967100" y="580260"/>
                      </a:lnTo>
                    </a:path>
                    <a:path w="1934200" h="1934200" stroke="0">
                      <a:moveTo>
                        <a:pt x="297073" y="580260"/>
                      </a:moveTo>
                      <a:lnTo>
                        <a:pt x="967100" y="967100"/>
                      </a:lnTo>
                      <a:lnTo>
                        <a:pt x="967100" y="58026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774" name="Freeform: Shape 773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1546235 w 1934200"/>
                    <a:gd name="rtt" fmla="*/ 361950 h 1934200"/>
                    <a:gd name="rtr" fmla="*/ 1804635 w 1934200"/>
                    <a:gd name="rtb" fmla="*/ 48355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967100" y="580260"/>
                      </a:moveTo>
                      <a:lnTo>
                        <a:pt x="1804635" y="483550"/>
                      </a:lnTo>
                    </a:path>
                    <a:path w="1934200" h="1934200" stroke="0">
                      <a:moveTo>
                        <a:pt x="967100" y="580260"/>
                      </a:moveTo>
                      <a:lnTo>
                        <a:pt x="967100" y="967100"/>
                      </a:lnTo>
                      <a:lnTo>
                        <a:pt x="1804635" y="48355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5</a:t>
                  </a:r>
                </a:p>
              </p:txBody>
            </p:sp>
            <p:sp>
              <p:nvSpPr>
                <p:cNvPr id="775" name="Freeform: Shape 774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1043716 w 1934200"/>
                    <a:gd name="rtt" fmla="*/ 1038920 h 1934200"/>
                    <a:gd name="rtr" fmla="*/ 1302116 w 1934200"/>
                    <a:gd name="rtb" fmla="*/ 116052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1804635" y="483550"/>
                      </a:moveTo>
                      <a:lnTo>
                        <a:pt x="1302116" y="1160520"/>
                      </a:lnTo>
                    </a:path>
                    <a:path w="1934200" h="1934200" stroke="0">
                      <a:moveTo>
                        <a:pt x="1804635" y="483550"/>
                      </a:moveTo>
                      <a:lnTo>
                        <a:pt x="967100" y="967100"/>
                      </a:lnTo>
                      <a:lnTo>
                        <a:pt x="1302116" y="116052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776" name="Freeform: Shape 775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708700 w 1934200"/>
                    <a:gd name="rtt" fmla="*/ 1425760 h 1934200"/>
                    <a:gd name="rtr" fmla="*/ 967100 w 1934200"/>
                    <a:gd name="rtb" fmla="*/ 154736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1302116" y="1160520"/>
                      </a:moveTo>
                      <a:lnTo>
                        <a:pt x="967100" y="1547360"/>
                      </a:lnTo>
                    </a:path>
                    <a:path w="1934200" h="1934200" stroke="0">
                      <a:moveTo>
                        <a:pt x="1302116" y="1160520"/>
                      </a:moveTo>
                      <a:lnTo>
                        <a:pt x="967100" y="967100"/>
                      </a:lnTo>
                      <a:lnTo>
                        <a:pt x="967100" y="154736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3</a:t>
                  </a:r>
                </a:p>
              </p:txBody>
            </p:sp>
            <p:sp>
              <p:nvSpPr>
                <p:cNvPr id="777" name="Freeform: Shape 776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38673 w 1934200"/>
                    <a:gd name="rtt" fmla="*/ 1232340 h 1934200"/>
                    <a:gd name="rtr" fmla="*/ 297073 w 1934200"/>
                    <a:gd name="rtb" fmla="*/ 135394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967100" y="1547360"/>
                      </a:moveTo>
                      <a:lnTo>
                        <a:pt x="297073" y="1353940"/>
                      </a:lnTo>
                    </a:path>
                    <a:path w="1934200" h="1934200" stroke="0">
                      <a:moveTo>
                        <a:pt x="967100" y="1547360"/>
                      </a:moveTo>
                      <a:lnTo>
                        <a:pt x="967100" y="967100"/>
                      </a:lnTo>
                      <a:lnTo>
                        <a:pt x="297073" y="135394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778" name="Freeform: Shape 777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38673 w 1934200"/>
                    <a:gd name="rtt" fmla="*/ 458660 h 1934200"/>
                    <a:gd name="rtr" fmla="*/ 297073 w 1934200"/>
                    <a:gd name="rtb" fmla="*/ 58026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297073" y="1353940"/>
                      </a:moveTo>
                      <a:lnTo>
                        <a:pt x="297073" y="580260"/>
                      </a:lnTo>
                    </a:path>
                    <a:path w="1934200" h="1934200" stroke="0">
                      <a:moveTo>
                        <a:pt x="297073" y="1353940"/>
                      </a:moveTo>
                      <a:lnTo>
                        <a:pt x="967100" y="967100"/>
                      </a:lnTo>
                      <a:lnTo>
                        <a:pt x="297073" y="58026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4</a:t>
                  </a:r>
                </a:p>
              </p:txBody>
            </p:sp>
          </p:grpSp>
          <p:grpSp>
            <p:nvGrpSpPr>
              <p:cNvPr id="779" name="Group 778"/>
              <p:cNvGrpSpPr/>
              <p:nvPr/>
            </p:nvGrpSpPr>
            <p:grpSpPr>
              <a:xfrm>
                <a:off x="945029" y="4309323"/>
                <a:ext cx="1934200" cy="1934200"/>
                <a:chOff x="945029" y="4309323"/>
                <a:chExt cx="1934200" cy="1934200"/>
              </a:xfrm>
            </p:grpSpPr>
            <p:sp>
              <p:nvSpPr>
                <p:cNvPr id="780" name="Freeform: Shape 779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708700 w 1934200"/>
                    <a:gd name="rtt" fmla="*/ 71820 h 1934200"/>
                    <a:gd name="rtr" fmla="*/ 967100 w 1934200"/>
                    <a:gd name="rtb" fmla="*/ 19342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129567" y="483550"/>
                      </a:moveTo>
                      <a:lnTo>
                        <a:pt x="967100" y="193420"/>
                      </a:lnTo>
                    </a:path>
                    <a:path w="1934200" h="1934200" stroke="0">
                      <a:moveTo>
                        <a:pt x="129567" y="483550"/>
                      </a:moveTo>
                      <a:lnTo>
                        <a:pt x="967100" y="967100"/>
                      </a:lnTo>
                      <a:lnTo>
                        <a:pt x="967100" y="19342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781" name="Freeform: Shape 780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1378724 w 1934200"/>
                    <a:gd name="rtt" fmla="*/ 458660 h 1934200"/>
                    <a:gd name="rtr" fmla="*/ 1637124 w 1934200"/>
                    <a:gd name="rtb" fmla="*/ 58026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967100" y="193420"/>
                      </a:moveTo>
                      <a:lnTo>
                        <a:pt x="1637124" y="580260"/>
                      </a:lnTo>
                    </a:path>
                    <a:path w="1934200" h="1934200" stroke="0">
                      <a:moveTo>
                        <a:pt x="967100" y="193420"/>
                      </a:moveTo>
                      <a:lnTo>
                        <a:pt x="967100" y="967100"/>
                      </a:lnTo>
                      <a:lnTo>
                        <a:pt x="1637124" y="58026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782" name="Freeform: Shape 781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1546235 w 1934200"/>
                    <a:gd name="rtt" fmla="*/ 1329050 h 1934200"/>
                    <a:gd name="rtr" fmla="*/ 1804635 w 1934200"/>
                    <a:gd name="rtb" fmla="*/ 145065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1637124" y="580260"/>
                      </a:moveTo>
                      <a:lnTo>
                        <a:pt x="1804635" y="1450650"/>
                      </a:lnTo>
                    </a:path>
                    <a:path w="1934200" h="1934200" stroke="0">
                      <a:moveTo>
                        <a:pt x="1637124" y="580260"/>
                      </a:moveTo>
                      <a:lnTo>
                        <a:pt x="967100" y="967100"/>
                      </a:lnTo>
                      <a:lnTo>
                        <a:pt x="1804635" y="145065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5</a:t>
                  </a:r>
                </a:p>
              </p:txBody>
            </p:sp>
            <p:sp>
              <p:nvSpPr>
                <p:cNvPr id="783" name="Freeform: Shape 782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708700 w 1934200"/>
                    <a:gd name="rtt" fmla="*/ 1812600 h 1934200"/>
                    <a:gd name="rtr" fmla="*/ 967100 w 1934200"/>
                    <a:gd name="rtb" fmla="*/ 193420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1804635" y="1450650"/>
                      </a:moveTo>
                      <a:lnTo>
                        <a:pt x="967100" y="1934200"/>
                      </a:lnTo>
                    </a:path>
                    <a:path w="1934200" h="1934200" stroke="0">
                      <a:moveTo>
                        <a:pt x="1804635" y="1450650"/>
                      </a:moveTo>
                      <a:lnTo>
                        <a:pt x="967100" y="967100"/>
                      </a:lnTo>
                      <a:lnTo>
                        <a:pt x="967100" y="193420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5</a:t>
                  </a:r>
                </a:p>
              </p:txBody>
            </p:sp>
            <p:sp>
              <p:nvSpPr>
                <p:cNvPr id="784" name="Freeform: Shape 783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38673 w 1934200"/>
                    <a:gd name="rtt" fmla="*/ 1232340 h 1934200"/>
                    <a:gd name="rtr" fmla="*/ 297073 w 1934200"/>
                    <a:gd name="rtb" fmla="*/ 135394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967100" y="1934200"/>
                      </a:moveTo>
                      <a:lnTo>
                        <a:pt x="297073" y="1353940"/>
                      </a:lnTo>
                    </a:path>
                    <a:path w="1934200" h="1934200" stroke="0">
                      <a:moveTo>
                        <a:pt x="967100" y="1934200"/>
                      </a:moveTo>
                      <a:lnTo>
                        <a:pt x="967100" y="967100"/>
                      </a:lnTo>
                      <a:lnTo>
                        <a:pt x="297073" y="135394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785" name="Freeform: Shape 784"/>
                <p:cNvSpPr/>
                <p:nvPr/>
              </p:nvSpPr>
              <p:spPr>
                <a:xfrm>
                  <a:off x="945029" y="4309323"/>
                  <a:ext cx="1934200" cy="1934200"/>
                </a:xfrm>
                <a:custGeom>
                  <a:avLst/>
                  <a:gdLst>
                    <a:gd name="rtl" fmla="*/ -128833 w 1934200"/>
                    <a:gd name="rtt" fmla="*/ 361950 h 1934200"/>
                    <a:gd name="rtr" fmla="*/ 129567 w 1934200"/>
                    <a:gd name="rtb" fmla="*/ 483550 h 1934200"/>
                  </a:gdLst>
                  <a:ahLst/>
                  <a:cxnLst/>
                  <a:rect l="rtl" t="rtt" r="rtr" b="rtb"/>
                  <a:pathLst>
                    <a:path w="1934200" h="1934200" fill="none">
                      <a:moveTo>
                        <a:pt x="297073" y="1353940"/>
                      </a:moveTo>
                      <a:lnTo>
                        <a:pt x="129567" y="483550"/>
                      </a:lnTo>
                    </a:path>
                    <a:path w="1934200" h="1934200" stroke="0">
                      <a:moveTo>
                        <a:pt x="297073" y="1353940"/>
                      </a:moveTo>
                      <a:lnTo>
                        <a:pt x="967100" y="967100"/>
                      </a:lnTo>
                      <a:lnTo>
                        <a:pt x="129567" y="48355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5</a:t>
                  </a:r>
                </a:p>
              </p:txBody>
            </p:sp>
          </p:grpSp>
          <p:grpSp>
            <p:nvGrpSpPr>
              <p:cNvPr id="786" name="Group 785"/>
              <p:cNvGrpSpPr/>
              <p:nvPr/>
            </p:nvGrpSpPr>
            <p:grpSpPr>
              <a:xfrm>
                <a:off x="1555702" y="6515877"/>
                <a:ext cx="198614" cy="136800"/>
                <a:chOff x="1555702" y="6515877"/>
                <a:chExt cx="198614" cy="136800"/>
              </a:xfrm>
            </p:grpSpPr>
            <p:sp>
              <p:nvSpPr>
                <p:cNvPr id="787" name="Freeform: Shape 786"/>
                <p:cNvSpPr/>
                <p:nvPr/>
              </p:nvSpPr>
              <p:spPr>
                <a:xfrm>
                  <a:off x="1555702" y="6515877"/>
                  <a:ext cx="198614" cy="136800"/>
                </a:xfrm>
                <a:custGeom>
                  <a:avLst/>
                  <a:gdLst>
                    <a:gd name="rtl" fmla="*/ 236029 w 198614"/>
                    <a:gd name="rtt" fmla="*/ 7600 h 136800"/>
                    <a:gd name="rtr" fmla="*/ 600829 w 198614"/>
                    <a:gd name="rtb" fmla="*/ 129200 h 136800"/>
                  </a:gdLst>
                  <a:ahLst/>
                  <a:cxnLst/>
                  <a:rect l="rtl" t="rtt" r="rtr" b="rtb"/>
                  <a:pathLst>
                    <a:path w="198614" h="136800">
                      <a:moveTo>
                        <a:pt x="0" y="0"/>
                      </a:moveTo>
                      <a:lnTo>
                        <a:pt x="198614" y="0"/>
                      </a:lnTo>
                      <a:lnTo>
                        <a:pt x="198614" y="136800"/>
                      </a:lnTo>
                      <a:lnTo>
                        <a:pt x="0" y="136800"/>
                      </a:lnTo>
                      <a:close/>
                    </a:path>
                  </a:pathLst>
                </a:custGeom>
                <a:solidFill>
                  <a:srgbClr val="A52A2A">
                    <a:alpha val="40000"/>
                  </a:srgbClr>
                </a:solidFill>
                <a:ln w="15200" cap="flat">
                  <a:solidFill>
                    <a:srgbClr val="A52A2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Calvin</a:t>
                  </a:r>
                </a:p>
              </p:txBody>
            </p:sp>
            <p:sp>
              <p:nvSpPr>
                <p:cNvPr id="788" name="Freeform: Shape 787"/>
                <p:cNvSpPr/>
                <p:nvPr/>
              </p:nvSpPr>
              <p:spPr>
                <a:xfrm>
                  <a:off x="2111516" y="6515877"/>
                  <a:ext cx="198614" cy="136800"/>
                </a:xfrm>
                <a:custGeom>
                  <a:avLst/>
                  <a:gdLst>
                    <a:gd name="rtl" fmla="*/ 235528 w 198614"/>
                    <a:gd name="rtt" fmla="*/ 7600 h 136800"/>
                    <a:gd name="rtr" fmla="*/ 623128 w 198614"/>
                    <a:gd name="rtb" fmla="*/ 129200 h 136800"/>
                  </a:gdLst>
                  <a:ahLst/>
                  <a:cxnLst/>
                  <a:rect l="rtl" t="rtt" r="rtr" b="rtb"/>
                  <a:pathLst>
                    <a:path w="198614" h="136800">
                      <a:moveTo>
                        <a:pt x="0" y="0"/>
                      </a:moveTo>
                      <a:lnTo>
                        <a:pt x="198614" y="0"/>
                      </a:lnTo>
                      <a:lnTo>
                        <a:pt x="198614" y="136800"/>
                      </a:lnTo>
                      <a:lnTo>
                        <a:pt x="0" y="136800"/>
                      </a:lnTo>
                      <a:close/>
                    </a:path>
                  </a:pathLst>
                </a:custGeom>
                <a:solidFill>
                  <a:srgbClr val="45A1AA">
                    <a:alpha val="40000"/>
                  </a:srgbClr>
                </a:solidFill>
                <a:ln w="15200" cap="flat">
                  <a:solidFill>
                    <a:srgbClr val="38868D">
                      <a:alpha val="40000"/>
                    </a:srgbClr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sz="760">
                      <a:solidFill>
                        <a:srgbClr val="404040"/>
                      </a:solidFill>
                      <a:latin typeface="Arial"/>
                    </a:rPr>
                    <a:t>Susan</a:t>
                  </a: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154</Words>
  <Application>Microsoft Office PowerPoint</Application>
  <PresentationFormat>On-screen Show (4:3)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cuments</dc:creator>
  <cp:lastModifiedBy>Peter</cp:lastModifiedBy>
  <cp:revision>1</cp:revision>
  <dcterms:created xsi:type="dcterms:W3CDTF">2015-07-15T02:26:54Z</dcterms:created>
  <dcterms:modified xsi:type="dcterms:W3CDTF">2018-02-08T05:13:29Z</dcterms:modified>
</cp:coreProperties>
</file>