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6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F7B22-D544-4382-A21E-D8E88EA5488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4106-4538-4951-A19E-522DFD276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058" name="ShockwaveFlash1" r:id="rId2" imgW="11707920" imgH="6297480"/>
        </mc:Choice>
        <mc:Fallback>
          <p:control name="ShockwaveFlash1" r:id="rId2" imgW="11707920" imgH="629748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250" y="385763"/>
                  <a:ext cx="11707813" cy="62976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1164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5366" name="ShockwaveFlash1" r:id="rId2" imgW="11850840" imgH="6627960"/>
        </mc:Choice>
        <mc:Fallback>
          <p:control name="ShockwaveFlash1" r:id="rId2" imgW="11850840" imgH="662796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4950" y="230188"/>
                  <a:ext cx="11850688" cy="662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6001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6389" name="ShockwaveFlash1" r:id="rId2" imgW="11179080" imgH="6458040"/>
        </mc:Choice>
        <mc:Fallback>
          <p:control name="ShockwaveFlash1" r:id="rId2" imgW="11179080" imgH="6458040">
            <p:pic>
              <p:nvPicPr>
                <p:cNvPr id="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1824" y="234949"/>
                  <a:ext cx="11179961" cy="645808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4394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7413" name="ShockwaveFlash1" r:id="rId2" imgW="11717280" imgH="6456240"/>
        </mc:Choice>
        <mc:Fallback>
          <p:control name="ShockwaveFlash1" r:id="rId2" imgW="11717280" imgH="645624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100" y="207963"/>
                  <a:ext cx="11717338" cy="64563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955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8437" name="ShockwaveFlash1" r:id="rId2" imgW="11999880" imgH="6485040"/>
        </mc:Choice>
        <mc:Fallback>
          <p:control name="ShockwaveFlash1" r:id="rId2" imgW="11999880" imgH="648504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238" y="150813"/>
                  <a:ext cx="11999912" cy="64849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6852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9461" name="ShockwaveFlash1" r:id="rId2" imgW="11934720" imgH="6561000"/>
        </mc:Choice>
        <mc:Fallback>
          <p:control name="ShockwaveFlash1" r:id="rId2" imgW="11934720" imgH="656100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1288" y="112713"/>
                  <a:ext cx="11934825" cy="65611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596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0485" name="ShockwaveFlash2" r:id="rId2" imgW="11831760" imgH="6608880"/>
        </mc:Choice>
        <mc:Fallback>
          <p:control name="ShockwaveFlash2" r:id="rId2" imgW="11831760" imgH="6608880">
            <p:pic>
              <p:nvPicPr>
                <p:cNvPr id="3" name="ShockwaveFlash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4950" y="131763"/>
                  <a:ext cx="11831638" cy="66087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0378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1509" name="ShockwaveFlash1" r:id="rId2" imgW="11887200" imgH="6561000"/>
        </mc:Choice>
        <mc:Fallback>
          <p:control name="ShockwaveFlash1" r:id="rId2" imgW="11887200" imgH="656100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438" y="112713"/>
                  <a:ext cx="11887200" cy="65611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7479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2532" name="ShockwaveFlash1" r:id="rId2" imgW="11650680" imgH="6589800"/>
        </mc:Choice>
        <mc:Fallback>
          <p:control name="ShockwaveFlash1" r:id="rId2" imgW="11650680" imgH="658980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8006" y="179388"/>
                  <a:ext cx="11650663" cy="65897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3533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3556" name="ShockwaveFlash1" r:id="rId2" imgW="11782440" imgH="6532560"/>
        </mc:Choice>
        <mc:Fallback>
          <p:control name="ShockwaveFlash1" r:id="rId2" imgW="11782440" imgH="653256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5293" y="141485"/>
                  <a:ext cx="11782425" cy="65325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0724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081" name="ShockwaveFlash1" r:id="rId2" imgW="11783880" imgH="6458040"/>
        </mc:Choice>
        <mc:Fallback>
          <p:control name="ShockwaveFlash1" r:id="rId2" imgW="11783880" imgH="645804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525" y="169863"/>
                  <a:ext cx="11784013" cy="64579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482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4105" name="ShockwaveFlash1" r:id="rId2" imgW="11849040" imgH="6656400"/>
        </mc:Choice>
        <mc:Fallback>
          <p:control name="ShockwaveFlash1" r:id="rId2" imgW="11849040" imgH="665640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7963" y="122238"/>
                  <a:ext cx="11849100" cy="66563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6200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5129" name="ShockwaveFlash2" r:id="rId2" imgW="11717280" imgH="6669000"/>
        </mc:Choice>
        <mc:Fallback>
          <p:control name="ShockwaveFlash2" r:id="rId2" imgW="11717280" imgH="6669000">
            <p:pic>
              <p:nvPicPr>
                <p:cNvPr id="3" name="ShockwaveFlash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8481" y="188913"/>
                  <a:ext cx="11717338" cy="66690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4020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9224" name="ShockwaveFlash1" r:id="rId2" imgW="11887200" imgH="6589800"/>
        </mc:Choice>
        <mc:Fallback>
          <p:control name="ShockwaveFlash1" r:id="rId2" imgW="11887200" imgH="658980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7963" y="188913"/>
                  <a:ext cx="11887200" cy="65897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3267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247" name="ShockwaveFlash2" r:id="rId2" imgW="11782440" imgH="6580080"/>
        </mc:Choice>
        <mc:Fallback>
          <p:control name="ShockwaveFlash2" r:id="rId2" imgW="11782440" imgH="6580080">
            <p:pic>
              <p:nvPicPr>
                <p:cNvPr id="3" name="ShockwaveFlash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8913" y="131763"/>
                  <a:ext cx="11782425" cy="65801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1889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1271" name="ShockwaveFlash1" r:id="rId2" imgW="11642760" imgH="6410160"/>
        </mc:Choice>
        <mc:Fallback>
          <p:control name="ShockwaveFlash1" r:id="rId2" imgW="11642760" imgH="641016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5763" y="207963"/>
                  <a:ext cx="11642725" cy="64103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9850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2295" name="ShockwaveFlash1" r:id="rId2" imgW="11349000" imgH="6532560"/>
        </mc:Choice>
        <mc:Fallback>
          <p:control name="ShockwaveFlash1" r:id="rId2" imgW="11349000" imgH="653256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8300" y="141288"/>
                  <a:ext cx="11349038" cy="65325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1013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3319" name="ShockwaveFlash1" r:id="rId2" imgW="11557080" imgH="6513480"/>
        </mc:Choice>
        <mc:Fallback>
          <p:control name="ShockwaveFlash1" r:id="rId2" imgW="11557080" imgH="6513480">
            <p:pic>
              <p:nvPicPr>
                <p:cNvPr id="2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2143" y="217488"/>
                  <a:ext cx="11557000" cy="65135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4789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10</cp:revision>
  <dcterms:created xsi:type="dcterms:W3CDTF">2017-02-06T00:33:54Z</dcterms:created>
  <dcterms:modified xsi:type="dcterms:W3CDTF">2018-02-15T16:03:11Z</dcterms:modified>
</cp:coreProperties>
</file>