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315" r:id="rId6"/>
    <p:sldId id="275" r:id="rId7"/>
    <p:sldId id="276" r:id="rId8"/>
    <p:sldId id="312" r:id="rId9"/>
    <p:sldId id="314" r:id="rId10"/>
    <p:sldId id="274" r:id="rId11"/>
    <p:sldId id="313" r:id="rId12"/>
    <p:sldId id="278" r:id="rId13"/>
    <p:sldId id="292" r:id="rId14"/>
    <p:sldId id="293" r:id="rId15"/>
    <p:sldId id="294" r:id="rId16"/>
    <p:sldId id="279" r:id="rId17"/>
    <p:sldId id="263" r:id="rId18"/>
    <p:sldId id="264" r:id="rId19"/>
    <p:sldId id="277" r:id="rId20"/>
    <p:sldId id="265" r:id="rId21"/>
    <p:sldId id="266" r:id="rId22"/>
    <p:sldId id="299" r:id="rId23"/>
    <p:sldId id="318" r:id="rId24"/>
    <p:sldId id="301" r:id="rId25"/>
    <p:sldId id="317" r:id="rId26"/>
    <p:sldId id="267" r:id="rId27"/>
    <p:sldId id="280" r:id="rId28"/>
    <p:sldId id="281" r:id="rId29"/>
    <p:sldId id="302" r:id="rId30"/>
    <p:sldId id="268" r:id="rId31"/>
    <p:sldId id="282" r:id="rId32"/>
    <p:sldId id="283" r:id="rId33"/>
    <p:sldId id="303" r:id="rId34"/>
    <p:sldId id="290" r:id="rId35"/>
    <p:sldId id="304" r:id="rId36"/>
    <p:sldId id="305" r:id="rId37"/>
    <p:sldId id="306" r:id="rId38"/>
    <p:sldId id="307" r:id="rId39"/>
    <p:sldId id="269" r:id="rId40"/>
    <p:sldId id="288" r:id="rId41"/>
    <p:sldId id="319" r:id="rId42"/>
    <p:sldId id="308" r:id="rId43"/>
    <p:sldId id="310" r:id="rId44"/>
    <p:sldId id="284" r:id="rId45"/>
    <p:sldId id="285" r:id="rId46"/>
    <p:sldId id="286" r:id="rId47"/>
    <p:sldId id="287" r:id="rId48"/>
    <p:sldId id="291" r:id="rId49"/>
    <p:sldId id="320" r:id="rId50"/>
    <p:sldId id="321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83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6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7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0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852B-3DF5-4EC9-88EF-E461D352E54F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5C12-2448-43F9-AC1B-290FF0966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44" y="-2365278"/>
            <a:ext cx="12680044" cy="942287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80884" y="326388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00425" y="295697"/>
            <a:ext cx="5391150" cy="10398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밀키트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서점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28194" y="2806777"/>
            <a:ext cx="2160000" cy="3151379"/>
            <a:chOff x="1128194" y="2825827"/>
            <a:chExt cx="2160000" cy="315137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194" y="2825827"/>
              <a:ext cx="2160000" cy="315137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762178" y="3084661"/>
              <a:ext cx="892032" cy="37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박지선</a:t>
              </a:r>
              <a:endPara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40411" y="2798631"/>
            <a:ext cx="2229083" cy="3150000"/>
            <a:chOff x="3678005" y="2827206"/>
            <a:chExt cx="2229083" cy="315000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005" y="2827206"/>
              <a:ext cx="2229083" cy="315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4287880" y="3084661"/>
              <a:ext cx="888182" cy="373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김동현</a:t>
              </a:r>
              <a:endPara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21711" y="2797165"/>
            <a:ext cx="2229083" cy="3189566"/>
            <a:chOff x="6491981" y="2787640"/>
            <a:chExt cx="2229083" cy="3189566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981" y="2787640"/>
              <a:ext cx="2229083" cy="31895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7157300" y="3084661"/>
              <a:ext cx="898443" cy="378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조민석</a:t>
              </a:r>
              <a:endPara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103010" y="2798811"/>
            <a:ext cx="2214564" cy="3178395"/>
            <a:chOff x="9103010" y="2798811"/>
            <a:chExt cx="2214564" cy="317839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3010" y="2798811"/>
              <a:ext cx="2214564" cy="317839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9713115" y="3084661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노용천</a:t>
              </a:r>
              <a:endPara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4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576477"/>
            <a:ext cx="8502181" cy="58973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세션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98277" y="1250596"/>
            <a:ext cx="5255288" cy="316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93128" y="1250596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68" y="3920155"/>
            <a:ext cx="8040363" cy="1947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69" y="603291"/>
            <a:ext cx="8040363" cy="2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16665" y="1969116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전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08" y="180870"/>
            <a:ext cx="8094614" cy="65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924724" y="1969116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후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21" y="569579"/>
            <a:ext cx="7020905" cy="5277587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69591" y="1022201"/>
            <a:ext cx="2756242" cy="456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77802" y="3303894"/>
            <a:ext cx="5275384" cy="534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52853" r="1164" b="30285"/>
          <a:stretch/>
        </p:blipFill>
        <p:spPr>
          <a:xfrm>
            <a:off x="90435" y="6069361"/>
            <a:ext cx="5687367" cy="47227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7876" y="6038210"/>
            <a:ext cx="5700410" cy="503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876" y="563772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61" y="1326382"/>
            <a:ext cx="8808548" cy="47924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914675" y="1969116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후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9591" y="1022201"/>
            <a:ext cx="2756242" cy="456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94579" y="1883642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후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06" y="274519"/>
            <a:ext cx="5741260" cy="6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0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94578" y="1893690"/>
            <a:ext cx="298844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드롭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43" y="1675006"/>
            <a:ext cx="8405558" cy="3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음식목록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38" y="666751"/>
            <a:ext cx="7916053" cy="52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음식목록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75" y="261258"/>
            <a:ext cx="7910698" cy="6410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7600" y="1559728"/>
            <a:ext cx="2795155" cy="2596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0445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음식목록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39" y="639693"/>
            <a:ext cx="8293117" cy="54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44" y="-2365278"/>
            <a:ext cx="12680044" cy="942287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80884" y="326388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44932" y="268803"/>
            <a:ext cx="5391150" cy="10398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85" y="0"/>
            <a:ext cx="14376385" cy="7940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2653" y="1903420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팀 구성원 소개</a:t>
            </a:r>
            <a:endParaRPr lang="en-US" altLang="ko-KR" sz="4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3753" y="3061852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프로젝트 소개</a:t>
            </a:r>
            <a:endParaRPr lang="en-US" altLang="ko-KR" sz="4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2953" y="4191560"/>
            <a:ext cx="3158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코드 설명</a:t>
            </a:r>
            <a:endParaRPr lang="en-US" altLang="ko-KR" sz="4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3412" y="1890719"/>
            <a:ext cx="3158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수행 소감</a:t>
            </a:r>
            <a:endParaRPr lang="en-US" altLang="ko-KR" sz="4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3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음식목록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04" y="585245"/>
            <a:ext cx="9247028" cy="53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0445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음식목록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49" y="2008640"/>
            <a:ext cx="8725479" cy="2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72867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11" y="849374"/>
            <a:ext cx="7182112" cy="52148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04509" y="3169227"/>
            <a:ext cx="6546273" cy="810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22" y="341915"/>
            <a:ext cx="8514417" cy="58955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5492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9632" y="5613009"/>
            <a:ext cx="4670474" cy="422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6413" y="2789695"/>
            <a:ext cx="4825217" cy="305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72867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2" y="330681"/>
            <a:ext cx="6722324" cy="62363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4176" y="2619601"/>
            <a:ext cx="5204615" cy="321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25" y="780974"/>
            <a:ext cx="8077840" cy="4923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72867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59135" y="3813464"/>
            <a:ext cx="6224147" cy="352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6" y="66675"/>
            <a:ext cx="9355284" cy="61470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5492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4596" y="3873731"/>
            <a:ext cx="8420793" cy="4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99905" y="5602777"/>
            <a:ext cx="8686800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4453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36" y="172045"/>
            <a:ext cx="5734773" cy="65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목록담기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7" y="2386012"/>
            <a:ext cx="8546422" cy="16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수량수정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683868"/>
            <a:ext cx="8150348" cy="38714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65469" y="3213962"/>
            <a:ext cx="7030291" cy="410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44" y="-2365278"/>
            <a:ext cx="12680044" cy="942287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80884" y="326388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22732" y="268803"/>
            <a:ext cx="5391150" cy="10398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#Best Team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85" y="0"/>
            <a:ext cx="14376385" cy="7940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5820" y="1716436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박지선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5820" y="3809570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김동현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3610" y="1633960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조민석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3610" y="3726775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노용천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5820" y="2341846"/>
            <a:ext cx="35814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DB</a:t>
            </a: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연동 및 구축</a:t>
            </a:r>
            <a:endParaRPr lang="en-US" altLang="ko-KR" sz="28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코드 작성 </a:t>
            </a:r>
            <a:endParaRPr lang="en-US" altLang="ko-KR" sz="28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코드 점검 </a:t>
            </a: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및 정리</a:t>
            </a:r>
            <a:endParaRPr lang="en-US" altLang="ko-KR" sz="28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6761" y="4533573"/>
            <a:ext cx="3466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DB</a:t>
            </a: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연동 및 구축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코드 작성 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코드 점검 및 정리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7910" y="2309914"/>
            <a:ext cx="346601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DB</a:t>
            </a: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연동 및 구축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코드 작성 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코드 점검 및 정리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57910" y="4387378"/>
            <a:ext cx="4275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DB</a:t>
            </a: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연동 및 구축</a:t>
            </a:r>
            <a:endParaRPr lang="en-US" altLang="ko-KR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코드 작성</a:t>
            </a:r>
            <a:endParaRPr lang="en-US" altLang="ko-KR" sz="28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PPT</a:t>
            </a:r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자료수집 및 </a:t>
            </a:r>
            <a:r>
              <a:rPr lang="ko-KR" altLang="en-US" sz="2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작성 </a:t>
            </a:r>
            <a:endParaRPr lang="en-US" altLang="ko-KR" sz="28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수량수정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108727"/>
            <a:ext cx="6390409" cy="6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8170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수량수정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23" y="495665"/>
            <a:ext cx="8350901" cy="43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9505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수량수정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94" y="800041"/>
            <a:ext cx="7700417" cy="15102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8" y="2991583"/>
            <a:ext cx="8846587" cy="15512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0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목록삭제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7" y="1643194"/>
            <a:ext cx="8096250" cy="3790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48645" y="4312227"/>
            <a:ext cx="5867895" cy="422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목록삭제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7" y="104643"/>
            <a:ext cx="7907814" cy="65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7" y="347921"/>
            <a:ext cx="8583306" cy="5741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392873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5191" y="4705350"/>
            <a:ext cx="7791522" cy="905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67" y="2660796"/>
            <a:ext cx="4207207" cy="111539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64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4" y="2059911"/>
            <a:ext cx="8846126" cy="4243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44" y="348164"/>
            <a:ext cx="2730824" cy="259005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4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78" y="624572"/>
            <a:ext cx="6223690" cy="58716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65918" y="1391481"/>
            <a:ext cx="6270464" cy="676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5918" y="5416062"/>
            <a:ext cx="4576746" cy="267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1488" y="4335864"/>
            <a:ext cx="4226117" cy="369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31" y="1986824"/>
            <a:ext cx="6045834" cy="27185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72400" y="2669778"/>
            <a:ext cx="5969127" cy="47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7" y="0"/>
            <a:ext cx="7509224" cy="6791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13871" y="4895557"/>
            <a:ext cx="5880295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44" y="-2365278"/>
            <a:ext cx="12680044" cy="942287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80884" y="326388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12695" y="268803"/>
            <a:ext cx="5391150" cy="103981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660" y="0"/>
            <a:ext cx="14376385" cy="7940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6535" y="1863443"/>
            <a:ext cx="3929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Book Base</a:t>
            </a:r>
          </a:p>
          <a:p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551" y="2832939"/>
            <a:ext cx="3929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Food Shop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1000" y="3817051"/>
            <a:ext cx="409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MemberShip</a:t>
            </a:r>
            <a:endParaRPr lang="en-US" altLang="ko-KR" sz="40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8451" y="4844274"/>
            <a:ext cx="409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9101" y="1821927"/>
            <a:ext cx="3929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9101" y="2784271"/>
            <a:ext cx="3929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Buy List</a:t>
            </a:r>
          </a:p>
          <a:p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9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11" y="703751"/>
            <a:ext cx="8925036" cy="41073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내역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32" y="66675"/>
            <a:ext cx="7035996" cy="65419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93281" y="2513700"/>
            <a:ext cx="5272937" cy="312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44006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내역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21" y="391935"/>
            <a:ext cx="7543724" cy="5697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72199" y="4124291"/>
            <a:ext cx="5033845" cy="489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724818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09917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내역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53" y="66675"/>
            <a:ext cx="6663029" cy="65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99" y="151334"/>
            <a:ext cx="9419531" cy="64384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내역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116" y="3953021"/>
            <a:ext cx="7472022" cy="2721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95492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81" y="283727"/>
            <a:ext cx="7883356" cy="62409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3481" y="153316"/>
            <a:ext cx="6898814" cy="447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35791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/>
          <a:stretch/>
        </p:blipFill>
        <p:spPr>
          <a:xfrm>
            <a:off x="3447707" y="232931"/>
            <a:ext cx="8288153" cy="6500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33407" y="3038622"/>
            <a:ext cx="6654655" cy="2996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90222" y="2052680"/>
            <a:ext cx="2164478" cy="255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구매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3" r="24147"/>
          <a:stretch/>
        </p:blipFill>
        <p:spPr>
          <a:xfrm>
            <a:off x="3450887" y="514061"/>
            <a:ext cx="8392148" cy="4315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6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80884" y="50616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22732" y="-6969"/>
            <a:ext cx="5391150" cy="10398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소감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5" y="1031504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박지선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155" y="416370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김동현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3854" y="1034741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조민석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3854" y="4075802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노용천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005" y="1715923"/>
            <a:ext cx="6422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처음엔 어색했으나 </a:t>
            </a:r>
            <a:r>
              <a:rPr lang="ko-KR" altLang="en-US" sz="24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여러번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부딪혀보니 코드의 흐름을 파악할 수 있었다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특히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기초적인 서버와 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DB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의 세팅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r>
              <a:rPr lang="ko-KR" altLang="en-US" sz="24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파일경로의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중요성을 깨달았다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그리고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시간이 되면 인기상품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리스트의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오류와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기능을 보완하고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싶다</a:t>
            </a: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096" y="4887711"/>
            <a:ext cx="6123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생각한 것 보다 더 어려워서 교재를 많이 참고 하였지만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그것 또한 쉽지 않아서 고생을 했다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프로젝트를 진행하면서 많은 공부가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되었고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더 많은 공부가 필요함을 느꼈다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68155" y="1783702"/>
            <a:ext cx="4868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JSP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에 대한 이해가 부족해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교재를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참고하여 </a:t>
            </a:r>
            <a:r>
              <a:rPr lang="ko-KR" altLang="en-US" sz="24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수정밖에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못 하였지만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진행을 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하다 보니 실력이 조금은 증가한 것 같음</a:t>
            </a:r>
            <a:endParaRPr lang="en-US" altLang="ko-KR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8155" y="4871594"/>
            <a:ext cx="500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JSP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생각했던 것을 구현 하는 게 많이 어려웠고 프로젝트를 진행 하면서 배울 점이 많았다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4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31009" y="2673057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31009" y="2661416"/>
            <a:ext cx="4953000" cy="10398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09" y="0"/>
            <a:ext cx="9442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631009" y="2673057"/>
            <a:ext cx="4953000" cy="1028171"/>
            <a:chOff x="3680884" y="116838"/>
            <a:chExt cx="4953000" cy="102817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80884" y="116838"/>
              <a:ext cx="4953000" cy="102817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85661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00524" y="205175"/>
              <a:ext cx="123824" cy="975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31009" y="2661416"/>
            <a:ext cx="4953000" cy="103981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9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21332" y="1914499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48" y="96419"/>
            <a:ext cx="6274857" cy="63057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85148" y="3597310"/>
            <a:ext cx="5792865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4691" y="2709124"/>
            <a:ext cx="3075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CustomerDataBean.java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2025150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78" y="382651"/>
            <a:ext cx="5339251" cy="35261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78" y="4320792"/>
            <a:ext cx="6819655" cy="22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910318" y="1361840"/>
            <a:ext cx="2928153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800" b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유저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체크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65" y="361896"/>
            <a:ext cx="8220652" cy="609919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69591" y="1022201"/>
            <a:ext cx="2756242" cy="456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자바빈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78904" y="3208876"/>
            <a:ext cx="5651285" cy="349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56" y="81189"/>
            <a:ext cx="7086041" cy="65517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" y="66675"/>
            <a:ext cx="3063816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591" y="1022201"/>
            <a:ext cx="2197383" cy="456791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40462" y="1643194"/>
            <a:ext cx="2392945" cy="2669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JSP</a:t>
            </a: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en-US" altLang="ko-KR" sz="6800" b="1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6800" b="1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46171" y="2220687"/>
            <a:ext cx="6691086" cy="18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18" y="624360"/>
            <a:ext cx="6389914" cy="9494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62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377</Words>
  <Application>Microsoft Office PowerPoint</Application>
  <PresentationFormat>와이드스크린</PresentationFormat>
  <Paragraphs>193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HY견고딕</vt:lpstr>
      <vt:lpstr>HY엽서M</vt:lpstr>
      <vt:lpstr>HY헤드라인M</vt:lpstr>
      <vt:lpstr>맑은 고딕</vt:lpstr>
      <vt:lpstr>Arial</vt:lpstr>
      <vt:lpstr>Office 테마</vt:lpstr>
      <vt:lpstr>#밀키트 서점</vt:lpstr>
      <vt:lpstr>#목 차</vt:lpstr>
      <vt:lpstr>#Best Team</vt:lpstr>
      <vt:lpstr>#프로젝트 소개</vt:lpstr>
      <vt:lpstr>PowerPoint 프레젠테이션</vt:lpstr>
      <vt:lpstr>코드 설명</vt:lpstr>
      <vt:lpstr>실행 화면</vt:lpstr>
      <vt:lpstr>PowerPoint 프레젠테이션</vt:lpstr>
      <vt:lpstr>코드 설명</vt:lpstr>
      <vt:lpstr>코드 설명</vt:lpstr>
      <vt:lpstr>실행 화면</vt:lpstr>
      <vt:lpstr>실행 화면</vt:lpstr>
      <vt:lpstr>PowerPoint 프레젠테이션</vt:lpstr>
      <vt:lpstr>PowerPoint 프레젠테이션</vt:lpstr>
      <vt:lpstr>실행 화면</vt:lpstr>
      <vt:lpstr>실행 화면</vt:lpstr>
      <vt:lpstr>코드 설명</vt:lpstr>
      <vt:lpstr>코드 설명</vt:lpstr>
      <vt:lpstr>실행 화면</vt:lpstr>
      <vt:lpstr>코드 설명</vt:lpstr>
      <vt:lpstr>실행 화면</vt:lpstr>
      <vt:lpstr>자바빈 설명</vt:lpstr>
      <vt:lpstr>코드 설명</vt:lpstr>
      <vt:lpstr>자바빈 설명</vt:lpstr>
      <vt:lpstr>자바빈 설명</vt:lpstr>
      <vt:lpstr>코드 설명</vt:lpstr>
      <vt:lpstr>코드 설명</vt:lpstr>
      <vt:lpstr>실행 화면</vt:lpstr>
      <vt:lpstr>자바빈 설명</vt:lpstr>
      <vt:lpstr>코드 설명</vt:lpstr>
      <vt:lpstr>코드 설명</vt:lpstr>
      <vt:lpstr>실행 화면</vt:lpstr>
      <vt:lpstr>자바빈 설명</vt:lpstr>
      <vt:lpstr>코드 설명</vt:lpstr>
      <vt:lpstr>자바빈 설명</vt:lpstr>
      <vt:lpstr>자바빈 설명</vt:lpstr>
      <vt:lpstr>자바빈 설명</vt:lpstr>
      <vt:lpstr>자바빈 설명</vt:lpstr>
      <vt:lpstr>코드 설명</vt:lpstr>
      <vt:lpstr>실행 화면</vt:lpstr>
      <vt:lpstr>자바빈 설명</vt:lpstr>
      <vt:lpstr>자바빈 설명</vt:lpstr>
      <vt:lpstr>자바빈 설명</vt:lpstr>
      <vt:lpstr>코드 설명</vt:lpstr>
      <vt:lpstr>코드 설명</vt:lpstr>
      <vt:lpstr>코드 설명</vt:lpstr>
      <vt:lpstr>실행 화면</vt:lpstr>
      <vt:lpstr>#수행 소감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#밀키트 서점</dc:title>
  <dc:creator>KB</dc:creator>
  <cp:lastModifiedBy>KB</cp:lastModifiedBy>
  <cp:revision>128</cp:revision>
  <dcterms:created xsi:type="dcterms:W3CDTF">2024-04-18T01:01:54Z</dcterms:created>
  <dcterms:modified xsi:type="dcterms:W3CDTF">2024-04-19T03:30:50Z</dcterms:modified>
</cp:coreProperties>
</file>