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97" r:id="rId5"/>
    <p:sldId id="335" r:id="rId6"/>
    <p:sldId id="259" r:id="rId7"/>
    <p:sldId id="298" r:id="rId8"/>
    <p:sldId id="312" r:id="rId9"/>
    <p:sldId id="313" r:id="rId10"/>
    <p:sldId id="311" r:id="rId11"/>
    <p:sldId id="314" r:id="rId12"/>
    <p:sldId id="315" r:id="rId13"/>
    <p:sldId id="316" r:id="rId14"/>
    <p:sldId id="317" r:id="rId15"/>
    <p:sldId id="336" r:id="rId16"/>
    <p:sldId id="320" r:id="rId17"/>
    <p:sldId id="323" r:id="rId18"/>
    <p:sldId id="321" r:id="rId19"/>
    <p:sldId id="318" r:id="rId20"/>
    <p:sldId id="337" r:id="rId21"/>
    <p:sldId id="319" r:id="rId22"/>
    <p:sldId id="322" r:id="rId23"/>
    <p:sldId id="325" r:id="rId24"/>
    <p:sldId id="324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8" r:id="rId35"/>
    <p:sldId id="271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CC00"/>
    <a:srgbClr val="096695"/>
    <a:srgbClr val="18A8F1"/>
    <a:srgbClr val="3819A0"/>
    <a:srgbClr val="E0F0F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7" autoAdjust="0"/>
    <p:restoredTop sz="93773" autoAdjust="0"/>
  </p:normalViewPr>
  <p:slideViewPr>
    <p:cSldViewPr>
      <p:cViewPr varScale="1">
        <p:scale>
          <a:sx n="73" d="100"/>
          <a:sy n="73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4B039-FA04-49B3-A848-A0826B24A8F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A6EF-D72D-4387-8269-E46841AB2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4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0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4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9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A6EF-D72D-4387-8269-E46841AB29D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9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0.png"/><Relationship Id="rId7" Type="http://schemas.openxmlformats.org/officeDocument/2006/relationships/image" Target="../media/image5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0.png"/><Relationship Id="rId7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0.png"/><Relationship Id="rId7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4.png"/><Relationship Id="rId7" Type="http://schemas.openxmlformats.org/officeDocument/2006/relationships/image" Target="../media/image15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17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918758" y="884472"/>
            <a:ext cx="16448199" cy="8516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19200" y="125730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3930986"/>
            <a:ext cx="5423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 부트 게시판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8265" y="513433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[1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 발표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7415" y="5781117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김동현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노용천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박지선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81" y="4700747"/>
            <a:ext cx="8871718" cy="496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95500"/>
            <a:ext cx="6817627" cy="266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60" y="2975924"/>
            <a:ext cx="10386280" cy="69871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77400" y="6896100"/>
            <a:ext cx="1447800" cy="15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8400" y="5829300"/>
            <a:ext cx="4012904" cy="34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8" y="2171700"/>
            <a:ext cx="15595148" cy="75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2" y="2019300"/>
            <a:ext cx="12650177" cy="79529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57600" y="3238500"/>
            <a:ext cx="57912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019301"/>
            <a:ext cx="9686460" cy="22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95500"/>
            <a:ext cx="11899900" cy="779596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70" y="3791721"/>
            <a:ext cx="6283210" cy="29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2129369"/>
            <a:ext cx="11380018" cy="50715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3" y="4391739"/>
            <a:ext cx="12803290" cy="56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87272"/>
            <a:ext cx="12803290" cy="56183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803" y="5143500"/>
            <a:ext cx="6896973" cy="46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4" y="2171700"/>
            <a:ext cx="14088894" cy="7543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7277100"/>
            <a:ext cx="63246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4354414"/>
            <a:ext cx="10824359" cy="24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2" y="2137246"/>
            <a:ext cx="8957408" cy="76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171700"/>
            <a:ext cx="15874514" cy="73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2180830"/>
            <a:ext cx="10639553" cy="50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3541" y="752380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  <a:solidFill>
              <a:srgbClr val="E0F0FA"/>
            </a:solidFill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28200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5153" y="5309893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307" y="2803508"/>
            <a:ext cx="3299386" cy="9198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-76200" y="18386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58920" y="1655630"/>
            <a:ext cx="8045655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6600" b="1" dirty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 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</a:t>
            </a:r>
            <a:r>
              <a:rPr lang="ko-KR" altLang="en-US" sz="6600" b="1" dirty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</a:t>
            </a: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코드 소개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 </a:t>
            </a:r>
            <a:r>
              <a:rPr lang="ko-KR" altLang="en-US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 의견</a:t>
            </a:r>
            <a:endParaRPr lang="en-US" altLang="ko-KR" sz="6600" b="1" dirty="0" smtClean="0">
              <a:solidFill>
                <a:srgbClr val="18A8F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600" b="1" dirty="0" smtClean="0">
                <a:solidFill>
                  <a:srgbClr val="18A8F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 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1" y="2019300"/>
            <a:ext cx="12100562" cy="4928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120" y="4483644"/>
            <a:ext cx="504895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9" y="2019300"/>
            <a:ext cx="11628481" cy="706333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86000" y="7124700"/>
            <a:ext cx="5105400" cy="228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8095" y="4190587"/>
            <a:ext cx="10546980" cy="24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1" y="2100790"/>
            <a:ext cx="15516692" cy="46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90" y="2781300"/>
            <a:ext cx="6283210" cy="2996405"/>
          </a:xfrm>
          <a:prstGeom prst="rect">
            <a:avLst/>
          </a:prstGeom>
        </p:spPr>
      </p:pic>
      <p:sp>
        <p:nvSpPr>
          <p:cNvPr id="4" name="왼쪽 화살표 3"/>
          <p:cNvSpPr/>
          <p:nvPr/>
        </p:nvSpPr>
        <p:spPr>
          <a:xfrm>
            <a:off x="9829800" y="4629906"/>
            <a:ext cx="2286000" cy="61843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변경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2019300"/>
            <a:ext cx="1473175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7" y="4103076"/>
            <a:ext cx="14661978" cy="57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변경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36330"/>
            <a:ext cx="11344130" cy="79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변경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92" y="2737338"/>
            <a:ext cx="4946731" cy="594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22" y="2171700"/>
            <a:ext cx="10472553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8" y="2003415"/>
            <a:ext cx="15571754" cy="53044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848600" y="4686300"/>
            <a:ext cx="2209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7" y="2095500"/>
            <a:ext cx="11952654" cy="64432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86400" y="6819900"/>
            <a:ext cx="388620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8" y="2171700"/>
            <a:ext cx="1639681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450947"/>
            <a:ext cx="15495583" cy="6759801"/>
            <a:chOff x="1005370" y="2450947"/>
            <a:chExt cx="15495583" cy="67598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01200" y="-487732"/>
              <a:ext cx="30991165" cy="1351960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450947"/>
              <a:ext cx="15495583" cy="67598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-23191" y="12231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32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28800" y="2933700"/>
            <a:ext cx="6267005" cy="57912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3178" y="5372100"/>
            <a:ext cx="5410199" cy="12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 부트를 이용하여</a:t>
            </a:r>
            <a:endParaRPr lang="en-US" altLang="ko-KR" sz="32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게시판 만들기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51816" y="2933700"/>
            <a:ext cx="6404250" cy="5791200"/>
          </a:xfrm>
          <a:prstGeom prst="rect">
            <a:avLst/>
          </a:prstGeom>
          <a:solidFill>
            <a:srgbClr val="E0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94382" y="3314398"/>
            <a:ext cx="54799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회원가입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카테고리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 글 수정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마이 페이지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변경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정렬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630" y="31623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6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" name="그룹 1005"/>
          <p:cNvGrpSpPr/>
          <p:nvPr/>
        </p:nvGrpSpPr>
        <p:grpSpPr>
          <a:xfrm>
            <a:off x="15240000" y="7835060"/>
            <a:ext cx="930986" cy="823454"/>
            <a:chOff x="15784227" y="2156835"/>
            <a:chExt cx="1174336" cy="898003"/>
          </a:xfrm>
        </p:grpSpPr>
        <p:pic>
          <p:nvPicPr>
            <p:cNvPr id="21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84227" y="2156835"/>
              <a:ext cx="1174336" cy="8980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101084"/>
            <a:ext cx="14449211" cy="6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8" y="2171699"/>
            <a:ext cx="14527210" cy="73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45" y="2095500"/>
            <a:ext cx="8398030" cy="2819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" y="2127700"/>
            <a:ext cx="8742843" cy="61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댓글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페이징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정렬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548555"/>
            <a:ext cx="8094715" cy="419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42" y="4376075"/>
            <a:ext cx="8249233" cy="4348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900" y="394001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최신순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7619" y="40005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추천순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7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90256" y="699074"/>
            <a:ext cx="18875971" cy="9587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533399" y="0"/>
            <a:ext cx="18819114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5" y="1184303"/>
            <a:ext cx="1900359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2445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159" y="4258416"/>
            <a:ext cx="4265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매개변수 위치 하나로도 오류가 날 수 있는 굉장히 섬세한 언어라는 걸 느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꼈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습니다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76200" y="11430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소개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200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71" y="1184303"/>
            <a:ext cx="1900359" cy="21336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66109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김동현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99864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08" y="1184303"/>
            <a:ext cx="1900359" cy="2133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492307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노용천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26062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971" y="1184303"/>
            <a:ext cx="1900359" cy="2133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5015971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박지선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749726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8952" y="4258416"/>
            <a:ext cx="4265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생소하여 처음에는 어려웠지만 프로젝트를 진행하면서 조금씩 익숙해지게 되었고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mvc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패턴을 이해하는데 많은 도움이 되었다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27309" y="4258416"/>
            <a:ext cx="4265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어노테이션에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대해서 조금은 알게 되었고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공부가 많이 필요하다는 걸 많이 느꼈다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863496" y="4258416"/>
            <a:ext cx="42654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팀원의 도움으로 생각보다 쉽게 이해가 된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것같다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이곳의 기능을 잘 쓰면 훨씬 간단하게 사이트를 만들 수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있을거같은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생각이 들었다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4279" y="2558130"/>
            <a:ext cx="8394782" cy="59427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93524" y="2083928"/>
            <a:ext cx="1043817" cy="1043817"/>
            <a:chOff x="10493524" y="2083928"/>
            <a:chExt cx="1043817" cy="10438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3524" y="2083928"/>
              <a:ext cx="1043817" cy="1043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594" y="2021925"/>
            <a:ext cx="797448" cy="1167823"/>
            <a:chOff x="12497594" y="2021925"/>
            <a:chExt cx="797448" cy="11678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7594" y="2021925"/>
              <a:ext cx="797448" cy="11678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32873" y="2102994"/>
            <a:ext cx="685867" cy="1005685"/>
            <a:chOff x="14332873" y="2102994"/>
            <a:chExt cx="685867" cy="1005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32873" y="2102994"/>
              <a:ext cx="685867" cy="10056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84227" y="2156835"/>
            <a:ext cx="1174336" cy="898003"/>
            <a:chOff x="15784227" y="2156835"/>
            <a:chExt cx="1174336" cy="8980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84227" y="2156835"/>
              <a:ext cx="1174336" cy="8980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2220" y="3641190"/>
            <a:ext cx="1066424" cy="1321844"/>
            <a:chOff x="10482220" y="3641190"/>
            <a:chExt cx="1066424" cy="13218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2220" y="3641190"/>
              <a:ext cx="1066424" cy="13218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79727" y="3806032"/>
            <a:ext cx="992159" cy="992159"/>
            <a:chOff x="14179727" y="3806032"/>
            <a:chExt cx="992159" cy="992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9727" y="3806032"/>
              <a:ext cx="992159" cy="9921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30966" y="3888992"/>
            <a:ext cx="1080858" cy="826240"/>
            <a:chOff x="15830966" y="3888992"/>
            <a:chExt cx="1080858" cy="8262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30966" y="3888992"/>
              <a:ext cx="1080858" cy="8262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25916" y="5402419"/>
            <a:ext cx="979033" cy="1144666"/>
            <a:chOff x="10525916" y="5402419"/>
            <a:chExt cx="979033" cy="11446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5916" y="5402419"/>
              <a:ext cx="979033" cy="11446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10392" y="5488826"/>
            <a:ext cx="971853" cy="971853"/>
            <a:chOff x="12410392" y="5488826"/>
            <a:chExt cx="971853" cy="9718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0392" y="5488826"/>
              <a:ext cx="971853" cy="9718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03619" y="5502564"/>
            <a:ext cx="944375" cy="944375"/>
            <a:chOff x="14203619" y="5502564"/>
            <a:chExt cx="944375" cy="94437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03619" y="5502564"/>
              <a:ext cx="944375" cy="94437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61568" y="5464866"/>
            <a:ext cx="619655" cy="1019773"/>
            <a:chOff x="16061568" y="5464866"/>
            <a:chExt cx="619655" cy="10197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61568" y="5464866"/>
              <a:ext cx="619655" cy="10197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590822" y="7161425"/>
            <a:ext cx="849220" cy="1058600"/>
            <a:chOff x="10590822" y="7161425"/>
            <a:chExt cx="849220" cy="10586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0822" y="7161425"/>
              <a:ext cx="849220" cy="1058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62095" y="7287087"/>
            <a:ext cx="1068447" cy="807276"/>
            <a:chOff x="12362095" y="7287087"/>
            <a:chExt cx="1068447" cy="80727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62095" y="7287087"/>
              <a:ext cx="1068447" cy="8072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235754" y="7168823"/>
            <a:ext cx="880104" cy="1043804"/>
            <a:chOff x="14235754" y="7168823"/>
            <a:chExt cx="880104" cy="104380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35754" y="7168823"/>
              <a:ext cx="880104" cy="10438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18404" y="7117660"/>
            <a:ext cx="505982" cy="1146130"/>
            <a:chOff x="16118404" y="7117660"/>
            <a:chExt cx="505982" cy="114613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18404" y="7117660"/>
              <a:ext cx="505982" cy="11461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461636" y="3826389"/>
            <a:ext cx="869365" cy="951446"/>
            <a:chOff x="12461636" y="3826389"/>
            <a:chExt cx="869365" cy="9514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61636" y="3826389"/>
              <a:ext cx="869365" cy="9514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1333500"/>
            <a:ext cx="15938500" cy="8305800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5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6200" y="114300"/>
            <a:ext cx="338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</a:t>
            </a:r>
            <a:r>
              <a:rPr lang="en-US" altLang="ko-KR" sz="32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  <a:endParaRPr lang="en-US" altLang="ko-KR" sz="3200" b="1" dirty="0" smtClean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36" y="1333500"/>
            <a:ext cx="10873164" cy="83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8200" y="1333500"/>
            <a:ext cx="15938500" cy="8305800"/>
          </a:xfrm>
          <a:prstGeom prst="rect">
            <a:avLst/>
          </a:prstGeom>
          <a:solidFill>
            <a:srgbClr val="95B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5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6200" y="114300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구조</a:t>
            </a:r>
            <a:endParaRPr lang="en-US" altLang="ko-KR" sz="3200" b="1" dirty="0" smtClean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72" y="1452200"/>
            <a:ext cx="11297688" cy="80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90256" y="699074"/>
            <a:ext cx="18875971" cy="9587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533399" y="0"/>
            <a:ext cx="18819114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5" y="1184303"/>
            <a:ext cx="1900359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2445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159" y="4258416"/>
            <a:ext cx="4265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MVC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전반  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SpringSequrity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타임리프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부분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ppt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76200" y="114300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소개</a:t>
            </a:r>
            <a:endParaRPr lang="ko-KR" altLang="en-US" sz="32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200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71" y="1184303"/>
            <a:ext cx="1900359" cy="21336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66109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김동현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77823" y="4258416"/>
            <a:ext cx="4265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구현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view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구현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데이터베이스 설계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ppt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99864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08" y="1184303"/>
            <a:ext cx="1900359" cy="21336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492307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노용천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04021" y="4258416"/>
            <a:ext cx="4265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view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데이터베이스 설계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ppt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9226062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971" y="1184303"/>
            <a:ext cx="1900359" cy="2133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5015971" y="3550530"/>
            <a:ext cx="26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박지선</a:t>
            </a:r>
            <a:endParaRPr lang="ko-KR" altLang="en-US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827685" y="4258416"/>
            <a:ext cx="42654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view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파트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데이터베이스 설계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✔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ppt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749726" y="1028700"/>
            <a:ext cx="4467936" cy="84329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엔티티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79807"/>
            <a:ext cx="11442700" cy="79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엔티티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9" y="2076589"/>
            <a:ext cx="7470131" cy="79216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2076589"/>
            <a:ext cx="8033541" cy="76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51623"/>
            <a:ext cx="18440400" cy="94340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4534" y="8302841"/>
            <a:ext cx="798609" cy="1169524"/>
            <a:chOff x="15534534" y="8302841"/>
            <a:chExt cx="798609" cy="11695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34534" y="8302841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56875" y="7991206"/>
            <a:ext cx="1091428" cy="1091428"/>
            <a:chOff x="14456875" y="7991206"/>
            <a:chExt cx="1091428" cy="10914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6875" y="7991206"/>
              <a:ext cx="1091428" cy="1091428"/>
            </a:xfrm>
            <a:prstGeom prst="rect">
              <a:avLst/>
            </a:prstGeom>
          </p:spPr>
        </p:pic>
      </p:grpSp>
      <p:sp>
        <p:nvSpPr>
          <p:cNvPr id="3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AutoShape 8" descr="Untitled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7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-93416" y="190500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스프링부트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게시판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0100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엔티티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19299"/>
            <a:ext cx="8166100" cy="78726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23" y="2628900"/>
            <a:ext cx="744854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322</Words>
  <Application>Microsoft Office PowerPoint</Application>
  <PresentationFormat>사용자 지정</PresentationFormat>
  <Paragraphs>118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?? ??</vt:lpstr>
      <vt:lpstr>HY헤드라인M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146</cp:revision>
  <dcterms:created xsi:type="dcterms:W3CDTF">2021-10-01T14:28:14Z</dcterms:created>
  <dcterms:modified xsi:type="dcterms:W3CDTF">2024-05-24T03:11:33Z</dcterms:modified>
</cp:coreProperties>
</file>