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6400" y="602615"/>
            <a:ext cx="1870710" cy="506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feature-*</a:t>
            </a:r>
            <a:r>
              <a:rPr lang="zh-CN" altLang="en-US"/>
              <a:t>分支或</a:t>
            </a:r>
            <a:r>
              <a:rPr lang="en-US" altLang="zh-CN"/>
              <a:t>fixbug-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0325" y="605155"/>
            <a:ext cx="1878330" cy="5041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develop</a:t>
            </a:r>
            <a:r>
              <a:rPr lang="zh-CN" altLang="en-US"/>
              <a:t>分支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335520" y="605155"/>
            <a:ext cx="1878330" cy="504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1250" y="605155"/>
            <a:ext cx="1878330" cy="5041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pre-release</a:t>
            </a:r>
            <a:r>
              <a:rPr lang="zh-CN" altLang="en-US">
                <a:sym typeface="+mn-ea"/>
              </a:rPr>
              <a:t>分支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336925" y="12382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071485" y="12382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56580" y="12382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62630" y="188087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83555" y="188087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97825" y="188087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3060000">
            <a:off x="2610485" y="2145030"/>
            <a:ext cx="405765" cy="101790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9260000">
            <a:off x="2258695" y="216154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切出新分支</a:t>
            </a:r>
            <a:endParaRPr lang="zh-CN" altLang="en-US" sz="1200"/>
          </a:p>
        </p:txBody>
      </p:sp>
      <p:sp>
        <p:nvSpPr>
          <p:cNvPr id="19" name="椭圆 18"/>
          <p:cNvSpPr/>
          <p:nvPr/>
        </p:nvSpPr>
        <p:spPr>
          <a:xfrm>
            <a:off x="1823085" y="2799080"/>
            <a:ext cx="553720" cy="553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897380" y="348932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23085" y="4131945"/>
            <a:ext cx="553720" cy="553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14475" y="3427095"/>
            <a:ext cx="367030" cy="790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完成开发</a:t>
            </a:r>
            <a:endParaRPr lang="zh-CN" altLang="en-US" sz="1200"/>
          </a:p>
        </p:txBody>
      </p:sp>
      <p:sp>
        <p:nvSpPr>
          <p:cNvPr id="23" name="下箭头 22"/>
          <p:cNvSpPr/>
          <p:nvPr/>
        </p:nvSpPr>
        <p:spPr>
          <a:xfrm rot="17400000">
            <a:off x="2617470" y="4464050"/>
            <a:ext cx="405765" cy="604520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263265" y="460121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336290" y="256349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8070850" y="256349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656580" y="256349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61995" y="3206115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582920" y="3206115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97190" y="3206115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336925" y="388874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072120" y="388874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657215" y="388874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1200000">
            <a:off x="2354580" y="4998085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merge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38" name="椭圆 37"/>
          <p:cNvSpPr/>
          <p:nvPr/>
        </p:nvSpPr>
        <p:spPr>
          <a:xfrm>
            <a:off x="5583555" y="460121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998460" y="460121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600000">
            <a:off x="4497070" y="3366770"/>
            <a:ext cx="405765" cy="162750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6200000">
            <a:off x="4507230" y="4443730"/>
            <a:ext cx="405765" cy="124650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162425" y="5132070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转测</a:t>
            </a:r>
            <a:r>
              <a:rPr lang="en-US" altLang="zh-CN" sz="1200"/>
              <a:t>merge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4162425" y="3942080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转测</a:t>
            </a:r>
            <a:r>
              <a:rPr lang="en-US" altLang="zh-CN" sz="1200"/>
              <a:t>merge</a:t>
            </a:r>
            <a:endParaRPr lang="en-US" altLang="zh-CN" sz="1200"/>
          </a:p>
        </p:txBody>
      </p:sp>
      <p:sp>
        <p:nvSpPr>
          <p:cNvPr id="44" name="下箭头 43"/>
          <p:cNvSpPr/>
          <p:nvPr/>
        </p:nvSpPr>
        <p:spPr>
          <a:xfrm rot="16200000">
            <a:off x="6864985" y="4265295"/>
            <a:ext cx="405765" cy="124650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550660" y="5003165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上线</a:t>
            </a:r>
            <a:r>
              <a:rPr lang="en-US" altLang="zh-CN" sz="1200"/>
              <a:t>merge</a:t>
            </a:r>
            <a:endParaRPr lang="en-US" altLang="zh-CN" sz="1200"/>
          </a:p>
        </p:txBody>
      </p:sp>
      <p:sp>
        <p:nvSpPr>
          <p:cNvPr id="46" name="虚尾箭头 45"/>
          <p:cNvSpPr/>
          <p:nvPr/>
        </p:nvSpPr>
        <p:spPr>
          <a:xfrm>
            <a:off x="8611870" y="4807585"/>
            <a:ext cx="2755900" cy="195580"/>
          </a:xfrm>
          <a:prstGeom prst="striped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750300" y="4511040"/>
            <a:ext cx="2616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上线完成，打</a:t>
            </a:r>
            <a:r>
              <a:rPr lang="en-US" altLang="zh-CN" sz="1200"/>
              <a:t>tag</a:t>
            </a:r>
            <a:r>
              <a:rPr lang="zh-CN" altLang="en-US" sz="1200"/>
              <a:t>：</a:t>
            </a:r>
            <a:r>
              <a:rPr lang="en-US" altLang="zh-CN" sz="1200"/>
              <a:t>v1.0.0-20210301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602615"/>
            <a:ext cx="1870710" cy="506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fixbug-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9010" y="605155"/>
            <a:ext cx="1878330" cy="5041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develop</a:t>
            </a:r>
            <a:r>
              <a:rPr lang="zh-CN" altLang="en-US"/>
              <a:t>分支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968615" y="602615"/>
            <a:ext cx="1878330" cy="504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4345" y="602615"/>
            <a:ext cx="1878330" cy="5041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pre-release</a:t>
            </a:r>
            <a:r>
              <a:rPr lang="zh-CN" altLang="en-US">
                <a:sym typeface="+mn-ea"/>
              </a:rPr>
              <a:t>分支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705610" y="12382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704580" y="123571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289675" y="123571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31315" y="188087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16650" y="187833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30920" y="187833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42180" y="2948305"/>
            <a:ext cx="553720" cy="553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816475" y="36385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42180" y="4281170"/>
            <a:ext cx="553720" cy="553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33570" y="3576320"/>
            <a:ext cx="367030" cy="790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完成开发</a:t>
            </a:r>
            <a:endParaRPr lang="zh-CN" altLang="en-US" sz="1200"/>
          </a:p>
        </p:txBody>
      </p:sp>
      <p:sp>
        <p:nvSpPr>
          <p:cNvPr id="23" name="下箭头 22"/>
          <p:cNvSpPr/>
          <p:nvPr/>
        </p:nvSpPr>
        <p:spPr>
          <a:xfrm rot="4620000">
            <a:off x="3492500" y="3964940"/>
            <a:ext cx="405765" cy="177609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31950" y="460121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704975" y="256349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8703945" y="256095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6289675" y="256095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30680" y="3206115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216015" y="3203575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30285" y="3203575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705610" y="388874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705215" y="388620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6290310" y="388620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20820000">
            <a:off x="3493770" y="4857750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merge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38" name="椭圆 37"/>
          <p:cNvSpPr/>
          <p:nvPr/>
        </p:nvSpPr>
        <p:spPr>
          <a:xfrm>
            <a:off x="6216650" y="459867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31555" y="459867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600000">
            <a:off x="5544185" y="4401820"/>
            <a:ext cx="405765" cy="728980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rot="2040000">
            <a:off x="5370195" y="4407535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转测</a:t>
            </a:r>
            <a:r>
              <a:rPr lang="en-US" altLang="zh-CN" sz="1200"/>
              <a:t>merge</a:t>
            </a:r>
            <a:endParaRPr lang="en-US" altLang="zh-CN" sz="1200"/>
          </a:p>
        </p:txBody>
      </p:sp>
      <p:sp>
        <p:nvSpPr>
          <p:cNvPr id="44" name="下箭头 43"/>
          <p:cNvSpPr/>
          <p:nvPr/>
        </p:nvSpPr>
        <p:spPr>
          <a:xfrm rot="16200000">
            <a:off x="7498080" y="4262755"/>
            <a:ext cx="405765" cy="124650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183755" y="5000625"/>
            <a:ext cx="920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上线</a:t>
            </a:r>
            <a:r>
              <a:rPr lang="en-US" altLang="zh-CN" sz="1200"/>
              <a:t>merge</a:t>
            </a:r>
            <a:endParaRPr lang="en-US" altLang="zh-CN" sz="1200"/>
          </a:p>
        </p:txBody>
      </p:sp>
      <p:sp>
        <p:nvSpPr>
          <p:cNvPr id="46" name="虚尾箭头 45"/>
          <p:cNvSpPr/>
          <p:nvPr/>
        </p:nvSpPr>
        <p:spPr>
          <a:xfrm>
            <a:off x="9244965" y="4805045"/>
            <a:ext cx="2755900" cy="195580"/>
          </a:xfrm>
          <a:prstGeom prst="striped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83395" y="4508500"/>
            <a:ext cx="2616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上线完成，打</a:t>
            </a:r>
            <a:r>
              <a:rPr lang="en-US" altLang="zh-CN" sz="1200"/>
              <a:t>tag</a:t>
            </a:r>
            <a:r>
              <a:rPr lang="zh-CN" altLang="en-US" sz="1200"/>
              <a:t>：</a:t>
            </a:r>
            <a:r>
              <a:rPr lang="en-US" altLang="zh-CN" sz="1200"/>
              <a:t>v1.0.0-20210301</a:t>
            </a:r>
            <a:endParaRPr lang="en-US" altLang="zh-CN" sz="1200"/>
          </a:p>
        </p:txBody>
      </p:sp>
      <p:sp>
        <p:nvSpPr>
          <p:cNvPr id="8" name="下箭头 7"/>
          <p:cNvSpPr/>
          <p:nvPr/>
        </p:nvSpPr>
        <p:spPr>
          <a:xfrm rot="3060000">
            <a:off x="5490845" y="2157730"/>
            <a:ext cx="405765" cy="101790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9260000">
            <a:off x="5139055" y="217424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切出新分支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69010" y="605155"/>
            <a:ext cx="1878330" cy="5041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develop</a:t>
            </a:r>
            <a:r>
              <a:rPr lang="zh-CN" altLang="en-US"/>
              <a:t>分支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968615" y="602615"/>
            <a:ext cx="1878330" cy="504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6165" y="602615"/>
            <a:ext cx="1878330" cy="5041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pre-release</a:t>
            </a:r>
            <a:r>
              <a:rPr lang="zh-CN" altLang="en-US">
                <a:sym typeface="+mn-ea"/>
              </a:rPr>
              <a:t>分支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705610" y="123825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704580" y="123571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11495" y="123571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31315" y="188087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38470" y="187833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30920" y="187833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00345" y="3764915"/>
            <a:ext cx="367030" cy="7505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完成开发</a:t>
            </a:r>
            <a:endParaRPr lang="zh-CN" altLang="en-US" sz="1200"/>
          </a:p>
        </p:txBody>
      </p:sp>
      <p:sp>
        <p:nvSpPr>
          <p:cNvPr id="23" name="下箭头 22"/>
          <p:cNvSpPr/>
          <p:nvPr/>
        </p:nvSpPr>
        <p:spPr>
          <a:xfrm rot="5400000">
            <a:off x="3775075" y="4015105"/>
            <a:ext cx="385445" cy="177609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31950" y="4601210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704975" y="256349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8703945" y="256095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611495" y="2560955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30680" y="3206115"/>
            <a:ext cx="553720" cy="5537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537835" y="3203575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30285" y="3203575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705610" y="388874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705215" y="388620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612130" y="3886200"/>
            <a:ext cx="405765" cy="58356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658870" y="4916805"/>
            <a:ext cx="920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merge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38" name="椭圆 37"/>
          <p:cNvSpPr/>
          <p:nvPr/>
        </p:nvSpPr>
        <p:spPr>
          <a:xfrm>
            <a:off x="5538470" y="4598670"/>
            <a:ext cx="553720" cy="55372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31555" y="4598670"/>
            <a:ext cx="553720" cy="553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虚尾箭头 45"/>
          <p:cNvSpPr/>
          <p:nvPr/>
        </p:nvSpPr>
        <p:spPr>
          <a:xfrm>
            <a:off x="9244965" y="4805045"/>
            <a:ext cx="2755900" cy="195580"/>
          </a:xfrm>
          <a:prstGeom prst="striped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83395" y="4508500"/>
            <a:ext cx="2616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上线完成，打</a:t>
            </a:r>
            <a:r>
              <a:rPr lang="en-US" altLang="zh-CN" sz="1200"/>
              <a:t>tag</a:t>
            </a:r>
            <a:r>
              <a:rPr lang="zh-CN" altLang="en-US" sz="1200"/>
              <a:t>：</a:t>
            </a:r>
            <a:r>
              <a:rPr lang="en-US" altLang="zh-CN" sz="1200"/>
              <a:t>v1.0.0-20210301</a:t>
            </a:r>
            <a:endParaRPr lang="en-US" altLang="zh-CN" sz="1200"/>
          </a:p>
        </p:txBody>
      </p:sp>
      <p:sp>
        <p:nvSpPr>
          <p:cNvPr id="8" name="下箭头 7"/>
          <p:cNvSpPr/>
          <p:nvPr/>
        </p:nvSpPr>
        <p:spPr>
          <a:xfrm rot="4140000">
            <a:off x="7168515" y="1687195"/>
            <a:ext cx="385445" cy="2336800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20400000">
            <a:off x="6889115" y="2487295"/>
            <a:ext cx="944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切出新分支</a:t>
            </a:r>
            <a:endParaRPr lang="zh-CN" altLang="en-US" sz="1200"/>
          </a:p>
        </p:txBody>
      </p:sp>
      <p:sp>
        <p:nvSpPr>
          <p:cNvPr id="16" name="下箭头 15"/>
          <p:cNvSpPr/>
          <p:nvPr/>
        </p:nvSpPr>
        <p:spPr>
          <a:xfrm rot="16200000">
            <a:off x="7169150" y="4004310"/>
            <a:ext cx="385445" cy="1776095"/>
          </a:xfrm>
          <a:prstGeom prst="down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47535" y="4947920"/>
            <a:ext cx="920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merge</a:t>
            </a:r>
            <a:r>
              <a:rPr lang="zh-CN" altLang="en-US" sz="1200"/>
              <a:t>分支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zhenggl</dc:creator>
  <cp:lastModifiedBy>zhenggl</cp:lastModifiedBy>
  <cp:revision>3</cp:revision>
  <dcterms:created xsi:type="dcterms:W3CDTF">2021-03-01T07:30:08Z</dcterms:created>
  <dcterms:modified xsi:type="dcterms:W3CDTF">2021-03-01T07:30:08Z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