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7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4" roundtripDataSignature="AMtx7mi5JXrQnQmR1XRgbPDo4FHtC2Hy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83A631-7748-410B-A649-3B28BF88AF16}">
  <a:tblStyle styleId="{0283A631-7748-410B-A649-3B28BF88AF1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5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/>
          <p:nvPr/>
        </p:nvSpPr>
        <p:spPr>
          <a:xfrm>
            <a:off x="659850" y="-4761625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1"/>
          <p:cNvCxnSpPr/>
          <p:nvPr/>
        </p:nvCxnSpPr>
        <p:spPr>
          <a:xfrm>
            <a:off x="965400" y="4611900"/>
            <a:ext cx="72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1"/>
          <p:cNvSpPr/>
          <p:nvPr/>
        </p:nvSpPr>
        <p:spPr>
          <a:xfrm>
            <a:off x="4093507" y="4443121"/>
            <a:ext cx="11011" cy="18202"/>
          </a:xfrm>
          <a:custGeom>
            <a:rect b="b" l="l" r="r" t="t"/>
            <a:pathLst>
              <a:path extrusionOk="0" h="486" w="294">
                <a:moveTo>
                  <a:pt x="54" y="1"/>
                </a:moveTo>
                <a:cubicBezTo>
                  <a:pt x="48" y="1"/>
                  <a:pt x="42" y="2"/>
                  <a:pt x="36" y="5"/>
                </a:cubicBezTo>
                <a:cubicBezTo>
                  <a:pt x="12" y="17"/>
                  <a:pt x="1" y="52"/>
                  <a:pt x="12" y="76"/>
                </a:cubicBezTo>
                <a:lnTo>
                  <a:pt x="188" y="462"/>
                </a:lnTo>
                <a:cubicBezTo>
                  <a:pt x="200" y="474"/>
                  <a:pt x="211" y="485"/>
                  <a:pt x="235" y="485"/>
                </a:cubicBezTo>
                <a:lnTo>
                  <a:pt x="258" y="485"/>
                </a:lnTo>
                <a:cubicBezTo>
                  <a:pt x="282" y="474"/>
                  <a:pt x="293" y="438"/>
                  <a:pt x="282" y="415"/>
                </a:cubicBezTo>
                <a:lnTo>
                  <a:pt x="94" y="29"/>
                </a:lnTo>
                <a:cubicBezTo>
                  <a:pt x="86" y="12"/>
                  <a:pt x="71" y="1"/>
                  <a:pt x="5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/>
          <p:nvPr/>
        </p:nvSpPr>
        <p:spPr>
          <a:xfrm>
            <a:off x="8110325" y="233262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7136400" y="365362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7999513" y="4116462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/>
          <p:nvPr/>
        </p:nvSpPr>
        <p:spPr>
          <a:xfrm>
            <a:off x="965401" y="2571738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/>
          <p:nvPr/>
        </p:nvSpPr>
        <p:spPr>
          <a:xfrm>
            <a:off x="2059975" y="285754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1893498" y="403315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1"/>
          <p:cNvSpPr txBox="1"/>
          <p:nvPr>
            <p:ph type="ctrTitle"/>
          </p:nvPr>
        </p:nvSpPr>
        <p:spPr>
          <a:xfrm>
            <a:off x="710375" y="478450"/>
            <a:ext cx="7723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710250" y="1936175"/>
            <a:ext cx="77235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1"/>
          <p:cNvSpPr/>
          <p:nvPr/>
        </p:nvSpPr>
        <p:spPr>
          <a:xfrm>
            <a:off x="5758913" y="3697469"/>
            <a:ext cx="758521" cy="914453"/>
          </a:xfrm>
          <a:custGeom>
            <a:rect b="b" l="l" r="r" t="t"/>
            <a:pathLst>
              <a:path extrusionOk="0" h="18514" w="15357">
                <a:moveTo>
                  <a:pt x="3248" y="0"/>
                </a:moveTo>
                <a:cubicBezTo>
                  <a:pt x="3146" y="0"/>
                  <a:pt x="3040" y="22"/>
                  <a:pt x="2939" y="68"/>
                </a:cubicBezTo>
                <a:cubicBezTo>
                  <a:pt x="2412" y="349"/>
                  <a:pt x="2271" y="1414"/>
                  <a:pt x="2353" y="1941"/>
                </a:cubicBezTo>
                <a:cubicBezTo>
                  <a:pt x="2353" y="1987"/>
                  <a:pt x="2561" y="2667"/>
                  <a:pt x="2575" y="2667"/>
                </a:cubicBezTo>
                <a:cubicBezTo>
                  <a:pt x="2576" y="2667"/>
                  <a:pt x="2576" y="2666"/>
                  <a:pt x="2576" y="2666"/>
                </a:cubicBezTo>
                <a:lnTo>
                  <a:pt x="2587" y="2666"/>
                </a:lnTo>
                <a:cubicBezTo>
                  <a:pt x="2564" y="2842"/>
                  <a:pt x="2541" y="3017"/>
                  <a:pt x="2517" y="3216"/>
                </a:cubicBezTo>
                <a:cubicBezTo>
                  <a:pt x="2482" y="3579"/>
                  <a:pt x="2447" y="4001"/>
                  <a:pt x="2435" y="4445"/>
                </a:cubicBezTo>
                <a:cubicBezTo>
                  <a:pt x="2412" y="4937"/>
                  <a:pt x="2424" y="5429"/>
                  <a:pt x="2470" y="5908"/>
                </a:cubicBezTo>
                <a:cubicBezTo>
                  <a:pt x="2506" y="6458"/>
                  <a:pt x="2599" y="6997"/>
                  <a:pt x="2740" y="7524"/>
                </a:cubicBezTo>
                <a:cubicBezTo>
                  <a:pt x="2740" y="7524"/>
                  <a:pt x="2740" y="7535"/>
                  <a:pt x="2740" y="7535"/>
                </a:cubicBezTo>
                <a:cubicBezTo>
                  <a:pt x="2646" y="7395"/>
                  <a:pt x="2365" y="6985"/>
                  <a:pt x="2342" y="6950"/>
                </a:cubicBezTo>
                <a:cubicBezTo>
                  <a:pt x="2047" y="6616"/>
                  <a:pt x="1356" y="6158"/>
                  <a:pt x="817" y="6158"/>
                </a:cubicBezTo>
                <a:cubicBezTo>
                  <a:pt x="714" y="6158"/>
                  <a:pt x="616" y="6175"/>
                  <a:pt x="528" y="6213"/>
                </a:cubicBezTo>
                <a:cubicBezTo>
                  <a:pt x="153" y="6388"/>
                  <a:pt x="1" y="6856"/>
                  <a:pt x="223" y="7219"/>
                </a:cubicBezTo>
                <a:cubicBezTo>
                  <a:pt x="422" y="7605"/>
                  <a:pt x="902" y="7793"/>
                  <a:pt x="1300" y="7851"/>
                </a:cubicBezTo>
                <a:cubicBezTo>
                  <a:pt x="1342" y="7857"/>
                  <a:pt x="1390" y="7860"/>
                  <a:pt x="1440" y="7860"/>
                </a:cubicBezTo>
                <a:cubicBezTo>
                  <a:pt x="1910" y="7860"/>
                  <a:pt x="2688" y="7638"/>
                  <a:pt x="2751" y="7617"/>
                </a:cubicBezTo>
                <a:cubicBezTo>
                  <a:pt x="2903" y="8156"/>
                  <a:pt x="3091" y="8682"/>
                  <a:pt x="3325" y="9197"/>
                </a:cubicBezTo>
                <a:cubicBezTo>
                  <a:pt x="3454" y="9490"/>
                  <a:pt x="3582" y="9782"/>
                  <a:pt x="3734" y="10075"/>
                </a:cubicBezTo>
                <a:cubicBezTo>
                  <a:pt x="3641" y="9958"/>
                  <a:pt x="3571" y="9841"/>
                  <a:pt x="3559" y="9829"/>
                </a:cubicBezTo>
                <a:cubicBezTo>
                  <a:pt x="3266" y="9497"/>
                  <a:pt x="2580" y="9034"/>
                  <a:pt x="2042" y="9034"/>
                </a:cubicBezTo>
                <a:cubicBezTo>
                  <a:pt x="1936" y="9034"/>
                  <a:pt x="1835" y="9051"/>
                  <a:pt x="1745" y="9092"/>
                </a:cubicBezTo>
                <a:cubicBezTo>
                  <a:pt x="1359" y="9256"/>
                  <a:pt x="1218" y="9724"/>
                  <a:pt x="1429" y="10087"/>
                </a:cubicBezTo>
                <a:cubicBezTo>
                  <a:pt x="1639" y="10461"/>
                  <a:pt x="2119" y="10637"/>
                  <a:pt x="2517" y="10695"/>
                </a:cubicBezTo>
                <a:cubicBezTo>
                  <a:pt x="2564" y="10702"/>
                  <a:pt x="2616" y="10706"/>
                  <a:pt x="2673" y="10706"/>
                </a:cubicBezTo>
                <a:cubicBezTo>
                  <a:pt x="3091" y="10706"/>
                  <a:pt x="3748" y="10536"/>
                  <a:pt x="3933" y="10485"/>
                </a:cubicBezTo>
                <a:lnTo>
                  <a:pt x="4097" y="10824"/>
                </a:lnTo>
                <a:cubicBezTo>
                  <a:pt x="4367" y="11363"/>
                  <a:pt x="4636" y="11901"/>
                  <a:pt x="4893" y="12428"/>
                </a:cubicBezTo>
                <a:cubicBezTo>
                  <a:pt x="4975" y="12615"/>
                  <a:pt x="5057" y="12802"/>
                  <a:pt x="5139" y="12989"/>
                </a:cubicBezTo>
                <a:cubicBezTo>
                  <a:pt x="5069" y="12884"/>
                  <a:pt x="4999" y="12790"/>
                  <a:pt x="4999" y="12779"/>
                </a:cubicBezTo>
                <a:cubicBezTo>
                  <a:pt x="4704" y="12435"/>
                  <a:pt x="4013" y="11975"/>
                  <a:pt x="3473" y="11975"/>
                </a:cubicBezTo>
                <a:cubicBezTo>
                  <a:pt x="3370" y="11975"/>
                  <a:pt x="3273" y="11992"/>
                  <a:pt x="3184" y="12030"/>
                </a:cubicBezTo>
                <a:cubicBezTo>
                  <a:pt x="2798" y="12205"/>
                  <a:pt x="2658" y="12673"/>
                  <a:pt x="2868" y="13036"/>
                </a:cubicBezTo>
                <a:cubicBezTo>
                  <a:pt x="3079" y="13411"/>
                  <a:pt x="3559" y="13586"/>
                  <a:pt x="3957" y="13645"/>
                </a:cubicBezTo>
                <a:cubicBezTo>
                  <a:pt x="4008" y="13653"/>
                  <a:pt x="4065" y="13656"/>
                  <a:pt x="4126" y="13656"/>
                </a:cubicBezTo>
                <a:cubicBezTo>
                  <a:pt x="4529" y="13656"/>
                  <a:pt x="5113" y="13507"/>
                  <a:pt x="5326" y="13446"/>
                </a:cubicBezTo>
                <a:cubicBezTo>
                  <a:pt x="5408" y="13633"/>
                  <a:pt x="5490" y="13832"/>
                  <a:pt x="5549" y="14031"/>
                </a:cubicBezTo>
                <a:cubicBezTo>
                  <a:pt x="5595" y="14160"/>
                  <a:pt x="5642" y="14289"/>
                  <a:pt x="5677" y="14417"/>
                </a:cubicBezTo>
                <a:cubicBezTo>
                  <a:pt x="5712" y="14558"/>
                  <a:pt x="5748" y="14686"/>
                  <a:pt x="5783" y="14815"/>
                </a:cubicBezTo>
                <a:cubicBezTo>
                  <a:pt x="5853" y="15073"/>
                  <a:pt x="5911" y="15330"/>
                  <a:pt x="5970" y="15588"/>
                </a:cubicBezTo>
                <a:cubicBezTo>
                  <a:pt x="6005" y="15763"/>
                  <a:pt x="6040" y="15927"/>
                  <a:pt x="6075" y="16091"/>
                </a:cubicBezTo>
                <a:cubicBezTo>
                  <a:pt x="5982" y="15904"/>
                  <a:pt x="5806" y="15541"/>
                  <a:pt x="5794" y="15506"/>
                </a:cubicBezTo>
                <a:cubicBezTo>
                  <a:pt x="5540" y="15103"/>
                  <a:pt x="4843" y="14478"/>
                  <a:pt x="4288" y="14478"/>
                </a:cubicBezTo>
                <a:cubicBezTo>
                  <a:pt x="4230" y="14478"/>
                  <a:pt x="4174" y="14485"/>
                  <a:pt x="4121" y="14499"/>
                </a:cubicBezTo>
                <a:cubicBezTo>
                  <a:pt x="3711" y="14616"/>
                  <a:pt x="3500" y="15061"/>
                  <a:pt x="3653" y="15447"/>
                </a:cubicBezTo>
                <a:cubicBezTo>
                  <a:pt x="3805" y="15845"/>
                  <a:pt x="4249" y="16091"/>
                  <a:pt x="4636" y="16208"/>
                </a:cubicBezTo>
                <a:cubicBezTo>
                  <a:pt x="4783" y="16253"/>
                  <a:pt x="4991" y="16268"/>
                  <a:pt x="5205" y="16268"/>
                </a:cubicBezTo>
                <a:cubicBezTo>
                  <a:pt x="5604" y="16268"/>
                  <a:pt x="6022" y="16216"/>
                  <a:pt x="6099" y="16208"/>
                </a:cubicBezTo>
                <a:cubicBezTo>
                  <a:pt x="6157" y="16489"/>
                  <a:pt x="6204" y="16758"/>
                  <a:pt x="6239" y="17016"/>
                </a:cubicBezTo>
                <a:cubicBezTo>
                  <a:pt x="6344" y="17577"/>
                  <a:pt x="6415" y="18081"/>
                  <a:pt x="6473" y="18514"/>
                </a:cubicBezTo>
                <a:lnTo>
                  <a:pt x="6871" y="18514"/>
                </a:lnTo>
                <a:cubicBezTo>
                  <a:pt x="6801" y="18069"/>
                  <a:pt x="6719" y="17542"/>
                  <a:pt x="6602" y="16945"/>
                </a:cubicBezTo>
                <a:cubicBezTo>
                  <a:pt x="6543" y="16664"/>
                  <a:pt x="6473" y="16360"/>
                  <a:pt x="6403" y="16056"/>
                </a:cubicBezTo>
                <a:cubicBezTo>
                  <a:pt x="6684" y="15951"/>
                  <a:pt x="6953" y="15822"/>
                  <a:pt x="7222" y="15681"/>
                </a:cubicBezTo>
                <a:cubicBezTo>
                  <a:pt x="7527" y="16009"/>
                  <a:pt x="8311" y="16395"/>
                  <a:pt x="8416" y="16442"/>
                </a:cubicBezTo>
                <a:cubicBezTo>
                  <a:pt x="8311" y="16711"/>
                  <a:pt x="8205" y="16957"/>
                  <a:pt x="8100" y="17203"/>
                </a:cubicBezTo>
                <a:cubicBezTo>
                  <a:pt x="7878" y="17694"/>
                  <a:pt x="7679" y="18139"/>
                  <a:pt x="7491" y="18514"/>
                </a:cubicBezTo>
                <a:lnTo>
                  <a:pt x="7913" y="18514"/>
                </a:lnTo>
                <a:cubicBezTo>
                  <a:pt x="8077" y="18163"/>
                  <a:pt x="8241" y="17776"/>
                  <a:pt x="8428" y="17332"/>
                </a:cubicBezTo>
                <a:cubicBezTo>
                  <a:pt x="8533" y="17074"/>
                  <a:pt x="8638" y="16781"/>
                  <a:pt x="8756" y="16489"/>
                </a:cubicBezTo>
                <a:cubicBezTo>
                  <a:pt x="8849" y="16508"/>
                  <a:pt x="9448" y="16632"/>
                  <a:pt x="9911" y="16632"/>
                </a:cubicBezTo>
                <a:cubicBezTo>
                  <a:pt x="10025" y="16632"/>
                  <a:pt x="10131" y="16624"/>
                  <a:pt x="10219" y="16606"/>
                </a:cubicBezTo>
                <a:cubicBezTo>
                  <a:pt x="10605" y="16512"/>
                  <a:pt x="11073" y="16290"/>
                  <a:pt x="11248" y="15915"/>
                </a:cubicBezTo>
                <a:cubicBezTo>
                  <a:pt x="11436" y="15529"/>
                  <a:pt x="11260" y="15084"/>
                  <a:pt x="10862" y="14932"/>
                </a:cubicBezTo>
                <a:cubicBezTo>
                  <a:pt x="10794" y="14909"/>
                  <a:pt x="10720" y="14899"/>
                  <a:pt x="10644" y="14899"/>
                </a:cubicBezTo>
                <a:cubicBezTo>
                  <a:pt x="10097" y="14899"/>
                  <a:pt x="9396" y="15440"/>
                  <a:pt x="9118" y="15810"/>
                </a:cubicBezTo>
                <a:cubicBezTo>
                  <a:pt x="9095" y="15833"/>
                  <a:pt x="8919" y="16138"/>
                  <a:pt x="8826" y="16325"/>
                </a:cubicBezTo>
                <a:cubicBezTo>
                  <a:pt x="8873" y="16208"/>
                  <a:pt x="8908" y="16091"/>
                  <a:pt x="8954" y="15962"/>
                </a:cubicBezTo>
                <a:cubicBezTo>
                  <a:pt x="9048" y="15716"/>
                  <a:pt x="9130" y="15471"/>
                  <a:pt x="9224" y="15201"/>
                </a:cubicBezTo>
                <a:lnTo>
                  <a:pt x="9341" y="14804"/>
                </a:lnTo>
                <a:cubicBezTo>
                  <a:pt x="9376" y="14675"/>
                  <a:pt x="9411" y="14534"/>
                  <a:pt x="9446" y="14394"/>
                </a:cubicBezTo>
                <a:cubicBezTo>
                  <a:pt x="9516" y="14066"/>
                  <a:pt x="9587" y="13738"/>
                  <a:pt x="9633" y="13399"/>
                </a:cubicBezTo>
                <a:cubicBezTo>
                  <a:pt x="9847" y="13478"/>
                  <a:pt x="10565" y="13728"/>
                  <a:pt x="10975" y="13728"/>
                </a:cubicBezTo>
                <a:cubicBezTo>
                  <a:pt x="10993" y="13728"/>
                  <a:pt x="11010" y="13728"/>
                  <a:pt x="11026" y="13727"/>
                </a:cubicBezTo>
                <a:cubicBezTo>
                  <a:pt x="11424" y="13692"/>
                  <a:pt x="11916" y="13551"/>
                  <a:pt x="12150" y="13188"/>
                </a:cubicBezTo>
                <a:cubicBezTo>
                  <a:pt x="12384" y="12849"/>
                  <a:pt x="12278" y="12369"/>
                  <a:pt x="11916" y="12170"/>
                </a:cubicBezTo>
                <a:cubicBezTo>
                  <a:pt x="11810" y="12117"/>
                  <a:pt x="11688" y="12094"/>
                  <a:pt x="11558" y="12094"/>
                </a:cubicBezTo>
                <a:cubicBezTo>
                  <a:pt x="11026" y="12094"/>
                  <a:pt x="10355" y="12478"/>
                  <a:pt x="10055" y="12779"/>
                </a:cubicBezTo>
                <a:cubicBezTo>
                  <a:pt x="10031" y="12802"/>
                  <a:pt x="9785" y="13095"/>
                  <a:pt x="9657" y="13270"/>
                </a:cubicBezTo>
                <a:cubicBezTo>
                  <a:pt x="9692" y="13071"/>
                  <a:pt x="9727" y="12861"/>
                  <a:pt x="9750" y="12662"/>
                </a:cubicBezTo>
                <a:cubicBezTo>
                  <a:pt x="9821" y="12076"/>
                  <a:pt x="9879" y="11468"/>
                  <a:pt x="9938" y="10871"/>
                </a:cubicBezTo>
                <a:cubicBezTo>
                  <a:pt x="9949" y="10684"/>
                  <a:pt x="9973" y="10496"/>
                  <a:pt x="9996" y="10321"/>
                </a:cubicBezTo>
                <a:cubicBezTo>
                  <a:pt x="10063" y="10343"/>
                  <a:pt x="10892" y="10651"/>
                  <a:pt x="11355" y="10651"/>
                </a:cubicBezTo>
                <a:cubicBezTo>
                  <a:pt x="11379" y="10651"/>
                  <a:pt x="11402" y="10650"/>
                  <a:pt x="11424" y="10649"/>
                </a:cubicBezTo>
                <a:cubicBezTo>
                  <a:pt x="11822" y="10625"/>
                  <a:pt x="12314" y="10485"/>
                  <a:pt x="12548" y="10122"/>
                </a:cubicBezTo>
                <a:cubicBezTo>
                  <a:pt x="12793" y="9782"/>
                  <a:pt x="12676" y="9303"/>
                  <a:pt x="12314" y="9104"/>
                </a:cubicBezTo>
                <a:cubicBezTo>
                  <a:pt x="12210" y="9051"/>
                  <a:pt x="12089" y="9028"/>
                  <a:pt x="11960" y="9028"/>
                </a:cubicBezTo>
                <a:cubicBezTo>
                  <a:pt x="11432" y="9028"/>
                  <a:pt x="10753" y="9411"/>
                  <a:pt x="10453" y="9712"/>
                </a:cubicBezTo>
                <a:cubicBezTo>
                  <a:pt x="10429" y="9736"/>
                  <a:pt x="10078" y="10169"/>
                  <a:pt x="9996" y="10286"/>
                </a:cubicBezTo>
                <a:cubicBezTo>
                  <a:pt x="10043" y="9876"/>
                  <a:pt x="10090" y="9478"/>
                  <a:pt x="10137" y="9080"/>
                </a:cubicBezTo>
                <a:cubicBezTo>
                  <a:pt x="10219" y="8554"/>
                  <a:pt x="10336" y="8027"/>
                  <a:pt x="10488" y="7512"/>
                </a:cubicBezTo>
                <a:cubicBezTo>
                  <a:pt x="10522" y="7523"/>
                  <a:pt x="11411" y="7852"/>
                  <a:pt x="11882" y="7852"/>
                </a:cubicBezTo>
                <a:cubicBezTo>
                  <a:pt x="11897" y="7852"/>
                  <a:pt x="11913" y="7852"/>
                  <a:pt x="11927" y="7851"/>
                </a:cubicBezTo>
                <a:cubicBezTo>
                  <a:pt x="12325" y="7816"/>
                  <a:pt x="12817" y="7676"/>
                  <a:pt x="13051" y="7325"/>
                </a:cubicBezTo>
                <a:cubicBezTo>
                  <a:pt x="13297" y="6973"/>
                  <a:pt x="13180" y="6494"/>
                  <a:pt x="12817" y="6295"/>
                </a:cubicBezTo>
                <a:cubicBezTo>
                  <a:pt x="12711" y="6242"/>
                  <a:pt x="12589" y="6219"/>
                  <a:pt x="12459" y="6219"/>
                </a:cubicBezTo>
                <a:cubicBezTo>
                  <a:pt x="11927" y="6219"/>
                  <a:pt x="11257" y="6602"/>
                  <a:pt x="10956" y="6903"/>
                </a:cubicBezTo>
                <a:cubicBezTo>
                  <a:pt x="10921" y="6938"/>
                  <a:pt x="10558" y="7395"/>
                  <a:pt x="10488" y="7488"/>
                </a:cubicBezTo>
                <a:cubicBezTo>
                  <a:pt x="10499" y="7465"/>
                  <a:pt x="10511" y="7430"/>
                  <a:pt x="10511" y="7395"/>
                </a:cubicBezTo>
                <a:cubicBezTo>
                  <a:pt x="10675" y="6880"/>
                  <a:pt x="10886" y="6388"/>
                  <a:pt x="11143" y="5908"/>
                </a:cubicBezTo>
                <a:cubicBezTo>
                  <a:pt x="11272" y="5639"/>
                  <a:pt x="11424" y="5393"/>
                  <a:pt x="11565" y="5159"/>
                </a:cubicBezTo>
                <a:cubicBezTo>
                  <a:pt x="11740" y="5241"/>
                  <a:pt x="12513" y="5616"/>
                  <a:pt x="12934" y="5639"/>
                </a:cubicBezTo>
                <a:cubicBezTo>
                  <a:pt x="12956" y="5640"/>
                  <a:pt x="12978" y="5640"/>
                  <a:pt x="13001" y="5640"/>
                </a:cubicBezTo>
                <a:cubicBezTo>
                  <a:pt x="13396" y="5640"/>
                  <a:pt x="13850" y="5540"/>
                  <a:pt x="14104" y="5241"/>
                </a:cubicBezTo>
                <a:cubicBezTo>
                  <a:pt x="14373" y="4925"/>
                  <a:pt x="14315" y="4434"/>
                  <a:pt x="13976" y="4188"/>
                </a:cubicBezTo>
                <a:cubicBezTo>
                  <a:pt x="13846" y="4102"/>
                  <a:pt x="13681" y="4066"/>
                  <a:pt x="13500" y="4066"/>
                </a:cubicBezTo>
                <a:cubicBezTo>
                  <a:pt x="12995" y="4066"/>
                  <a:pt x="12367" y="4347"/>
                  <a:pt x="12056" y="4598"/>
                </a:cubicBezTo>
                <a:cubicBezTo>
                  <a:pt x="12044" y="4609"/>
                  <a:pt x="11834" y="4820"/>
                  <a:pt x="11682" y="4972"/>
                </a:cubicBezTo>
                <a:cubicBezTo>
                  <a:pt x="11752" y="4867"/>
                  <a:pt x="11810" y="4761"/>
                  <a:pt x="11881" y="4656"/>
                </a:cubicBezTo>
                <a:cubicBezTo>
                  <a:pt x="12126" y="4282"/>
                  <a:pt x="12384" y="3954"/>
                  <a:pt x="12606" y="3661"/>
                </a:cubicBezTo>
                <a:cubicBezTo>
                  <a:pt x="12747" y="3497"/>
                  <a:pt x="12864" y="3357"/>
                  <a:pt x="12981" y="3228"/>
                </a:cubicBezTo>
                <a:cubicBezTo>
                  <a:pt x="13180" y="3228"/>
                  <a:pt x="14034" y="3193"/>
                  <a:pt x="14397" y="3017"/>
                </a:cubicBezTo>
                <a:cubicBezTo>
                  <a:pt x="14771" y="2854"/>
                  <a:pt x="15169" y="2538"/>
                  <a:pt x="15263" y="2128"/>
                </a:cubicBezTo>
                <a:cubicBezTo>
                  <a:pt x="15357" y="1718"/>
                  <a:pt x="15087" y="1309"/>
                  <a:pt x="14678" y="1250"/>
                </a:cubicBezTo>
                <a:cubicBezTo>
                  <a:pt x="14657" y="1248"/>
                  <a:pt x="14636" y="1247"/>
                  <a:pt x="14615" y="1247"/>
                </a:cubicBezTo>
                <a:cubicBezTo>
                  <a:pt x="14033" y="1247"/>
                  <a:pt x="13371" y="2016"/>
                  <a:pt x="13156" y="2491"/>
                </a:cubicBezTo>
                <a:cubicBezTo>
                  <a:pt x="13133" y="2538"/>
                  <a:pt x="12922" y="3216"/>
                  <a:pt x="12934" y="3216"/>
                </a:cubicBezTo>
                <a:lnTo>
                  <a:pt x="12946" y="3216"/>
                </a:lnTo>
                <a:cubicBezTo>
                  <a:pt x="12829" y="3345"/>
                  <a:pt x="12712" y="3486"/>
                  <a:pt x="12583" y="3638"/>
                </a:cubicBezTo>
                <a:cubicBezTo>
                  <a:pt x="12349" y="3930"/>
                  <a:pt x="12091" y="4246"/>
                  <a:pt x="11834" y="4621"/>
                </a:cubicBezTo>
                <a:cubicBezTo>
                  <a:pt x="11553" y="5019"/>
                  <a:pt x="11295" y="5440"/>
                  <a:pt x="11061" y="5862"/>
                </a:cubicBezTo>
                <a:cubicBezTo>
                  <a:pt x="10792" y="6341"/>
                  <a:pt x="10570" y="6845"/>
                  <a:pt x="10394" y="7360"/>
                </a:cubicBezTo>
                <a:lnTo>
                  <a:pt x="10394" y="7383"/>
                </a:lnTo>
                <a:cubicBezTo>
                  <a:pt x="10394" y="7208"/>
                  <a:pt x="10394" y="6716"/>
                  <a:pt x="10382" y="6681"/>
                </a:cubicBezTo>
                <a:cubicBezTo>
                  <a:pt x="10312" y="6154"/>
                  <a:pt x="9867" y="5171"/>
                  <a:pt x="9282" y="5054"/>
                </a:cubicBezTo>
                <a:cubicBezTo>
                  <a:pt x="9248" y="5049"/>
                  <a:pt x="9214" y="5047"/>
                  <a:pt x="9181" y="5047"/>
                </a:cubicBezTo>
                <a:cubicBezTo>
                  <a:pt x="8811" y="5047"/>
                  <a:pt x="8485" y="5335"/>
                  <a:pt x="8475" y="5721"/>
                </a:cubicBezTo>
                <a:cubicBezTo>
                  <a:pt x="8440" y="6142"/>
                  <a:pt x="8744" y="6564"/>
                  <a:pt x="9036" y="6833"/>
                </a:cubicBezTo>
                <a:cubicBezTo>
                  <a:pt x="9376" y="7126"/>
                  <a:pt x="10300" y="7418"/>
                  <a:pt x="10371" y="7442"/>
                </a:cubicBezTo>
                <a:cubicBezTo>
                  <a:pt x="10207" y="7968"/>
                  <a:pt x="10078" y="8518"/>
                  <a:pt x="9984" y="9057"/>
                </a:cubicBezTo>
                <a:cubicBezTo>
                  <a:pt x="9926" y="9385"/>
                  <a:pt x="9879" y="9701"/>
                  <a:pt x="9832" y="10028"/>
                </a:cubicBezTo>
                <a:cubicBezTo>
                  <a:pt x="9832" y="9888"/>
                  <a:pt x="9832" y="9736"/>
                  <a:pt x="9832" y="9724"/>
                </a:cubicBezTo>
                <a:cubicBezTo>
                  <a:pt x="9762" y="9197"/>
                  <a:pt x="9317" y="8214"/>
                  <a:pt x="8732" y="8109"/>
                </a:cubicBezTo>
                <a:cubicBezTo>
                  <a:pt x="8692" y="8102"/>
                  <a:pt x="8653" y="8099"/>
                  <a:pt x="8615" y="8099"/>
                </a:cubicBezTo>
                <a:cubicBezTo>
                  <a:pt x="8243" y="8099"/>
                  <a:pt x="7934" y="8394"/>
                  <a:pt x="7913" y="8776"/>
                </a:cubicBezTo>
                <a:cubicBezTo>
                  <a:pt x="7878" y="9186"/>
                  <a:pt x="8182" y="9607"/>
                  <a:pt x="8486" y="9876"/>
                </a:cubicBezTo>
                <a:cubicBezTo>
                  <a:pt x="8779" y="10145"/>
                  <a:pt x="9575" y="10403"/>
                  <a:pt x="9785" y="10473"/>
                </a:cubicBezTo>
                <a:cubicBezTo>
                  <a:pt x="9762" y="10602"/>
                  <a:pt x="9750" y="10719"/>
                  <a:pt x="9739" y="10848"/>
                </a:cubicBezTo>
                <a:cubicBezTo>
                  <a:pt x="9657" y="11444"/>
                  <a:pt x="9587" y="12041"/>
                  <a:pt x="9505" y="12627"/>
                </a:cubicBezTo>
                <a:cubicBezTo>
                  <a:pt x="9481" y="12837"/>
                  <a:pt x="9446" y="13036"/>
                  <a:pt x="9399" y="13235"/>
                </a:cubicBezTo>
                <a:cubicBezTo>
                  <a:pt x="9399" y="13106"/>
                  <a:pt x="9399" y="12989"/>
                  <a:pt x="9399" y="12978"/>
                </a:cubicBezTo>
                <a:cubicBezTo>
                  <a:pt x="9329" y="12451"/>
                  <a:pt x="8884" y="11468"/>
                  <a:pt x="8299" y="11363"/>
                </a:cubicBezTo>
                <a:cubicBezTo>
                  <a:pt x="8258" y="11356"/>
                  <a:pt x="8218" y="11352"/>
                  <a:pt x="8178" y="11352"/>
                </a:cubicBezTo>
                <a:cubicBezTo>
                  <a:pt x="7808" y="11352"/>
                  <a:pt x="7501" y="11637"/>
                  <a:pt x="7480" y="12018"/>
                </a:cubicBezTo>
                <a:cubicBezTo>
                  <a:pt x="7445" y="12439"/>
                  <a:pt x="7749" y="12861"/>
                  <a:pt x="8053" y="13130"/>
                </a:cubicBezTo>
                <a:cubicBezTo>
                  <a:pt x="8346" y="13387"/>
                  <a:pt x="9060" y="13633"/>
                  <a:pt x="9317" y="13715"/>
                </a:cubicBezTo>
                <a:cubicBezTo>
                  <a:pt x="9271" y="13914"/>
                  <a:pt x="9224" y="14125"/>
                  <a:pt x="9177" y="14324"/>
                </a:cubicBezTo>
                <a:cubicBezTo>
                  <a:pt x="9130" y="14452"/>
                  <a:pt x="9107" y="14593"/>
                  <a:pt x="9060" y="14722"/>
                </a:cubicBezTo>
                <a:lnTo>
                  <a:pt x="8931" y="15108"/>
                </a:lnTo>
                <a:cubicBezTo>
                  <a:pt x="8849" y="15354"/>
                  <a:pt x="8756" y="15611"/>
                  <a:pt x="8662" y="15845"/>
                </a:cubicBezTo>
                <a:cubicBezTo>
                  <a:pt x="8592" y="16009"/>
                  <a:pt x="8533" y="16173"/>
                  <a:pt x="8475" y="16325"/>
                </a:cubicBezTo>
                <a:cubicBezTo>
                  <a:pt x="8498" y="16126"/>
                  <a:pt x="8557" y="15716"/>
                  <a:pt x="8557" y="15681"/>
                </a:cubicBezTo>
                <a:cubicBezTo>
                  <a:pt x="8545" y="15213"/>
                  <a:pt x="8428" y="14757"/>
                  <a:pt x="8194" y="14347"/>
                </a:cubicBezTo>
                <a:cubicBezTo>
                  <a:pt x="8194" y="14300"/>
                  <a:pt x="8182" y="14242"/>
                  <a:pt x="8182" y="14195"/>
                </a:cubicBezTo>
                <a:cubicBezTo>
                  <a:pt x="8132" y="13834"/>
                  <a:pt x="7832" y="13576"/>
                  <a:pt x="7490" y="13576"/>
                </a:cubicBezTo>
                <a:cubicBezTo>
                  <a:pt x="7433" y="13576"/>
                  <a:pt x="7374" y="13583"/>
                  <a:pt x="7316" y="13598"/>
                </a:cubicBezTo>
                <a:cubicBezTo>
                  <a:pt x="6742" y="13738"/>
                  <a:pt x="6368" y="14768"/>
                  <a:pt x="6344" y="15295"/>
                </a:cubicBezTo>
                <a:cubicBezTo>
                  <a:pt x="6344" y="15330"/>
                  <a:pt x="6368" y="15670"/>
                  <a:pt x="6380" y="15880"/>
                </a:cubicBezTo>
                <a:cubicBezTo>
                  <a:pt x="6356" y="15752"/>
                  <a:pt x="6321" y="15634"/>
                  <a:pt x="6298" y="15506"/>
                </a:cubicBezTo>
                <a:cubicBezTo>
                  <a:pt x="6239" y="15248"/>
                  <a:pt x="6169" y="14991"/>
                  <a:pt x="6099" y="14722"/>
                </a:cubicBezTo>
                <a:cubicBezTo>
                  <a:pt x="6052" y="14593"/>
                  <a:pt x="6017" y="14464"/>
                  <a:pt x="5970" y="14324"/>
                </a:cubicBezTo>
                <a:cubicBezTo>
                  <a:pt x="5935" y="14195"/>
                  <a:pt x="5876" y="14066"/>
                  <a:pt x="5830" y="13926"/>
                </a:cubicBezTo>
                <a:cubicBezTo>
                  <a:pt x="5712" y="13610"/>
                  <a:pt x="5584" y="13305"/>
                  <a:pt x="5443" y="12989"/>
                </a:cubicBezTo>
                <a:cubicBezTo>
                  <a:pt x="5666" y="12943"/>
                  <a:pt x="6462" y="12744"/>
                  <a:pt x="6778" y="12498"/>
                </a:cubicBezTo>
                <a:cubicBezTo>
                  <a:pt x="7094" y="12252"/>
                  <a:pt x="7421" y="11854"/>
                  <a:pt x="7421" y="11433"/>
                </a:cubicBezTo>
                <a:cubicBezTo>
                  <a:pt x="7432" y="11032"/>
                  <a:pt x="7115" y="10705"/>
                  <a:pt x="6720" y="10705"/>
                </a:cubicBezTo>
                <a:cubicBezTo>
                  <a:pt x="6701" y="10705"/>
                  <a:pt x="6681" y="10705"/>
                  <a:pt x="6661" y="10707"/>
                </a:cubicBezTo>
                <a:cubicBezTo>
                  <a:pt x="6064" y="10766"/>
                  <a:pt x="5549" y="11714"/>
                  <a:pt x="5443" y="12240"/>
                </a:cubicBezTo>
                <a:cubicBezTo>
                  <a:pt x="5443" y="12264"/>
                  <a:pt x="5396" y="12650"/>
                  <a:pt x="5385" y="12861"/>
                </a:cubicBezTo>
                <a:cubicBezTo>
                  <a:pt x="5303" y="12673"/>
                  <a:pt x="5221" y="12486"/>
                  <a:pt x="5127" y="12311"/>
                </a:cubicBezTo>
                <a:cubicBezTo>
                  <a:pt x="4858" y="11772"/>
                  <a:pt x="4577" y="11234"/>
                  <a:pt x="4296" y="10707"/>
                </a:cubicBezTo>
                <a:cubicBezTo>
                  <a:pt x="4203" y="10543"/>
                  <a:pt x="4121" y="10379"/>
                  <a:pt x="4039" y="10216"/>
                </a:cubicBezTo>
                <a:cubicBezTo>
                  <a:pt x="4121" y="10204"/>
                  <a:pt x="5057" y="9981"/>
                  <a:pt x="5420" y="9712"/>
                </a:cubicBezTo>
                <a:cubicBezTo>
                  <a:pt x="5736" y="9466"/>
                  <a:pt x="6064" y="9069"/>
                  <a:pt x="6064" y="8647"/>
                </a:cubicBezTo>
                <a:cubicBezTo>
                  <a:pt x="6075" y="8246"/>
                  <a:pt x="5757" y="7919"/>
                  <a:pt x="5363" y="7919"/>
                </a:cubicBezTo>
                <a:cubicBezTo>
                  <a:pt x="5343" y="7919"/>
                  <a:pt x="5323" y="7920"/>
                  <a:pt x="5303" y="7921"/>
                </a:cubicBezTo>
                <a:cubicBezTo>
                  <a:pt x="4706" y="7992"/>
                  <a:pt x="4191" y="8928"/>
                  <a:pt x="4086" y="9455"/>
                </a:cubicBezTo>
                <a:cubicBezTo>
                  <a:pt x="4074" y="9490"/>
                  <a:pt x="4027" y="10040"/>
                  <a:pt x="4015" y="10192"/>
                </a:cubicBezTo>
                <a:cubicBezTo>
                  <a:pt x="3840" y="9829"/>
                  <a:pt x="3653" y="9466"/>
                  <a:pt x="3489" y="9104"/>
                </a:cubicBezTo>
                <a:cubicBezTo>
                  <a:pt x="3255" y="8612"/>
                  <a:pt x="3067" y="8109"/>
                  <a:pt x="2903" y="7605"/>
                </a:cubicBezTo>
                <a:cubicBezTo>
                  <a:pt x="2939" y="7594"/>
                  <a:pt x="3922" y="7371"/>
                  <a:pt x="4285" y="7091"/>
                </a:cubicBezTo>
                <a:cubicBezTo>
                  <a:pt x="4601" y="6845"/>
                  <a:pt x="4940" y="6447"/>
                  <a:pt x="4940" y="6025"/>
                </a:cubicBezTo>
                <a:cubicBezTo>
                  <a:pt x="4951" y="5624"/>
                  <a:pt x="4623" y="5297"/>
                  <a:pt x="4227" y="5297"/>
                </a:cubicBezTo>
                <a:cubicBezTo>
                  <a:pt x="4208" y="5297"/>
                  <a:pt x="4188" y="5298"/>
                  <a:pt x="4168" y="5300"/>
                </a:cubicBezTo>
                <a:cubicBezTo>
                  <a:pt x="3582" y="5370"/>
                  <a:pt x="3067" y="6318"/>
                  <a:pt x="2950" y="6833"/>
                </a:cubicBezTo>
                <a:cubicBezTo>
                  <a:pt x="2950" y="6880"/>
                  <a:pt x="2892" y="7477"/>
                  <a:pt x="2892" y="7582"/>
                </a:cubicBezTo>
                <a:cubicBezTo>
                  <a:pt x="2880" y="7547"/>
                  <a:pt x="2868" y="7524"/>
                  <a:pt x="2857" y="7488"/>
                </a:cubicBezTo>
                <a:cubicBezTo>
                  <a:pt x="2716" y="6973"/>
                  <a:pt x="2611" y="6435"/>
                  <a:pt x="2564" y="5897"/>
                </a:cubicBezTo>
                <a:cubicBezTo>
                  <a:pt x="2529" y="5604"/>
                  <a:pt x="2506" y="5311"/>
                  <a:pt x="2506" y="5042"/>
                </a:cubicBezTo>
                <a:cubicBezTo>
                  <a:pt x="2693" y="5019"/>
                  <a:pt x="3547" y="4902"/>
                  <a:pt x="3898" y="4691"/>
                </a:cubicBezTo>
                <a:cubicBezTo>
                  <a:pt x="4261" y="4469"/>
                  <a:pt x="4624" y="4129"/>
                  <a:pt x="4659" y="3708"/>
                </a:cubicBezTo>
                <a:cubicBezTo>
                  <a:pt x="4718" y="3287"/>
                  <a:pt x="4402" y="2912"/>
                  <a:pt x="3980" y="2900"/>
                </a:cubicBezTo>
                <a:cubicBezTo>
                  <a:pt x="3383" y="2900"/>
                  <a:pt x="2775" y="3778"/>
                  <a:pt x="2611" y="4293"/>
                </a:cubicBezTo>
                <a:cubicBezTo>
                  <a:pt x="2599" y="4317"/>
                  <a:pt x="2541" y="4609"/>
                  <a:pt x="2494" y="4820"/>
                </a:cubicBezTo>
                <a:lnTo>
                  <a:pt x="2494" y="4445"/>
                </a:lnTo>
                <a:cubicBezTo>
                  <a:pt x="2494" y="4001"/>
                  <a:pt x="2529" y="3579"/>
                  <a:pt x="2552" y="3216"/>
                </a:cubicBezTo>
                <a:cubicBezTo>
                  <a:pt x="2576" y="3006"/>
                  <a:pt x="2599" y="2819"/>
                  <a:pt x="2611" y="2643"/>
                </a:cubicBezTo>
                <a:cubicBezTo>
                  <a:pt x="2786" y="2526"/>
                  <a:pt x="3477" y="2034"/>
                  <a:pt x="3688" y="1695"/>
                </a:cubicBezTo>
                <a:cubicBezTo>
                  <a:pt x="3898" y="1344"/>
                  <a:pt x="4062" y="864"/>
                  <a:pt x="3910" y="466"/>
                </a:cubicBezTo>
                <a:cubicBezTo>
                  <a:pt x="3806" y="173"/>
                  <a:pt x="3537" y="0"/>
                  <a:pt x="3248" y="0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/>
          <p:nvPr/>
        </p:nvSpPr>
        <p:spPr>
          <a:xfrm>
            <a:off x="2638763" y="3462221"/>
            <a:ext cx="953972" cy="1149715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/>
          <p:nvPr/>
        </p:nvSpPr>
        <p:spPr>
          <a:xfrm>
            <a:off x="659850" y="-4761625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0"/>
          <p:cNvSpPr/>
          <p:nvPr/>
        </p:nvSpPr>
        <p:spPr>
          <a:xfrm>
            <a:off x="5758913" y="3697469"/>
            <a:ext cx="758521" cy="914453"/>
          </a:xfrm>
          <a:custGeom>
            <a:rect b="b" l="l" r="r" t="t"/>
            <a:pathLst>
              <a:path extrusionOk="0" h="18514" w="15357">
                <a:moveTo>
                  <a:pt x="3248" y="0"/>
                </a:moveTo>
                <a:cubicBezTo>
                  <a:pt x="3146" y="0"/>
                  <a:pt x="3040" y="22"/>
                  <a:pt x="2939" y="68"/>
                </a:cubicBezTo>
                <a:cubicBezTo>
                  <a:pt x="2412" y="349"/>
                  <a:pt x="2271" y="1414"/>
                  <a:pt x="2353" y="1941"/>
                </a:cubicBezTo>
                <a:cubicBezTo>
                  <a:pt x="2353" y="1987"/>
                  <a:pt x="2561" y="2667"/>
                  <a:pt x="2575" y="2667"/>
                </a:cubicBezTo>
                <a:cubicBezTo>
                  <a:pt x="2576" y="2667"/>
                  <a:pt x="2576" y="2666"/>
                  <a:pt x="2576" y="2666"/>
                </a:cubicBezTo>
                <a:lnTo>
                  <a:pt x="2587" y="2666"/>
                </a:lnTo>
                <a:cubicBezTo>
                  <a:pt x="2564" y="2842"/>
                  <a:pt x="2541" y="3017"/>
                  <a:pt x="2517" y="3216"/>
                </a:cubicBezTo>
                <a:cubicBezTo>
                  <a:pt x="2482" y="3579"/>
                  <a:pt x="2447" y="4001"/>
                  <a:pt x="2435" y="4445"/>
                </a:cubicBezTo>
                <a:cubicBezTo>
                  <a:pt x="2412" y="4937"/>
                  <a:pt x="2424" y="5429"/>
                  <a:pt x="2470" y="5908"/>
                </a:cubicBezTo>
                <a:cubicBezTo>
                  <a:pt x="2506" y="6458"/>
                  <a:pt x="2599" y="6997"/>
                  <a:pt x="2740" y="7524"/>
                </a:cubicBezTo>
                <a:cubicBezTo>
                  <a:pt x="2740" y="7524"/>
                  <a:pt x="2740" y="7535"/>
                  <a:pt x="2740" y="7535"/>
                </a:cubicBezTo>
                <a:cubicBezTo>
                  <a:pt x="2646" y="7395"/>
                  <a:pt x="2365" y="6985"/>
                  <a:pt x="2342" y="6950"/>
                </a:cubicBezTo>
                <a:cubicBezTo>
                  <a:pt x="2047" y="6616"/>
                  <a:pt x="1356" y="6158"/>
                  <a:pt x="817" y="6158"/>
                </a:cubicBezTo>
                <a:cubicBezTo>
                  <a:pt x="714" y="6158"/>
                  <a:pt x="616" y="6175"/>
                  <a:pt x="528" y="6213"/>
                </a:cubicBezTo>
                <a:cubicBezTo>
                  <a:pt x="153" y="6388"/>
                  <a:pt x="1" y="6856"/>
                  <a:pt x="223" y="7219"/>
                </a:cubicBezTo>
                <a:cubicBezTo>
                  <a:pt x="422" y="7605"/>
                  <a:pt x="902" y="7793"/>
                  <a:pt x="1300" y="7851"/>
                </a:cubicBezTo>
                <a:cubicBezTo>
                  <a:pt x="1342" y="7857"/>
                  <a:pt x="1390" y="7860"/>
                  <a:pt x="1440" y="7860"/>
                </a:cubicBezTo>
                <a:cubicBezTo>
                  <a:pt x="1910" y="7860"/>
                  <a:pt x="2688" y="7638"/>
                  <a:pt x="2751" y="7617"/>
                </a:cubicBezTo>
                <a:cubicBezTo>
                  <a:pt x="2903" y="8156"/>
                  <a:pt x="3091" y="8682"/>
                  <a:pt x="3325" y="9197"/>
                </a:cubicBezTo>
                <a:cubicBezTo>
                  <a:pt x="3454" y="9490"/>
                  <a:pt x="3582" y="9782"/>
                  <a:pt x="3734" y="10075"/>
                </a:cubicBezTo>
                <a:cubicBezTo>
                  <a:pt x="3641" y="9958"/>
                  <a:pt x="3571" y="9841"/>
                  <a:pt x="3559" y="9829"/>
                </a:cubicBezTo>
                <a:cubicBezTo>
                  <a:pt x="3266" y="9497"/>
                  <a:pt x="2580" y="9034"/>
                  <a:pt x="2042" y="9034"/>
                </a:cubicBezTo>
                <a:cubicBezTo>
                  <a:pt x="1936" y="9034"/>
                  <a:pt x="1835" y="9051"/>
                  <a:pt x="1745" y="9092"/>
                </a:cubicBezTo>
                <a:cubicBezTo>
                  <a:pt x="1359" y="9256"/>
                  <a:pt x="1218" y="9724"/>
                  <a:pt x="1429" y="10087"/>
                </a:cubicBezTo>
                <a:cubicBezTo>
                  <a:pt x="1639" y="10461"/>
                  <a:pt x="2119" y="10637"/>
                  <a:pt x="2517" y="10695"/>
                </a:cubicBezTo>
                <a:cubicBezTo>
                  <a:pt x="2564" y="10702"/>
                  <a:pt x="2616" y="10706"/>
                  <a:pt x="2673" y="10706"/>
                </a:cubicBezTo>
                <a:cubicBezTo>
                  <a:pt x="3091" y="10706"/>
                  <a:pt x="3748" y="10536"/>
                  <a:pt x="3933" y="10485"/>
                </a:cubicBezTo>
                <a:lnTo>
                  <a:pt x="4097" y="10824"/>
                </a:lnTo>
                <a:cubicBezTo>
                  <a:pt x="4367" y="11363"/>
                  <a:pt x="4636" y="11901"/>
                  <a:pt x="4893" y="12428"/>
                </a:cubicBezTo>
                <a:cubicBezTo>
                  <a:pt x="4975" y="12615"/>
                  <a:pt x="5057" y="12802"/>
                  <a:pt x="5139" y="12989"/>
                </a:cubicBezTo>
                <a:cubicBezTo>
                  <a:pt x="5069" y="12884"/>
                  <a:pt x="4999" y="12790"/>
                  <a:pt x="4999" y="12779"/>
                </a:cubicBezTo>
                <a:cubicBezTo>
                  <a:pt x="4704" y="12435"/>
                  <a:pt x="4013" y="11975"/>
                  <a:pt x="3473" y="11975"/>
                </a:cubicBezTo>
                <a:cubicBezTo>
                  <a:pt x="3370" y="11975"/>
                  <a:pt x="3273" y="11992"/>
                  <a:pt x="3184" y="12030"/>
                </a:cubicBezTo>
                <a:cubicBezTo>
                  <a:pt x="2798" y="12205"/>
                  <a:pt x="2658" y="12673"/>
                  <a:pt x="2868" y="13036"/>
                </a:cubicBezTo>
                <a:cubicBezTo>
                  <a:pt x="3079" y="13411"/>
                  <a:pt x="3559" y="13586"/>
                  <a:pt x="3957" y="13645"/>
                </a:cubicBezTo>
                <a:cubicBezTo>
                  <a:pt x="4008" y="13653"/>
                  <a:pt x="4065" y="13656"/>
                  <a:pt x="4126" y="13656"/>
                </a:cubicBezTo>
                <a:cubicBezTo>
                  <a:pt x="4529" y="13656"/>
                  <a:pt x="5113" y="13507"/>
                  <a:pt x="5326" y="13446"/>
                </a:cubicBezTo>
                <a:cubicBezTo>
                  <a:pt x="5408" y="13633"/>
                  <a:pt x="5490" y="13832"/>
                  <a:pt x="5549" y="14031"/>
                </a:cubicBezTo>
                <a:cubicBezTo>
                  <a:pt x="5595" y="14160"/>
                  <a:pt x="5642" y="14289"/>
                  <a:pt x="5677" y="14417"/>
                </a:cubicBezTo>
                <a:cubicBezTo>
                  <a:pt x="5712" y="14558"/>
                  <a:pt x="5748" y="14686"/>
                  <a:pt x="5783" y="14815"/>
                </a:cubicBezTo>
                <a:cubicBezTo>
                  <a:pt x="5853" y="15073"/>
                  <a:pt x="5911" y="15330"/>
                  <a:pt x="5970" y="15588"/>
                </a:cubicBezTo>
                <a:cubicBezTo>
                  <a:pt x="6005" y="15763"/>
                  <a:pt x="6040" y="15927"/>
                  <a:pt x="6075" y="16091"/>
                </a:cubicBezTo>
                <a:cubicBezTo>
                  <a:pt x="5982" y="15904"/>
                  <a:pt x="5806" y="15541"/>
                  <a:pt x="5794" y="15506"/>
                </a:cubicBezTo>
                <a:cubicBezTo>
                  <a:pt x="5540" y="15103"/>
                  <a:pt x="4843" y="14478"/>
                  <a:pt x="4288" y="14478"/>
                </a:cubicBezTo>
                <a:cubicBezTo>
                  <a:pt x="4230" y="14478"/>
                  <a:pt x="4174" y="14485"/>
                  <a:pt x="4121" y="14499"/>
                </a:cubicBezTo>
                <a:cubicBezTo>
                  <a:pt x="3711" y="14616"/>
                  <a:pt x="3500" y="15061"/>
                  <a:pt x="3653" y="15447"/>
                </a:cubicBezTo>
                <a:cubicBezTo>
                  <a:pt x="3805" y="15845"/>
                  <a:pt x="4249" y="16091"/>
                  <a:pt x="4636" y="16208"/>
                </a:cubicBezTo>
                <a:cubicBezTo>
                  <a:pt x="4783" y="16253"/>
                  <a:pt x="4991" y="16268"/>
                  <a:pt x="5205" y="16268"/>
                </a:cubicBezTo>
                <a:cubicBezTo>
                  <a:pt x="5604" y="16268"/>
                  <a:pt x="6022" y="16216"/>
                  <a:pt x="6099" y="16208"/>
                </a:cubicBezTo>
                <a:cubicBezTo>
                  <a:pt x="6157" y="16489"/>
                  <a:pt x="6204" y="16758"/>
                  <a:pt x="6239" y="17016"/>
                </a:cubicBezTo>
                <a:cubicBezTo>
                  <a:pt x="6344" y="17577"/>
                  <a:pt x="6415" y="18081"/>
                  <a:pt x="6473" y="18514"/>
                </a:cubicBezTo>
                <a:lnTo>
                  <a:pt x="6871" y="18514"/>
                </a:lnTo>
                <a:cubicBezTo>
                  <a:pt x="6801" y="18069"/>
                  <a:pt x="6719" y="17542"/>
                  <a:pt x="6602" y="16945"/>
                </a:cubicBezTo>
                <a:cubicBezTo>
                  <a:pt x="6543" y="16664"/>
                  <a:pt x="6473" y="16360"/>
                  <a:pt x="6403" y="16056"/>
                </a:cubicBezTo>
                <a:cubicBezTo>
                  <a:pt x="6684" y="15951"/>
                  <a:pt x="6953" y="15822"/>
                  <a:pt x="7222" y="15681"/>
                </a:cubicBezTo>
                <a:cubicBezTo>
                  <a:pt x="7527" y="16009"/>
                  <a:pt x="8311" y="16395"/>
                  <a:pt x="8416" y="16442"/>
                </a:cubicBezTo>
                <a:cubicBezTo>
                  <a:pt x="8311" y="16711"/>
                  <a:pt x="8205" y="16957"/>
                  <a:pt x="8100" y="17203"/>
                </a:cubicBezTo>
                <a:cubicBezTo>
                  <a:pt x="7878" y="17694"/>
                  <a:pt x="7679" y="18139"/>
                  <a:pt x="7491" y="18514"/>
                </a:cubicBezTo>
                <a:lnTo>
                  <a:pt x="7913" y="18514"/>
                </a:lnTo>
                <a:cubicBezTo>
                  <a:pt x="8077" y="18163"/>
                  <a:pt x="8241" y="17776"/>
                  <a:pt x="8428" y="17332"/>
                </a:cubicBezTo>
                <a:cubicBezTo>
                  <a:pt x="8533" y="17074"/>
                  <a:pt x="8638" y="16781"/>
                  <a:pt x="8756" y="16489"/>
                </a:cubicBezTo>
                <a:cubicBezTo>
                  <a:pt x="8849" y="16508"/>
                  <a:pt x="9448" y="16632"/>
                  <a:pt x="9911" y="16632"/>
                </a:cubicBezTo>
                <a:cubicBezTo>
                  <a:pt x="10025" y="16632"/>
                  <a:pt x="10131" y="16624"/>
                  <a:pt x="10219" y="16606"/>
                </a:cubicBezTo>
                <a:cubicBezTo>
                  <a:pt x="10605" y="16512"/>
                  <a:pt x="11073" y="16290"/>
                  <a:pt x="11248" y="15915"/>
                </a:cubicBezTo>
                <a:cubicBezTo>
                  <a:pt x="11436" y="15529"/>
                  <a:pt x="11260" y="15084"/>
                  <a:pt x="10862" y="14932"/>
                </a:cubicBezTo>
                <a:cubicBezTo>
                  <a:pt x="10794" y="14909"/>
                  <a:pt x="10720" y="14899"/>
                  <a:pt x="10644" y="14899"/>
                </a:cubicBezTo>
                <a:cubicBezTo>
                  <a:pt x="10097" y="14899"/>
                  <a:pt x="9396" y="15440"/>
                  <a:pt x="9118" y="15810"/>
                </a:cubicBezTo>
                <a:cubicBezTo>
                  <a:pt x="9095" y="15833"/>
                  <a:pt x="8919" y="16138"/>
                  <a:pt x="8826" y="16325"/>
                </a:cubicBezTo>
                <a:cubicBezTo>
                  <a:pt x="8873" y="16208"/>
                  <a:pt x="8908" y="16091"/>
                  <a:pt x="8954" y="15962"/>
                </a:cubicBezTo>
                <a:cubicBezTo>
                  <a:pt x="9048" y="15716"/>
                  <a:pt x="9130" y="15471"/>
                  <a:pt x="9224" y="15201"/>
                </a:cubicBezTo>
                <a:lnTo>
                  <a:pt x="9341" y="14804"/>
                </a:lnTo>
                <a:cubicBezTo>
                  <a:pt x="9376" y="14675"/>
                  <a:pt x="9411" y="14534"/>
                  <a:pt x="9446" y="14394"/>
                </a:cubicBezTo>
                <a:cubicBezTo>
                  <a:pt x="9516" y="14066"/>
                  <a:pt x="9587" y="13738"/>
                  <a:pt x="9633" y="13399"/>
                </a:cubicBezTo>
                <a:cubicBezTo>
                  <a:pt x="9847" y="13478"/>
                  <a:pt x="10565" y="13728"/>
                  <a:pt x="10975" y="13728"/>
                </a:cubicBezTo>
                <a:cubicBezTo>
                  <a:pt x="10993" y="13728"/>
                  <a:pt x="11010" y="13728"/>
                  <a:pt x="11026" y="13727"/>
                </a:cubicBezTo>
                <a:cubicBezTo>
                  <a:pt x="11424" y="13692"/>
                  <a:pt x="11916" y="13551"/>
                  <a:pt x="12150" y="13188"/>
                </a:cubicBezTo>
                <a:cubicBezTo>
                  <a:pt x="12384" y="12849"/>
                  <a:pt x="12278" y="12369"/>
                  <a:pt x="11916" y="12170"/>
                </a:cubicBezTo>
                <a:cubicBezTo>
                  <a:pt x="11810" y="12117"/>
                  <a:pt x="11688" y="12094"/>
                  <a:pt x="11558" y="12094"/>
                </a:cubicBezTo>
                <a:cubicBezTo>
                  <a:pt x="11026" y="12094"/>
                  <a:pt x="10355" y="12478"/>
                  <a:pt x="10055" y="12779"/>
                </a:cubicBezTo>
                <a:cubicBezTo>
                  <a:pt x="10031" y="12802"/>
                  <a:pt x="9785" y="13095"/>
                  <a:pt x="9657" y="13270"/>
                </a:cubicBezTo>
                <a:cubicBezTo>
                  <a:pt x="9692" y="13071"/>
                  <a:pt x="9727" y="12861"/>
                  <a:pt x="9750" y="12662"/>
                </a:cubicBezTo>
                <a:cubicBezTo>
                  <a:pt x="9821" y="12076"/>
                  <a:pt x="9879" y="11468"/>
                  <a:pt x="9938" y="10871"/>
                </a:cubicBezTo>
                <a:cubicBezTo>
                  <a:pt x="9949" y="10684"/>
                  <a:pt x="9973" y="10496"/>
                  <a:pt x="9996" y="10321"/>
                </a:cubicBezTo>
                <a:cubicBezTo>
                  <a:pt x="10063" y="10343"/>
                  <a:pt x="10892" y="10651"/>
                  <a:pt x="11355" y="10651"/>
                </a:cubicBezTo>
                <a:cubicBezTo>
                  <a:pt x="11379" y="10651"/>
                  <a:pt x="11402" y="10650"/>
                  <a:pt x="11424" y="10649"/>
                </a:cubicBezTo>
                <a:cubicBezTo>
                  <a:pt x="11822" y="10625"/>
                  <a:pt x="12314" y="10485"/>
                  <a:pt x="12548" y="10122"/>
                </a:cubicBezTo>
                <a:cubicBezTo>
                  <a:pt x="12793" y="9782"/>
                  <a:pt x="12676" y="9303"/>
                  <a:pt x="12314" y="9104"/>
                </a:cubicBezTo>
                <a:cubicBezTo>
                  <a:pt x="12210" y="9051"/>
                  <a:pt x="12089" y="9028"/>
                  <a:pt x="11960" y="9028"/>
                </a:cubicBezTo>
                <a:cubicBezTo>
                  <a:pt x="11432" y="9028"/>
                  <a:pt x="10753" y="9411"/>
                  <a:pt x="10453" y="9712"/>
                </a:cubicBezTo>
                <a:cubicBezTo>
                  <a:pt x="10429" y="9736"/>
                  <a:pt x="10078" y="10169"/>
                  <a:pt x="9996" y="10286"/>
                </a:cubicBezTo>
                <a:cubicBezTo>
                  <a:pt x="10043" y="9876"/>
                  <a:pt x="10090" y="9478"/>
                  <a:pt x="10137" y="9080"/>
                </a:cubicBezTo>
                <a:cubicBezTo>
                  <a:pt x="10219" y="8554"/>
                  <a:pt x="10336" y="8027"/>
                  <a:pt x="10488" y="7512"/>
                </a:cubicBezTo>
                <a:cubicBezTo>
                  <a:pt x="10522" y="7523"/>
                  <a:pt x="11411" y="7852"/>
                  <a:pt x="11882" y="7852"/>
                </a:cubicBezTo>
                <a:cubicBezTo>
                  <a:pt x="11897" y="7852"/>
                  <a:pt x="11913" y="7852"/>
                  <a:pt x="11927" y="7851"/>
                </a:cubicBezTo>
                <a:cubicBezTo>
                  <a:pt x="12325" y="7816"/>
                  <a:pt x="12817" y="7676"/>
                  <a:pt x="13051" y="7325"/>
                </a:cubicBezTo>
                <a:cubicBezTo>
                  <a:pt x="13297" y="6973"/>
                  <a:pt x="13180" y="6494"/>
                  <a:pt x="12817" y="6295"/>
                </a:cubicBezTo>
                <a:cubicBezTo>
                  <a:pt x="12711" y="6242"/>
                  <a:pt x="12589" y="6219"/>
                  <a:pt x="12459" y="6219"/>
                </a:cubicBezTo>
                <a:cubicBezTo>
                  <a:pt x="11927" y="6219"/>
                  <a:pt x="11257" y="6602"/>
                  <a:pt x="10956" y="6903"/>
                </a:cubicBezTo>
                <a:cubicBezTo>
                  <a:pt x="10921" y="6938"/>
                  <a:pt x="10558" y="7395"/>
                  <a:pt x="10488" y="7488"/>
                </a:cubicBezTo>
                <a:cubicBezTo>
                  <a:pt x="10499" y="7465"/>
                  <a:pt x="10511" y="7430"/>
                  <a:pt x="10511" y="7395"/>
                </a:cubicBezTo>
                <a:cubicBezTo>
                  <a:pt x="10675" y="6880"/>
                  <a:pt x="10886" y="6388"/>
                  <a:pt x="11143" y="5908"/>
                </a:cubicBezTo>
                <a:cubicBezTo>
                  <a:pt x="11272" y="5639"/>
                  <a:pt x="11424" y="5393"/>
                  <a:pt x="11565" y="5159"/>
                </a:cubicBezTo>
                <a:cubicBezTo>
                  <a:pt x="11740" y="5241"/>
                  <a:pt x="12513" y="5616"/>
                  <a:pt x="12934" y="5639"/>
                </a:cubicBezTo>
                <a:cubicBezTo>
                  <a:pt x="12956" y="5640"/>
                  <a:pt x="12978" y="5640"/>
                  <a:pt x="13001" y="5640"/>
                </a:cubicBezTo>
                <a:cubicBezTo>
                  <a:pt x="13396" y="5640"/>
                  <a:pt x="13850" y="5540"/>
                  <a:pt x="14104" y="5241"/>
                </a:cubicBezTo>
                <a:cubicBezTo>
                  <a:pt x="14373" y="4925"/>
                  <a:pt x="14315" y="4434"/>
                  <a:pt x="13976" y="4188"/>
                </a:cubicBezTo>
                <a:cubicBezTo>
                  <a:pt x="13846" y="4102"/>
                  <a:pt x="13681" y="4066"/>
                  <a:pt x="13500" y="4066"/>
                </a:cubicBezTo>
                <a:cubicBezTo>
                  <a:pt x="12995" y="4066"/>
                  <a:pt x="12367" y="4347"/>
                  <a:pt x="12056" y="4598"/>
                </a:cubicBezTo>
                <a:cubicBezTo>
                  <a:pt x="12044" y="4609"/>
                  <a:pt x="11834" y="4820"/>
                  <a:pt x="11682" y="4972"/>
                </a:cubicBezTo>
                <a:cubicBezTo>
                  <a:pt x="11752" y="4867"/>
                  <a:pt x="11810" y="4761"/>
                  <a:pt x="11881" y="4656"/>
                </a:cubicBezTo>
                <a:cubicBezTo>
                  <a:pt x="12126" y="4282"/>
                  <a:pt x="12384" y="3954"/>
                  <a:pt x="12606" y="3661"/>
                </a:cubicBezTo>
                <a:cubicBezTo>
                  <a:pt x="12747" y="3497"/>
                  <a:pt x="12864" y="3357"/>
                  <a:pt x="12981" y="3228"/>
                </a:cubicBezTo>
                <a:cubicBezTo>
                  <a:pt x="13180" y="3228"/>
                  <a:pt x="14034" y="3193"/>
                  <a:pt x="14397" y="3017"/>
                </a:cubicBezTo>
                <a:cubicBezTo>
                  <a:pt x="14771" y="2854"/>
                  <a:pt x="15169" y="2538"/>
                  <a:pt x="15263" y="2128"/>
                </a:cubicBezTo>
                <a:cubicBezTo>
                  <a:pt x="15357" y="1718"/>
                  <a:pt x="15087" y="1309"/>
                  <a:pt x="14678" y="1250"/>
                </a:cubicBezTo>
                <a:cubicBezTo>
                  <a:pt x="14657" y="1248"/>
                  <a:pt x="14636" y="1247"/>
                  <a:pt x="14615" y="1247"/>
                </a:cubicBezTo>
                <a:cubicBezTo>
                  <a:pt x="14033" y="1247"/>
                  <a:pt x="13371" y="2016"/>
                  <a:pt x="13156" y="2491"/>
                </a:cubicBezTo>
                <a:cubicBezTo>
                  <a:pt x="13133" y="2538"/>
                  <a:pt x="12922" y="3216"/>
                  <a:pt x="12934" y="3216"/>
                </a:cubicBezTo>
                <a:lnTo>
                  <a:pt x="12946" y="3216"/>
                </a:lnTo>
                <a:cubicBezTo>
                  <a:pt x="12829" y="3345"/>
                  <a:pt x="12712" y="3486"/>
                  <a:pt x="12583" y="3638"/>
                </a:cubicBezTo>
                <a:cubicBezTo>
                  <a:pt x="12349" y="3930"/>
                  <a:pt x="12091" y="4246"/>
                  <a:pt x="11834" y="4621"/>
                </a:cubicBezTo>
                <a:cubicBezTo>
                  <a:pt x="11553" y="5019"/>
                  <a:pt x="11295" y="5440"/>
                  <a:pt x="11061" y="5862"/>
                </a:cubicBezTo>
                <a:cubicBezTo>
                  <a:pt x="10792" y="6341"/>
                  <a:pt x="10570" y="6845"/>
                  <a:pt x="10394" y="7360"/>
                </a:cubicBezTo>
                <a:lnTo>
                  <a:pt x="10394" y="7383"/>
                </a:lnTo>
                <a:cubicBezTo>
                  <a:pt x="10394" y="7208"/>
                  <a:pt x="10394" y="6716"/>
                  <a:pt x="10382" y="6681"/>
                </a:cubicBezTo>
                <a:cubicBezTo>
                  <a:pt x="10312" y="6154"/>
                  <a:pt x="9867" y="5171"/>
                  <a:pt x="9282" y="5054"/>
                </a:cubicBezTo>
                <a:cubicBezTo>
                  <a:pt x="9248" y="5049"/>
                  <a:pt x="9214" y="5047"/>
                  <a:pt x="9181" y="5047"/>
                </a:cubicBezTo>
                <a:cubicBezTo>
                  <a:pt x="8811" y="5047"/>
                  <a:pt x="8485" y="5335"/>
                  <a:pt x="8475" y="5721"/>
                </a:cubicBezTo>
                <a:cubicBezTo>
                  <a:pt x="8440" y="6142"/>
                  <a:pt x="8744" y="6564"/>
                  <a:pt x="9036" y="6833"/>
                </a:cubicBezTo>
                <a:cubicBezTo>
                  <a:pt x="9376" y="7126"/>
                  <a:pt x="10300" y="7418"/>
                  <a:pt x="10371" y="7442"/>
                </a:cubicBezTo>
                <a:cubicBezTo>
                  <a:pt x="10207" y="7968"/>
                  <a:pt x="10078" y="8518"/>
                  <a:pt x="9984" y="9057"/>
                </a:cubicBezTo>
                <a:cubicBezTo>
                  <a:pt x="9926" y="9385"/>
                  <a:pt x="9879" y="9701"/>
                  <a:pt x="9832" y="10028"/>
                </a:cubicBezTo>
                <a:cubicBezTo>
                  <a:pt x="9832" y="9888"/>
                  <a:pt x="9832" y="9736"/>
                  <a:pt x="9832" y="9724"/>
                </a:cubicBezTo>
                <a:cubicBezTo>
                  <a:pt x="9762" y="9197"/>
                  <a:pt x="9317" y="8214"/>
                  <a:pt x="8732" y="8109"/>
                </a:cubicBezTo>
                <a:cubicBezTo>
                  <a:pt x="8692" y="8102"/>
                  <a:pt x="8653" y="8099"/>
                  <a:pt x="8615" y="8099"/>
                </a:cubicBezTo>
                <a:cubicBezTo>
                  <a:pt x="8243" y="8099"/>
                  <a:pt x="7934" y="8394"/>
                  <a:pt x="7913" y="8776"/>
                </a:cubicBezTo>
                <a:cubicBezTo>
                  <a:pt x="7878" y="9186"/>
                  <a:pt x="8182" y="9607"/>
                  <a:pt x="8486" y="9876"/>
                </a:cubicBezTo>
                <a:cubicBezTo>
                  <a:pt x="8779" y="10145"/>
                  <a:pt x="9575" y="10403"/>
                  <a:pt x="9785" y="10473"/>
                </a:cubicBezTo>
                <a:cubicBezTo>
                  <a:pt x="9762" y="10602"/>
                  <a:pt x="9750" y="10719"/>
                  <a:pt x="9739" y="10848"/>
                </a:cubicBezTo>
                <a:cubicBezTo>
                  <a:pt x="9657" y="11444"/>
                  <a:pt x="9587" y="12041"/>
                  <a:pt x="9505" y="12627"/>
                </a:cubicBezTo>
                <a:cubicBezTo>
                  <a:pt x="9481" y="12837"/>
                  <a:pt x="9446" y="13036"/>
                  <a:pt x="9399" y="13235"/>
                </a:cubicBezTo>
                <a:cubicBezTo>
                  <a:pt x="9399" y="13106"/>
                  <a:pt x="9399" y="12989"/>
                  <a:pt x="9399" y="12978"/>
                </a:cubicBezTo>
                <a:cubicBezTo>
                  <a:pt x="9329" y="12451"/>
                  <a:pt x="8884" y="11468"/>
                  <a:pt x="8299" y="11363"/>
                </a:cubicBezTo>
                <a:cubicBezTo>
                  <a:pt x="8258" y="11356"/>
                  <a:pt x="8218" y="11352"/>
                  <a:pt x="8178" y="11352"/>
                </a:cubicBezTo>
                <a:cubicBezTo>
                  <a:pt x="7808" y="11352"/>
                  <a:pt x="7501" y="11637"/>
                  <a:pt x="7480" y="12018"/>
                </a:cubicBezTo>
                <a:cubicBezTo>
                  <a:pt x="7445" y="12439"/>
                  <a:pt x="7749" y="12861"/>
                  <a:pt x="8053" y="13130"/>
                </a:cubicBezTo>
                <a:cubicBezTo>
                  <a:pt x="8346" y="13387"/>
                  <a:pt x="9060" y="13633"/>
                  <a:pt x="9317" y="13715"/>
                </a:cubicBezTo>
                <a:cubicBezTo>
                  <a:pt x="9271" y="13914"/>
                  <a:pt x="9224" y="14125"/>
                  <a:pt x="9177" y="14324"/>
                </a:cubicBezTo>
                <a:cubicBezTo>
                  <a:pt x="9130" y="14452"/>
                  <a:pt x="9107" y="14593"/>
                  <a:pt x="9060" y="14722"/>
                </a:cubicBezTo>
                <a:lnTo>
                  <a:pt x="8931" y="15108"/>
                </a:lnTo>
                <a:cubicBezTo>
                  <a:pt x="8849" y="15354"/>
                  <a:pt x="8756" y="15611"/>
                  <a:pt x="8662" y="15845"/>
                </a:cubicBezTo>
                <a:cubicBezTo>
                  <a:pt x="8592" y="16009"/>
                  <a:pt x="8533" y="16173"/>
                  <a:pt x="8475" y="16325"/>
                </a:cubicBezTo>
                <a:cubicBezTo>
                  <a:pt x="8498" y="16126"/>
                  <a:pt x="8557" y="15716"/>
                  <a:pt x="8557" y="15681"/>
                </a:cubicBezTo>
                <a:cubicBezTo>
                  <a:pt x="8545" y="15213"/>
                  <a:pt x="8428" y="14757"/>
                  <a:pt x="8194" y="14347"/>
                </a:cubicBezTo>
                <a:cubicBezTo>
                  <a:pt x="8194" y="14300"/>
                  <a:pt x="8182" y="14242"/>
                  <a:pt x="8182" y="14195"/>
                </a:cubicBezTo>
                <a:cubicBezTo>
                  <a:pt x="8132" y="13834"/>
                  <a:pt x="7832" y="13576"/>
                  <a:pt x="7490" y="13576"/>
                </a:cubicBezTo>
                <a:cubicBezTo>
                  <a:pt x="7433" y="13576"/>
                  <a:pt x="7374" y="13583"/>
                  <a:pt x="7316" y="13598"/>
                </a:cubicBezTo>
                <a:cubicBezTo>
                  <a:pt x="6742" y="13738"/>
                  <a:pt x="6368" y="14768"/>
                  <a:pt x="6344" y="15295"/>
                </a:cubicBezTo>
                <a:cubicBezTo>
                  <a:pt x="6344" y="15330"/>
                  <a:pt x="6368" y="15670"/>
                  <a:pt x="6380" y="15880"/>
                </a:cubicBezTo>
                <a:cubicBezTo>
                  <a:pt x="6356" y="15752"/>
                  <a:pt x="6321" y="15634"/>
                  <a:pt x="6298" y="15506"/>
                </a:cubicBezTo>
                <a:cubicBezTo>
                  <a:pt x="6239" y="15248"/>
                  <a:pt x="6169" y="14991"/>
                  <a:pt x="6099" y="14722"/>
                </a:cubicBezTo>
                <a:cubicBezTo>
                  <a:pt x="6052" y="14593"/>
                  <a:pt x="6017" y="14464"/>
                  <a:pt x="5970" y="14324"/>
                </a:cubicBezTo>
                <a:cubicBezTo>
                  <a:pt x="5935" y="14195"/>
                  <a:pt x="5876" y="14066"/>
                  <a:pt x="5830" y="13926"/>
                </a:cubicBezTo>
                <a:cubicBezTo>
                  <a:pt x="5712" y="13610"/>
                  <a:pt x="5584" y="13305"/>
                  <a:pt x="5443" y="12989"/>
                </a:cubicBezTo>
                <a:cubicBezTo>
                  <a:pt x="5666" y="12943"/>
                  <a:pt x="6462" y="12744"/>
                  <a:pt x="6778" y="12498"/>
                </a:cubicBezTo>
                <a:cubicBezTo>
                  <a:pt x="7094" y="12252"/>
                  <a:pt x="7421" y="11854"/>
                  <a:pt x="7421" y="11433"/>
                </a:cubicBezTo>
                <a:cubicBezTo>
                  <a:pt x="7432" y="11032"/>
                  <a:pt x="7115" y="10705"/>
                  <a:pt x="6720" y="10705"/>
                </a:cubicBezTo>
                <a:cubicBezTo>
                  <a:pt x="6701" y="10705"/>
                  <a:pt x="6681" y="10705"/>
                  <a:pt x="6661" y="10707"/>
                </a:cubicBezTo>
                <a:cubicBezTo>
                  <a:pt x="6064" y="10766"/>
                  <a:pt x="5549" y="11714"/>
                  <a:pt x="5443" y="12240"/>
                </a:cubicBezTo>
                <a:cubicBezTo>
                  <a:pt x="5443" y="12264"/>
                  <a:pt x="5396" y="12650"/>
                  <a:pt x="5385" y="12861"/>
                </a:cubicBezTo>
                <a:cubicBezTo>
                  <a:pt x="5303" y="12673"/>
                  <a:pt x="5221" y="12486"/>
                  <a:pt x="5127" y="12311"/>
                </a:cubicBezTo>
                <a:cubicBezTo>
                  <a:pt x="4858" y="11772"/>
                  <a:pt x="4577" y="11234"/>
                  <a:pt x="4296" y="10707"/>
                </a:cubicBezTo>
                <a:cubicBezTo>
                  <a:pt x="4203" y="10543"/>
                  <a:pt x="4121" y="10379"/>
                  <a:pt x="4039" y="10216"/>
                </a:cubicBezTo>
                <a:cubicBezTo>
                  <a:pt x="4121" y="10204"/>
                  <a:pt x="5057" y="9981"/>
                  <a:pt x="5420" y="9712"/>
                </a:cubicBezTo>
                <a:cubicBezTo>
                  <a:pt x="5736" y="9466"/>
                  <a:pt x="6064" y="9069"/>
                  <a:pt x="6064" y="8647"/>
                </a:cubicBezTo>
                <a:cubicBezTo>
                  <a:pt x="6075" y="8246"/>
                  <a:pt x="5757" y="7919"/>
                  <a:pt x="5363" y="7919"/>
                </a:cubicBezTo>
                <a:cubicBezTo>
                  <a:pt x="5343" y="7919"/>
                  <a:pt x="5323" y="7920"/>
                  <a:pt x="5303" y="7921"/>
                </a:cubicBezTo>
                <a:cubicBezTo>
                  <a:pt x="4706" y="7992"/>
                  <a:pt x="4191" y="8928"/>
                  <a:pt x="4086" y="9455"/>
                </a:cubicBezTo>
                <a:cubicBezTo>
                  <a:pt x="4074" y="9490"/>
                  <a:pt x="4027" y="10040"/>
                  <a:pt x="4015" y="10192"/>
                </a:cubicBezTo>
                <a:cubicBezTo>
                  <a:pt x="3840" y="9829"/>
                  <a:pt x="3653" y="9466"/>
                  <a:pt x="3489" y="9104"/>
                </a:cubicBezTo>
                <a:cubicBezTo>
                  <a:pt x="3255" y="8612"/>
                  <a:pt x="3067" y="8109"/>
                  <a:pt x="2903" y="7605"/>
                </a:cubicBezTo>
                <a:cubicBezTo>
                  <a:pt x="2939" y="7594"/>
                  <a:pt x="3922" y="7371"/>
                  <a:pt x="4285" y="7091"/>
                </a:cubicBezTo>
                <a:cubicBezTo>
                  <a:pt x="4601" y="6845"/>
                  <a:pt x="4940" y="6447"/>
                  <a:pt x="4940" y="6025"/>
                </a:cubicBezTo>
                <a:cubicBezTo>
                  <a:pt x="4951" y="5624"/>
                  <a:pt x="4623" y="5297"/>
                  <a:pt x="4227" y="5297"/>
                </a:cubicBezTo>
                <a:cubicBezTo>
                  <a:pt x="4208" y="5297"/>
                  <a:pt x="4188" y="5298"/>
                  <a:pt x="4168" y="5300"/>
                </a:cubicBezTo>
                <a:cubicBezTo>
                  <a:pt x="3582" y="5370"/>
                  <a:pt x="3067" y="6318"/>
                  <a:pt x="2950" y="6833"/>
                </a:cubicBezTo>
                <a:cubicBezTo>
                  <a:pt x="2950" y="6880"/>
                  <a:pt x="2892" y="7477"/>
                  <a:pt x="2892" y="7582"/>
                </a:cubicBezTo>
                <a:cubicBezTo>
                  <a:pt x="2880" y="7547"/>
                  <a:pt x="2868" y="7524"/>
                  <a:pt x="2857" y="7488"/>
                </a:cubicBezTo>
                <a:cubicBezTo>
                  <a:pt x="2716" y="6973"/>
                  <a:pt x="2611" y="6435"/>
                  <a:pt x="2564" y="5897"/>
                </a:cubicBezTo>
                <a:cubicBezTo>
                  <a:pt x="2529" y="5604"/>
                  <a:pt x="2506" y="5311"/>
                  <a:pt x="2506" y="5042"/>
                </a:cubicBezTo>
                <a:cubicBezTo>
                  <a:pt x="2693" y="5019"/>
                  <a:pt x="3547" y="4902"/>
                  <a:pt x="3898" y="4691"/>
                </a:cubicBezTo>
                <a:cubicBezTo>
                  <a:pt x="4261" y="4469"/>
                  <a:pt x="4624" y="4129"/>
                  <a:pt x="4659" y="3708"/>
                </a:cubicBezTo>
                <a:cubicBezTo>
                  <a:pt x="4718" y="3287"/>
                  <a:pt x="4402" y="2912"/>
                  <a:pt x="3980" y="2900"/>
                </a:cubicBezTo>
                <a:cubicBezTo>
                  <a:pt x="3383" y="2900"/>
                  <a:pt x="2775" y="3778"/>
                  <a:pt x="2611" y="4293"/>
                </a:cubicBezTo>
                <a:cubicBezTo>
                  <a:pt x="2599" y="4317"/>
                  <a:pt x="2541" y="4609"/>
                  <a:pt x="2494" y="4820"/>
                </a:cubicBezTo>
                <a:lnTo>
                  <a:pt x="2494" y="4445"/>
                </a:lnTo>
                <a:cubicBezTo>
                  <a:pt x="2494" y="4001"/>
                  <a:pt x="2529" y="3579"/>
                  <a:pt x="2552" y="3216"/>
                </a:cubicBezTo>
                <a:cubicBezTo>
                  <a:pt x="2576" y="3006"/>
                  <a:pt x="2599" y="2819"/>
                  <a:pt x="2611" y="2643"/>
                </a:cubicBezTo>
                <a:cubicBezTo>
                  <a:pt x="2786" y="2526"/>
                  <a:pt x="3477" y="2034"/>
                  <a:pt x="3688" y="1695"/>
                </a:cubicBezTo>
                <a:cubicBezTo>
                  <a:pt x="3898" y="1344"/>
                  <a:pt x="4062" y="864"/>
                  <a:pt x="3910" y="466"/>
                </a:cubicBezTo>
                <a:cubicBezTo>
                  <a:pt x="3806" y="173"/>
                  <a:pt x="3537" y="0"/>
                  <a:pt x="3248" y="0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2638763" y="3440746"/>
            <a:ext cx="953972" cy="1149715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30"/>
          <p:cNvCxnSpPr/>
          <p:nvPr/>
        </p:nvCxnSpPr>
        <p:spPr>
          <a:xfrm>
            <a:off x="965400" y="4611900"/>
            <a:ext cx="72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0"/>
          <p:cNvSpPr/>
          <p:nvPr/>
        </p:nvSpPr>
        <p:spPr>
          <a:xfrm>
            <a:off x="4093507" y="4443121"/>
            <a:ext cx="11011" cy="18202"/>
          </a:xfrm>
          <a:custGeom>
            <a:rect b="b" l="l" r="r" t="t"/>
            <a:pathLst>
              <a:path extrusionOk="0" h="486" w="294">
                <a:moveTo>
                  <a:pt x="54" y="1"/>
                </a:moveTo>
                <a:cubicBezTo>
                  <a:pt x="48" y="1"/>
                  <a:pt x="42" y="2"/>
                  <a:pt x="36" y="5"/>
                </a:cubicBezTo>
                <a:cubicBezTo>
                  <a:pt x="12" y="17"/>
                  <a:pt x="1" y="52"/>
                  <a:pt x="12" y="76"/>
                </a:cubicBezTo>
                <a:lnTo>
                  <a:pt x="188" y="462"/>
                </a:lnTo>
                <a:cubicBezTo>
                  <a:pt x="200" y="474"/>
                  <a:pt x="211" y="485"/>
                  <a:pt x="235" y="485"/>
                </a:cubicBezTo>
                <a:lnTo>
                  <a:pt x="258" y="485"/>
                </a:lnTo>
                <a:cubicBezTo>
                  <a:pt x="282" y="474"/>
                  <a:pt x="293" y="438"/>
                  <a:pt x="282" y="415"/>
                </a:cubicBezTo>
                <a:lnTo>
                  <a:pt x="94" y="29"/>
                </a:lnTo>
                <a:cubicBezTo>
                  <a:pt x="86" y="12"/>
                  <a:pt x="71" y="1"/>
                  <a:pt x="5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0"/>
          <p:cNvSpPr/>
          <p:nvPr/>
        </p:nvSpPr>
        <p:spPr>
          <a:xfrm>
            <a:off x="8110325" y="233262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0"/>
          <p:cNvSpPr/>
          <p:nvPr/>
        </p:nvSpPr>
        <p:spPr>
          <a:xfrm>
            <a:off x="7136400" y="365362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7999513" y="4116462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/>
          <p:nvPr/>
        </p:nvSpPr>
        <p:spPr>
          <a:xfrm>
            <a:off x="965401" y="2571738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2059975" y="285754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1893498" y="403315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/>
          <p:nvPr/>
        </p:nvSpPr>
        <p:spPr>
          <a:xfrm>
            <a:off x="1070975" y="-920550"/>
            <a:ext cx="7002600" cy="698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31"/>
          <p:cNvGrpSpPr/>
          <p:nvPr/>
        </p:nvGrpSpPr>
        <p:grpSpPr>
          <a:xfrm>
            <a:off x="4185033" y="222701"/>
            <a:ext cx="443646" cy="324491"/>
            <a:chOff x="2519758" y="7307966"/>
            <a:chExt cx="782858" cy="572698"/>
          </a:xfrm>
        </p:grpSpPr>
        <p:sp>
          <p:nvSpPr>
            <p:cNvPr id="134" name="Google Shape;134;p31"/>
            <p:cNvSpPr/>
            <p:nvPr/>
          </p:nvSpPr>
          <p:spPr>
            <a:xfrm>
              <a:off x="2524890" y="7350467"/>
              <a:ext cx="740246" cy="525066"/>
            </a:xfrm>
            <a:custGeom>
              <a:rect b="b" l="l" r="r" t="t"/>
              <a:pathLst>
                <a:path extrusionOk="0" h="4707" w="6636">
                  <a:moveTo>
                    <a:pt x="489" y="1"/>
                  </a:moveTo>
                  <a:cubicBezTo>
                    <a:pt x="222" y="1"/>
                    <a:pt x="0" y="214"/>
                    <a:pt x="0" y="481"/>
                  </a:cubicBezTo>
                  <a:lnTo>
                    <a:pt x="0" y="4218"/>
                  </a:lnTo>
                  <a:cubicBezTo>
                    <a:pt x="0" y="4493"/>
                    <a:pt x="222" y="4706"/>
                    <a:pt x="489" y="4706"/>
                  </a:cubicBezTo>
                  <a:lnTo>
                    <a:pt x="6148" y="4706"/>
                  </a:lnTo>
                  <a:cubicBezTo>
                    <a:pt x="6415" y="4706"/>
                    <a:pt x="6636" y="4493"/>
                    <a:pt x="6636" y="4218"/>
                  </a:cubicBezTo>
                  <a:lnTo>
                    <a:pt x="6636" y="481"/>
                  </a:lnTo>
                  <a:cubicBezTo>
                    <a:pt x="6636" y="214"/>
                    <a:pt x="6415" y="1"/>
                    <a:pt x="6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2519758" y="7344555"/>
              <a:ext cx="750508" cy="536109"/>
            </a:xfrm>
            <a:custGeom>
              <a:rect b="b" l="l" r="r" t="t"/>
              <a:pathLst>
                <a:path extrusionOk="0" h="4806" w="6728">
                  <a:moveTo>
                    <a:pt x="6194" y="99"/>
                  </a:moveTo>
                  <a:cubicBezTo>
                    <a:pt x="6438" y="99"/>
                    <a:pt x="6629" y="298"/>
                    <a:pt x="6629" y="534"/>
                  </a:cubicBezTo>
                  <a:lnTo>
                    <a:pt x="6629" y="4271"/>
                  </a:lnTo>
                  <a:cubicBezTo>
                    <a:pt x="6629" y="4515"/>
                    <a:pt x="6438" y="4714"/>
                    <a:pt x="6194" y="4714"/>
                  </a:cubicBezTo>
                  <a:lnTo>
                    <a:pt x="535" y="4714"/>
                  </a:lnTo>
                  <a:cubicBezTo>
                    <a:pt x="290" y="4714"/>
                    <a:pt x="92" y="4515"/>
                    <a:pt x="92" y="4271"/>
                  </a:cubicBezTo>
                  <a:lnTo>
                    <a:pt x="92" y="534"/>
                  </a:lnTo>
                  <a:cubicBezTo>
                    <a:pt x="92" y="298"/>
                    <a:pt x="290" y="99"/>
                    <a:pt x="535" y="99"/>
                  </a:cubicBezTo>
                  <a:close/>
                  <a:moveTo>
                    <a:pt x="535" y="0"/>
                  </a:moveTo>
                  <a:cubicBezTo>
                    <a:pt x="237" y="0"/>
                    <a:pt x="1" y="244"/>
                    <a:pt x="1" y="534"/>
                  </a:cubicBezTo>
                  <a:lnTo>
                    <a:pt x="1" y="4271"/>
                  </a:lnTo>
                  <a:cubicBezTo>
                    <a:pt x="1" y="4569"/>
                    <a:pt x="237" y="4805"/>
                    <a:pt x="535" y="4805"/>
                  </a:cubicBezTo>
                  <a:lnTo>
                    <a:pt x="6194" y="4805"/>
                  </a:lnTo>
                  <a:cubicBezTo>
                    <a:pt x="6491" y="4805"/>
                    <a:pt x="6728" y="4569"/>
                    <a:pt x="6728" y="4271"/>
                  </a:cubicBezTo>
                  <a:lnTo>
                    <a:pt x="6728" y="534"/>
                  </a:lnTo>
                  <a:cubicBezTo>
                    <a:pt x="6728" y="244"/>
                    <a:pt x="6491" y="0"/>
                    <a:pt x="6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2557239" y="7313878"/>
              <a:ext cx="739465" cy="525066"/>
            </a:xfrm>
            <a:custGeom>
              <a:rect b="b" l="l" r="r" t="t"/>
              <a:pathLst>
                <a:path extrusionOk="0" h="4707" w="6629">
                  <a:moveTo>
                    <a:pt x="488" y="1"/>
                  </a:moveTo>
                  <a:cubicBezTo>
                    <a:pt x="214" y="1"/>
                    <a:pt x="0" y="214"/>
                    <a:pt x="0" y="481"/>
                  </a:cubicBezTo>
                  <a:lnTo>
                    <a:pt x="0" y="4218"/>
                  </a:lnTo>
                  <a:cubicBezTo>
                    <a:pt x="0" y="4493"/>
                    <a:pt x="214" y="4707"/>
                    <a:pt x="488" y="4707"/>
                  </a:cubicBezTo>
                  <a:lnTo>
                    <a:pt x="6148" y="4707"/>
                  </a:lnTo>
                  <a:cubicBezTo>
                    <a:pt x="6415" y="4707"/>
                    <a:pt x="6628" y="4493"/>
                    <a:pt x="6628" y="4218"/>
                  </a:cubicBezTo>
                  <a:lnTo>
                    <a:pt x="6628" y="481"/>
                  </a:lnTo>
                  <a:cubicBezTo>
                    <a:pt x="6628" y="214"/>
                    <a:pt x="6415" y="1"/>
                    <a:pt x="6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2552108" y="7307966"/>
              <a:ext cx="750508" cy="536109"/>
            </a:xfrm>
            <a:custGeom>
              <a:rect b="b" l="l" r="r" t="t"/>
              <a:pathLst>
                <a:path extrusionOk="0" h="4806" w="6728">
                  <a:moveTo>
                    <a:pt x="6194" y="99"/>
                  </a:moveTo>
                  <a:cubicBezTo>
                    <a:pt x="6430" y="99"/>
                    <a:pt x="6628" y="298"/>
                    <a:pt x="6628" y="534"/>
                  </a:cubicBezTo>
                  <a:lnTo>
                    <a:pt x="6628" y="4271"/>
                  </a:lnTo>
                  <a:cubicBezTo>
                    <a:pt x="6628" y="4515"/>
                    <a:pt x="6430" y="4714"/>
                    <a:pt x="6194" y="4714"/>
                  </a:cubicBezTo>
                  <a:lnTo>
                    <a:pt x="534" y="4714"/>
                  </a:lnTo>
                  <a:cubicBezTo>
                    <a:pt x="290" y="4714"/>
                    <a:pt x="92" y="4515"/>
                    <a:pt x="92" y="4271"/>
                  </a:cubicBezTo>
                  <a:lnTo>
                    <a:pt x="92" y="534"/>
                  </a:lnTo>
                  <a:cubicBezTo>
                    <a:pt x="92" y="298"/>
                    <a:pt x="290" y="99"/>
                    <a:pt x="534" y="99"/>
                  </a:cubicBezTo>
                  <a:close/>
                  <a:moveTo>
                    <a:pt x="534" y="0"/>
                  </a:moveTo>
                  <a:cubicBezTo>
                    <a:pt x="237" y="8"/>
                    <a:pt x="0" y="244"/>
                    <a:pt x="0" y="534"/>
                  </a:cubicBezTo>
                  <a:lnTo>
                    <a:pt x="0" y="4271"/>
                  </a:lnTo>
                  <a:cubicBezTo>
                    <a:pt x="0" y="4569"/>
                    <a:pt x="237" y="4805"/>
                    <a:pt x="534" y="4805"/>
                  </a:cubicBezTo>
                  <a:lnTo>
                    <a:pt x="6194" y="4805"/>
                  </a:lnTo>
                  <a:cubicBezTo>
                    <a:pt x="6483" y="4805"/>
                    <a:pt x="6728" y="4569"/>
                    <a:pt x="6728" y="4271"/>
                  </a:cubicBezTo>
                  <a:lnTo>
                    <a:pt x="6728" y="534"/>
                  </a:lnTo>
                  <a:cubicBezTo>
                    <a:pt x="6720" y="244"/>
                    <a:pt x="6483" y="0"/>
                    <a:pt x="6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812467" y="7402338"/>
              <a:ext cx="288468" cy="332865"/>
            </a:xfrm>
            <a:custGeom>
              <a:rect b="b" l="l" r="r" t="t"/>
              <a:pathLst>
                <a:path extrusionOk="0" h="2984" w="2586">
                  <a:moveTo>
                    <a:pt x="0" y="1"/>
                  </a:moveTo>
                  <a:lnTo>
                    <a:pt x="0" y="2983"/>
                  </a:lnTo>
                  <a:lnTo>
                    <a:pt x="2586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807336" y="7397430"/>
              <a:ext cx="298731" cy="342793"/>
            </a:xfrm>
            <a:custGeom>
              <a:rect b="b" l="l" r="r" t="t"/>
              <a:pathLst>
                <a:path extrusionOk="0" h="3073" w="2678">
                  <a:moveTo>
                    <a:pt x="92" y="129"/>
                  </a:moveTo>
                  <a:lnTo>
                    <a:pt x="2533" y="1540"/>
                  </a:lnTo>
                  <a:lnTo>
                    <a:pt x="92" y="2943"/>
                  </a:lnTo>
                  <a:lnTo>
                    <a:pt x="92" y="129"/>
                  </a:lnTo>
                  <a:close/>
                  <a:moveTo>
                    <a:pt x="46" y="1"/>
                  </a:moveTo>
                  <a:cubicBezTo>
                    <a:pt x="39" y="1"/>
                    <a:pt x="31" y="3"/>
                    <a:pt x="23" y="7"/>
                  </a:cubicBezTo>
                  <a:cubicBezTo>
                    <a:pt x="8" y="14"/>
                    <a:pt x="1" y="30"/>
                    <a:pt x="1" y="45"/>
                  </a:cubicBezTo>
                  <a:lnTo>
                    <a:pt x="1" y="3027"/>
                  </a:lnTo>
                  <a:cubicBezTo>
                    <a:pt x="1" y="3042"/>
                    <a:pt x="8" y="3058"/>
                    <a:pt x="23" y="3073"/>
                  </a:cubicBezTo>
                  <a:lnTo>
                    <a:pt x="46" y="3073"/>
                  </a:lnTo>
                  <a:cubicBezTo>
                    <a:pt x="54" y="3073"/>
                    <a:pt x="62" y="3073"/>
                    <a:pt x="69" y="3065"/>
                  </a:cubicBezTo>
                  <a:lnTo>
                    <a:pt x="2655" y="1578"/>
                  </a:lnTo>
                  <a:cubicBezTo>
                    <a:pt x="2670" y="1570"/>
                    <a:pt x="2678" y="1555"/>
                    <a:pt x="2678" y="1540"/>
                  </a:cubicBezTo>
                  <a:cubicBezTo>
                    <a:pt x="2678" y="1517"/>
                    <a:pt x="2670" y="1502"/>
                    <a:pt x="2655" y="1494"/>
                  </a:cubicBezTo>
                  <a:lnTo>
                    <a:pt x="69" y="7"/>
                  </a:lnTo>
                  <a:cubicBezTo>
                    <a:pt x="62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31"/>
          <p:cNvGrpSpPr/>
          <p:nvPr/>
        </p:nvGrpSpPr>
        <p:grpSpPr>
          <a:xfrm flipH="1">
            <a:off x="5299661" y="543561"/>
            <a:ext cx="540087" cy="463966"/>
            <a:chOff x="1442073" y="6714750"/>
            <a:chExt cx="548590" cy="471319"/>
          </a:xfrm>
        </p:grpSpPr>
        <p:sp>
          <p:nvSpPr>
            <p:cNvPr id="141" name="Google Shape;141;p31"/>
            <p:cNvSpPr/>
            <p:nvPr/>
          </p:nvSpPr>
          <p:spPr>
            <a:xfrm>
              <a:off x="1442073" y="6714750"/>
              <a:ext cx="548590" cy="471319"/>
            </a:xfrm>
            <a:custGeom>
              <a:rect b="b" l="l" r="r" t="t"/>
              <a:pathLst>
                <a:path extrusionOk="0" h="5027" w="5851">
                  <a:moveTo>
                    <a:pt x="344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16"/>
                  </a:lnTo>
                  <a:cubicBezTo>
                    <a:pt x="0" y="3807"/>
                    <a:pt x="153" y="3967"/>
                    <a:pt x="344" y="3967"/>
                  </a:cubicBezTo>
                  <a:lnTo>
                    <a:pt x="702" y="3967"/>
                  </a:lnTo>
                  <a:lnTo>
                    <a:pt x="1495" y="5027"/>
                  </a:lnTo>
                  <a:lnTo>
                    <a:pt x="1594" y="3967"/>
                  </a:lnTo>
                  <a:lnTo>
                    <a:pt x="5500" y="3967"/>
                  </a:lnTo>
                  <a:cubicBezTo>
                    <a:pt x="5690" y="3967"/>
                    <a:pt x="5850" y="3807"/>
                    <a:pt x="5850" y="3616"/>
                  </a:cubicBezTo>
                  <a:lnTo>
                    <a:pt x="5850" y="344"/>
                  </a:lnTo>
                  <a:cubicBezTo>
                    <a:pt x="5850" y="153"/>
                    <a:pt x="5690" y="1"/>
                    <a:pt x="550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1532928" y="6814885"/>
              <a:ext cx="375509" cy="94"/>
            </a:xfrm>
            <a:custGeom>
              <a:rect b="b" l="l" r="r" t="t"/>
              <a:pathLst>
                <a:path extrusionOk="0" h="1" w="4005">
                  <a:moveTo>
                    <a:pt x="0" y="0"/>
                  </a:moveTo>
                  <a:lnTo>
                    <a:pt x="4004" y="0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1532928" y="6809916"/>
              <a:ext cx="375509" cy="9376"/>
            </a:xfrm>
            <a:custGeom>
              <a:rect b="b" l="l" r="r" t="t"/>
              <a:pathLst>
                <a:path extrusionOk="0" h="100" w="4005">
                  <a:moveTo>
                    <a:pt x="0" y="0"/>
                  </a:moveTo>
                  <a:lnTo>
                    <a:pt x="0" y="99"/>
                  </a:lnTo>
                  <a:lnTo>
                    <a:pt x="4004" y="99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1532928" y="6894299"/>
              <a:ext cx="375509" cy="94"/>
            </a:xfrm>
            <a:custGeom>
              <a:rect b="b" l="l" r="r" t="t"/>
              <a:pathLst>
                <a:path extrusionOk="0" h="1" w="4005">
                  <a:moveTo>
                    <a:pt x="0" y="0"/>
                  </a:moveTo>
                  <a:lnTo>
                    <a:pt x="4004" y="0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1532928" y="6889236"/>
              <a:ext cx="375509" cy="9376"/>
            </a:xfrm>
            <a:custGeom>
              <a:rect b="b" l="l" r="r" t="t"/>
              <a:pathLst>
                <a:path extrusionOk="0" h="100" w="4005">
                  <a:moveTo>
                    <a:pt x="0" y="1"/>
                  </a:moveTo>
                  <a:lnTo>
                    <a:pt x="0" y="100"/>
                  </a:lnTo>
                  <a:lnTo>
                    <a:pt x="4004" y="10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1532928" y="6973620"/>
              <a:ext cx="375509" cy="94"/>
            </a:xfrm>
            <a:custGeom>
              <a:rect b="b" l="l" r="r" t="t"/>
              <a:pathLst>
                <a:path extrusionOk="0" h="1" w="4005">
                  <a:moveTo>
                    <a:pt x="0" y="1"/>
                  </a:moveTo>
                  <a:lnTo>
                    <a:pt x="4004" y="1"/>
                  </a:lnTo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1532928" y="6969307"/>
              <a:ext cx="375509" cy="8719"/>
            </a:xfrm>
            <a:custGeom>
              <a:rect b="b" l="l" r="r" t="t"/>
              <a:pathLst>
                <a:path extrusionOk="0" h="93" w="4005">
                  <a:moveTo>
                    <a:pt x="0" y="1"/>
                  </a:moveTo>
                  <a:lnTo>
                    <a:pt x="0" y="92"/>
                  </a:lnTo>
                  <a:lnTo>
                    <a:pt x="4004" y="92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31"/>
          <p:cNvSpPr/>
          <p:nvPr/>
        </p:nvSpPr>
        <p:spPr>
          <a:xfrm>
            <a:off x="405500" y="27914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8073575" y="735187"/>
            <a:ext cx="80700" cy="807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8713524" y="3827940"/>
            <a:ext cx="146100" cy="14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7140275" y="3590026"/>
            <a:ext cx="851304" cy="1025981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31"/>
          <p:cNvCxnSpPr/>
          <p:nvPr/>
        </p:nvCxnSpPr>
        <p:spPr>
          <a:xfrm>
            <a:off x="1027175" y="4596500"/>
            <a:ext cx="7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31"/>
          <p:cNvSpPr/>
          <p:nvPr/>
        </p:nvSpPr>
        <p:spPr>
          <a:xfrm>
            <a:off x="1152425" y="4081332"/>
            <a:ext cx="443639" cy="534640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/>
          <p:nvPr/>
        </p:nvSpPr>
        <p:spPr>
          <a:xfrm>
            <a:off x="0" y="-617361"/>
            <a:ext cx="6396300" cy="637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 txBox="1"/>
          <p:nvPr>
            <p:ph type="title"/>
          </p:nvPr>
        </p:nvSpPr>
        <p:spPr>
          <a:xfrm>
            <a:off x="762499" y="1036475"/>
            <a:ext cx="432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579300" y="1838975"/>
            <a:ext cx="52377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22"/>
          <p:cNvSpPr/>
          <p:nvPr/>
        </p:nvSpPr>
        <p:spPr>
          <a:xfrm>
            <a:off x="6762049" y="3681590"/>
            <a:ext cx="146100" cy="14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6033225" y="68597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2"/>
          <p:cNvSpPr/>
          <p:nvPr/>
        </p:nvSpPr>
        <p:spPr>
          <a:xfrm>
            <a:off x="8799474" y="2025950"/>
            <a:ext cx="80700" cy="80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0" y="-331200"/>
            <a:ext cx="5805900" cy="580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3"/>
          <p:cNvSpPr txBox="1"/>
          <p:nvPr>
            <p:ph type="title"/>
          </p:nvPr>
        </p:nvSpPr>
        <p:spPr>
          <a:xfrm flipH="1">
            <a:off x="710501" y="1388250"/>
            <a:ext cx="137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" name="Google Shape;32;p23"/>
          <p:cNvSpPr txBox="1"/>
          <p:nvPr>
            <p:ph idx="1" type="subTitle"/>
          </p:nvPr>
        </p:nvSpPr>
        <p:spPr>
          <a:xfrm>
            <a:off x="2161223" y="1554443"/>
            <a:ext cx="2499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2" type="subTitle"/>
          </p:nvPr>
        </p:nvSpPr>
        <p:spPr>
          <a:xfrm>
            <a:off x="2161223" y="1218900"/>
            <a:ext cx="24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3" type="title"/>
          </p:nvPr>
        </p:nvSpPr>
        <p:spPr>
          <a:xfrm flipH="1">
            <a:off x="710501" y="2268868"/>
            <a:ext cx="137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23"/>
          <p:cNvSpPr txBox="1"/>
          <p:nvPr>
            <p:ph idx="4" type="subTitle"/>
          </p:nvPr>
        </p:nvSpPr>
        <p:spPr>
          <a:xfrm>
            <a:off x="2161223" y="2431319"/>
            <a:ext cx="2499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5" type="subTitle"/>
          </p:nvPr>
        </p:nvSpPr>
        <p:spPr>
          <a:xfrm>
            <a:off x="2161223" y="2095775"/>
            <a:ext cx="24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6" type="title"/>
          </p:nvPr>
        </p:nvSpPr>
        <p:spPr>
          <a:xfrm flipH="1">
            <a:off x="710501" y="3149486"/>
            <a:ext cx="137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" name="Google Shape;38;p23"/>
          <p:cNvSpPr txBox="1"/>
          <p:nvPr>
            <p:ph idx="7" type="subTitle"/>
          </p:nvPr>
        </p:nvSpPr>
        <p:spPr>
          <a:xfrm>
            <a:off x="2161223" y="3307423"/>
            <a:ext cx="2499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8" type="subTitle"/>
          </p:nvPr>
        </p:nvSpPr>
        <p:spPr>
          <a:xfrm>
            <a:off x="2161223" y="2971880"/>
            <a:ext cx="24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9" type="title"/>
          </p:nvPr>
        </p:nvSpPr>
        <p:spPr>
          <a:xfrm flipH="1">
            <a:off x="710501" y="4030103"/>
            <a:ext cx="1372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" name="Google Shape;41;p23"/>
          <p:cNvSpPr txBox="1"/>
          <p:nvPr>
            <p:ph idx="13" type="subTitle"/>
          </p:nvPr>
        </p:nvSpPr>
        <p:spPr>
          <a:xfrm>
            <a:off x="2161223" y="4200097"/>
            <a:ext cx="2499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4" type="subTitle"/>
          </p:nvPr>
        </p:nvSpPr>
        <p:spPr>
          <a:xfrm>
            <a:off x="2161223" y="3864553"/>
            <a:ext cx="249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23"/>
          <p:cNvSpPr/>
          <p:nvPr/>
        </p:nvSpPr>
        <p:spPr>
          <a:xfrm>
            <a:off x="5103751" y="2792351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8670473" y="743962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5300738" y="37506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/>
          <p:nvPr>
            <p:ph idx="15" type="title"/>
          </p:nvPr>
        </p:nvSpPr>
        <p:spPr>
          <a:xfrm>
            <a:off x="710125" y="406363"/>
            <a:ext cx="39510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2_1_1_1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854500" y="-1128600"/>
            <a:ext cx="7435200" cy="741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2306625" y="531600"/>
            <a:ext cx="453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" name="Google Shape;50;p24"/>
          <p:cNvSpPr/>
          <p:nvPr/>
        </p:nvSpPr>
        <p:spPr>
          <a:xfrm>
            <a:off x="7307001" y="4395263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/>
          <p:nvPr/>
        </p:nvSpPr>
        <p:spPr>
          <a:xfrm>
            <a:off x="8700600" y="346727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4"/>
          <p:cNvSpPr/>
          <p:nvPr/>
        </p:nvSpPr>
        <p:spPr>
          <a:xfrm>
            <a:off x="1593363" y="1459562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/>
          <p:nvPr/>
        </p:nvSpPr>
        <p:spPr>
          <a:xfrm>
            <a:off x="2768200" y="447177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4"/>
          <p:cNvSpPr/>
          <p:nvPr/>
        </p:nvSpPr>
        <p:spPr>
          <a:xfrm>
            <a:off x="694651" y="922163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/>
          <p:nvPr/>
        </p:nvSpPr>
        <p:spPr>
          <a:xfrm>
            <a:off x="425348" y="333167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/>
          <p:nvPr/>
        </p:nvSpPr>
        <p:spPr>
          <a:xfrm>
            <a:off x="8082398" y="63220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/>
          <p:nvPr/>
        </p:nvSpPr>
        <p:spPr>
          <a:xfrm>
            <a:off x="3563913" y="-869325"/>
            <a:ext cx="6901423" cy="68821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 txBox="1"/>
          <p:nvPr>
            <p:ph type="title"/>
          </p:nvPr>
        </p:nvSpPr>
        <p:spPr>
          <a:xfrm>
            <a:off x="1241000" y="1810363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subTitle"/>
          </p:nvPr>
        </p:nvSpPr>
        <p:spPr>
          <a:xfrm>
            <a:off x="5314588" y="2559762"/>
            <a:ext cx="27867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2" type="subTitle"/>
          </p:nvPr>
        </p:nvSpPr>
        <p:spPr>
          <a:xfrm>
            <a:off x="5512875" y="18280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33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3" type="subTitle"/>
          </p:nvPr>
        </p:nvSpPr>
        <p:spPr>
          <a:xfrm>
            <a:off x="1042713" y="2559763"/>
            <a:ext cx="27867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25"/>
          <p:cNvSpPr/>
          <p:nvPr/>
        </p:nvSpPr>
        <p:spPr>
          <a:xfrm>
            <a:off x="6711450" y="11508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5"/>
          <p:cNvSpPr/>
          <p:nvPr/>
        </p:nvSpPr>
        <p:spPr>
          <a:xfrm>
            <a:off x="2230475" y="109662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5"/>
          <p:cNvSpPr/>
          <p:nvPr/>
        </p:nvSpPr>
        <p:spPr>
          <a:xfrm>
            <a:off x="1924400" y="4200775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/>
          <p:nvPr/>
        </p:nvSpPr>
        <p:spPr>
          <a:xfrm>
            <a:off x="7513400" y="698000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5"/>
          <p:cNvSpPr/>
          <p:nvPr/>
        </p:nvSpPr>
        <p:spPr>
          <a:xfrm>
            <a:off x="2866913" y="774500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5"/>
          <p:cNvSpPr/>
          <p:nvPr/>
        </p:nvSpPr>
        <p:spPr>
          <a:xfrm>
            <a:off x="896625" y="44159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/>
          <p:nvPr/>
        </p:nvSpPr>
        <p:spPr>
          <a:xfrm>
            <a:off x="442325" y="1597150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26"/>
          <p:cNvSpPr/>
          <p:nvPr/>
        </p:nvSpPr>
        <p:spPr>
          <a:xfrm>
            <a:off x="141648" y="305900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/>
          <p:nvPr/>
        </p:nvSpPr>
        <p:spPr>
          <a:xfrm>
            <a:off x="1009525" y="566412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6"/>
          <p:cNvSpPr/>
          <p:nvPr/>
        </p:nvSpPr>
        <p:spPr>
          <a:xfrm>
            <a:off x="318913" y="1582237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6"/>
          <p:cNvSpPr/>
          <p:nvPr/>
        </p:nvSpPr>
        <p:spPr>
          <a:xfrm>
            <a:off x="8143600" y="5315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6"/>
          <p:cNvSpPr/>
          <p:nvPr/>
        </p:nvSpPr>
        <p:spPr>
          <a:xfrm>
            <a:off x="8857201" y="1778288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6"/>
          <p:cNvSpPr/>
          <p:nvPr/>
        </p:nvSpPr>
        <p:spPr>
          <a:xfrm>
            <a:off x="-200466" y="4155483"/>
            <a:ext cx="819827" cy="988017"/>
          </a:xfrm>
          <a:custGeom>
            <a:rect b="b" l="l" r="r" t="t"/>
            <a:pathLst>
              <a:path extrusionOk="0" h="11060" w="9177">
                <a:moveTo>
                  <a:pt x="1948" y="1"/>
                </a:moveTo>
                <a:cubicBezTo>
                  <a:pt x="1884" y="1"/>
                  <a:pt x="1819" y="15"/>
                  <a:pt x="1756" y="46"/>
                </a:cubicBezTo>
                <a:cubicBezTo>
                  <a:pt x="1440" y="210"/>
                  <a:pt x="1358" y="842"/>
                  <a:pt x="1417" y="1158"/>
                </a:cubicBezTo>
                <a:cubicBezTo>
                  <a:pt x="1417" y="1193"/>
                  <a:pt x="1534" y="1603"/>
                  <a:pt x="1545" y="1603"/>
                </a:cubicBezTo>
                <a:cubicBezTo>
                  <a:pt x="1534" y="1697"/>
                  <a:pt x="1510" y="1814"/>
                  <a:pt x="1499" y="1931"/>
                </a:cubicBezTo>
                <a:cubicBezTo>
                  <a:pt x="1475" y="2141"/>
                  <a:pt x="1452" y="2399"/>
                  <a:pt x="1452" y="2656"/>
                </a:cubicBezTo>
                <a:cubicBezTo>
                  <a:pt x="1440" y="2949"/>
                  <a:pt x="1452" y="3242"/>
                  <a:pt x="1475" y="3534"/>
                </a:cubicBezTo>
                <a:cubicBezTo>
                  <a:pt x="1499" y="3862"/>
                  <a:pt x="1545" y="4190"/>
                  <a:pt x="1639" y="4506"/>
                </a:cubicBezTo>
                <a:lnTo>
                  <a:pt x="1639" y="4517"/>
                </a:lnTo>
                <a:cubicBezTo>
                  <a:pt x="1581" y="4424"/>
                  <a:pt x="1417" y="4178"/>
                  <a:pt x="1393" y="4166"/>
                </a:cubicBezTo>
                <a:cubicBezTo>
                  <a:pt x="1229" y="3963"/>
                  <a:pt x="824" y="3695"/>
                  <a:pt x="503" y="3695"/>
                </a:cubicBezTo>
                <a:cubicBezTo>
                  <a:pt x="436" y="3695"/>
                  <a:pt x="373" y="3707"/>
                  <a:pt x="316" y="3733"/>
                </a:cubicBezTo>
                <a:cubicBezTo>
                  <a:pt x="82" y="3827"/>
                  <a:pt x="0" y="4108"/>
                  <a:pt x="129" y="4330"/>
                </a:cubicBezTo>
                <a:cubicBezTo>
                  <a:pt x="246" y="4517"/>
                  <a:pt x="539" y="4634"/>
                  <a:pt x="773" y="4670"/>
                </a:cubicBezTo>
                <a:cubicBezTo>
                  <a:pt x="798" y="4673"/>
                  <a:pt x="825" y="4674"/>
                  <a:pt x="855" y="4674"/>
                </a:cubicBezTo>
                <a:cubicBezTo>
                  <a:pt x="1134" y="4674"/>
                  <a:pt x="1598" y="4540"/>
                  <a:pt x="1651" y="4529"/>
                </a:cubicBezTo>
                <a:cubicBezTo>
                  <a:pt x="1733" y="4845"/>
                  <a:pt x="1850" y="5161"/>
                  <a:pt x="1990" y="5465"/>
                </a:cubicBezTo>
                <a:cubicBezTo>
                  <a:pt x="2060" y="5641"/>
                  <a:pt x="2142" y="5828"/>
                  <a:pt x="2236" y="6004"/>
                </a:cubicBezTo>
                <a:cubicBezTo>
                  <a:pt x="2177" y="5922"/>
                  <a:pt x="2131" y="5852"/>
                  <a:pt x="2131" y="5852"/>
                </a:cubicBezTo>
                <a:cubicBezTo>
                  <a:pt x="1956" y="5648"/>
                  <a:pt x="1550" y="5381"/>
                  <a:pt x="1229" y="5381"/>
                </a:cubicBezTo>
                <a:cubicBezTo>
                  <a:pt x="1162" y="5381"/>
                  <a:pt x="1099" y="5392"/>
                  <a:pt x="1042" y="5419"/>
                </a:cubicBezTo>
                <a:cubicBezTo>
                  <a:pt x="820" y="5512"/>
                  <a:pt x="726" y="5793"/>
                  <a:pt x="855" y="6016"/>
                </a:cubicBezTo>
                <a:cubicBezTo>
                  <a:pt x="972" y="6238"/>
                  <a:pt x="1265" y="6343"/>
                  <a:pt x="1510" y="6378"/>
                </a:cubicBezTo>
                <a:cubicBezTo>
                  <a:pt x="1538" y="6383"/>
                  <a:pt x="1569" y="6384"/>
                  <a:pt x="1603" y="6384"/>
                </a:cubicBezTo>
                <a:cubicBezTo>
                  <a:pt x="1853" y="6384"/>
                  <a:pt x="2239" y="6281"/>
                  <a:pt x="2353" y="6250"/>
                </a:cubicBezTo>
                <a:cubicBezTo>
                  <a:pt x="2388" y="6320"/>
                  <a:pt x="2412" y="6378"/>
                  <a:pt x="2447" y="6449"/>
                </a:cubicBezTo>
                <a:cubicBezTo>
                  <a:pt x="2610" y="6776"/>
                  <a:pt x="2774" y="7092"/>
                  <a:pt x="2927" y="7408"/>
                </a:cubicBezTo>
                <a:cubicBezTo>
                  <a:pt x="2973" y="7525"/>
                  <a:pt x="3032" y="7642"/>
                  <a:pt x="3067" y="7748"/>
                </a:cubicBezTo>
                <a:cubicBezTo>
                  <a:pt x="3032" y="7689"/>
                  <a:pt x="2985" y="7631"/>
                  <a:pt x="2985" y="7619"/>
                </a:cubicBezTo>
                <a:cubicBezTo>
                  <a:pt x="2810" y="7424"/>
                  <a:pt x="2400" y="7149"/>
                  <a:pt x="2079" y="7149"/>
                </a:cubicBezTo>
                <a:cubicBezTo>
                  <a:pt x="2013" y="7149"/>
                  <a:pt x="1952" y="7160"/>
                  <a:pt x="1897" y="7186"/>
                </a:cubicBezTo>
                <a:cubicBezTo>
                  <a:pt x="1674" y="7291"/>
                  <a:pt x="1581" y="7572"/>
                  <a:pt x="1709" y="7783"/>
                </a:cubicBezTo>
                <a:cubicBezTo>
                  <a:pt x="1838" y="8005"/>
                  <a:pt x="2119" y="8111"/>
                  <a:pt x="2365" y="8146"/>
                </a:cubicBezTo>
                <a:cubicBezTo>
                  <a:pt x="2395" y="8150"/>
                  <a:pt x="2428" y="8152"/>
                  <a:pt x="2463" y="8152"/>
                </a:cubicBezTo>
                <a:cubicBezTo>
                  <a:pt x="2705" y="8152"/>
                  <a:pt x="3051" y="8059"/>
                  <a:pt x="3184" y="8029"/>
                </a:cubicBezTo>
                <a:cubicBezTo>
                  <a:pt x="3231" y="8146"/>
                  <a:pt x="3278" y="8263"/>
                  <a:pt x="3313" y="8368"/>
                </a:cubicBezTo>
                <a:cubicBezTo>
                  <a:pt x="3336" y="8450"/>
                  <a:pt x="3371" y="8532"/>
                  <a:pt x="3395" y="8614"/>
                </a:cubicBezTo>
                <a:cubicBezTo>
                  <a:pt x="3406" y="8696"/>
                  <a:pt x="3430" y="8766"/>
                  <a:pt x="3453" y="8848"/>
                </a:cubicBezTo>
                <a:cubicBezTo>
                  <a:pt x="3488" y="9000"/>
                  <a:pt x="3535" y="9152"/>
                  <a:pt x="3559" y="9304"/>
                </a:cubicBezTo>
                <a:cubicBezTo>
                  <a:pt x="3582" y="9410"/>
                  <a:pt x="3605" y="9503"/>
                  <a:pt x="3629" y="9609"/>
                </a:cubicBezTo>
                <a:cubicBezTo>
                  <a:pt x="3570" y="9492"/>
                  <a:pt x="3465" y="9281"/>
                  <a:pt x="3453" y="9258"/>
                </a:cubicBezTo>
                <a:cubicBezTo>
                  <a:pt x="3305" y="9014"/>
                  <a:pt x="2890" y="8647"/>
                  <a:pt x="2561" y="8647"/>
                </a:cubicBezTo>
                <a:cubicBezTo>
                  <a:pt x="2526" y="8647"/>
                  <a:pt x="2491" y="8652"/>
                  <a:pt x="2458" y="8661"/>
                </a:cubicBezTo>
                <a:cubicBezTo>
                  <a:pt x="2213" y="8731"/>
                  <a:pt x="2084" y="8988"/>
                  <a:pt x="2177" y="9222"/>
                </a:cubicBezTo>
                <a:cubicBezTo>
                  <a:pt x="2271" y="9457"/>
                  <a:pt x="2540" y="9609"/>
                  <a:pt x="2763" y="9679"/>
                </a:cubicBezTo>
                <a:cubicBezTo>
                  <a:pt x="2841" y="9702"/>
                  <a:pt x="2956" y="9710"/>
                  <a:pt x="3079" y="9710"/>
                </a:cubicBezTo>
                <a:cubicBezTo>
                  <a:pt x="3323" y="9710"/>
                  <a:pt x="3594" y="9679"/>
                  <a:pt x="3640" y="9679"/>
                </a:cubicBezTo>
                <a:cubicBezTo>
                  <a:pt x="3676" y="9843"/>
                  <a:pt x="3711" y="10007"/>
                  <a:pt x="3734" y="10159"/>
                </a:cubicBezTo>
                <a:cubicBezTo>
                  <a:pt x="3793" y="10498"/>
                  <a:pt x="3839" y="10803"/>
                  <a:pt x="3875" y="11060"/>
                </a:cubicBezTo>
                <a:lnTo>
                  <a:pt x="4109" y="11060"/>
                </a:lnTo>
                <a:cubicBezTo>
                  <a:pt x="4062" y="10791"/>
                  <a:pt x="4015" y="10475"/>
                  <a:pt x="3945" y="10124"/>
                </a:cubicBezTo>
                <a:cubicBezTo>
                  <a:pt x="3910" y="9948"/>
                  <a:pt x="3875" y="9773"/>
                  <a:pt x="3828" y="9585"/>
                </a:cubicBezTo>
                <a:cubicBezTo>
                  <a:pt x="3992" y="9527"/>
                  <a:pt x="4155" y="9445"/>
                  <a:pt x="4319" y="9363"/>
                </a:cubicBezTo>
                <a:cubicBezTo>
                  <a:pt x="4530" y="9550"/>
                  <a:pt x="4776" y="9702"/>
                  <a:pt x="5022" y="9819"/>
                </a:cubicBezTo>
                <a:cubicBezTo>
                  <a:pt x="4963" y="9972"/>
                  <a:pt x="4904" y="10124"/>
                  <a:pt x="4834" y="10264"/>
                </a:cubicBezTo>
                <a:cubicBezTo>
                  <a:pt x="4706" y="10557"/>
                  <a:pt x="4588" y="10826"/>
                  <a:pt x="4483" y="11060"/>
                </a:cubicBezTo>
                <a:lnTo>
                  <a:pt x="4729" y="11060"/>
                </a:lnTo>
                <a:cubicBezTo>
                  <a:pt x="4823" y="10849"/>
                  <a:pt x="4928" y="10615"/>
                  <a:pt x="5033" y="10346"/>
                </a:cubicBezTo>
                <a:cubicBezTo>
                  <a:pt x="5103" y="10194"/>
                  <a:pt x="5162" y="10018"/>
                  <a:pt x="5232" y="9843"/>
                </a:cubicBezTo>
                <a:cubicBezTo>
                  <a:pt x="5289" y="9852"/>
                  <a:pt x="5653" y="9929"/>
                  <a:pt x="5929" y="9929"/>
                </a:cubicBezTo>
                <a:cubicBezTo>
                  <a:pt x="5997" y="9929"/>
                  <a:pt x="6059" y="9925"/>
                  <a:pt x="6110" y="9913"/>
                </a:cubicBezTo>
                <a:cubicBezTo>
                  <a:pt x="6344" y="9866"/>
                  <a:pt x="6625" y="9726"/>
                  <a:pt x="6730" y="9503"/>
                </a:cubicBezTo>
                <a:cubicBezTo>
                  <a:pt x="6836" y="9269"/>
                  <a:pt x="6730" y="9000"/>
                  <a:pt x="6496" y="8918"/>
                </a:cubicBezTo>
                <a:cubicBezTo>
                  <a:pt x="6453" y="8903"/>
                  <a:pt x="6408" y="8897"/>
                  <a:pt x="6360" y="8897"/>
                </a:cubicBezTo>
                <a:cubicBezTo>
                  <a:pt x="6032" y="8897"/>
                  <a:pt x="5618" y="9220"/>
                  <a:pt x="5455" y="9445"/>
                </a:cubicBezTo>
                <a:cubicBezTo>
                  <a:pt x="5443" y="9457"/>
                  <a:pt x="5338" y="9632"/>
                  <a:pt x="5267" y="9749"/>
                </a:cubicBezTo>
                <a:lnTo>
                  <a:pt x="5349" y="9527"/>
                </a:lnTo>
                <a:cubicBezTo>
                  <a:pt x="5408" y="9386"/>
                  <a:pt x="5455" y="9234"/>
                  <a:pt x="5513" y="9070"/>
                </a:cubicBezTo>
                <a:cubicBezTo>
                  <a:pt x="5537" y="9000"/>
                  <a:pt x="5560" y="8918"/>
                  <a:pt x="5583" y="8836"/>
                </a:cubicBezTo>
                <a:cubicBezTo>
                  <a:pt x="5607" y="8754"/>
                  <a:pt x="5618" y="8672"/>
                  <a:pt x="5642" y="8590"/>
                </a:cubicBezTo>
                <a:cubicBezTo>
                  <a:pt x="5689" y="8403"/>
                  <a:pt x="5724" y="8204"/>
                  <a:pt x="5759" y="8005"/>
                </a:cubicBezTo>
                <a:cubicBezTo>
                  <a:pt x="5879" y="8049"/>
                  <a:pt x="6285" y="8195"/>
                  <a:pt x="6539" y="8195"/>
                </a:cubicBezTo>
                <a:cubicBezTo>
                  <a:pt x="6556" y="8195"/>
                  <a:pt x="6574" y="8194"/>
                  <a:pt x="6590" y="8192"/>
                </a:cubicBezTo>
                <a:cubicBezTo>
                  <a:pt x="6836" y="8181"/>
                  <a:pt x="7128" y="8087"/>
                  <a:pt x="7257" y="7876"/>
                </a:cubicBezTo>
                <a:cubicBezTo>
                  <a:pt x="7409" y="7678"/>
                  <a:pt x="7339" y="7385"/>
                  <a:pt x="7117" y="7268"/>
                </a:cubicBezTo>
                <a:cubicBezTo>
                  <a:pt x="7054" y="7235"/>
                  <a:pt x="6981" y="7221"/>
                  <a:pt x="6903" y="7221"/>
                </a:cubicBezTo>
                <a:cubicBezTo>
                  <a:pt x="6587" y="7221"/>
                  <a:pt x="6183" y="7452"/>
                  <a:pt x="6005" y="7631"/>
                </a:cubicBezTo>
                <a:cubicBezTo>
                  <a:pt x="5993" y="7642"/>
                  <a:pt x="5841" y="7830"/>
                  <a:pt x="5771" y="7923"/>
                </a:cubicBezTo>
                <a:cubicBezTo>
                  <a:pt x="5794" y="7806"/>
                  <a:pt x="5806" y="7678"/>
                  <a:pt x="5817" y="7560"/>
                </a:cubicBezTo>
                <a:cubicBezTo>
                  <a:pt x="5864" y="7209"/>
                  <a:pt x="5899" y="6847"/>
                  <a:pt x="5934" y="6484"/>
                </a:cubicBezTo>
                <a:cubicBezTo>
                  <a:pt x="5946" y="6378"/>
                  <a:pt x="5958" y="6273"/>
                  <a:pt x="5970" y="6156"/>
                </a:cubicBezTo>
                <a:cubicBezTo>
                  <a:pt x="6014" y="6178"/>
                  <a:pt x="6497" y="6357"/>
                  <a:pt x="6777" y="6357"/>
                </a:cubicBezTo>
                <a:cubicBezTo>
                  <a:pt x="6793" y="6357"/>
                  <a:pt x="6809" y="6356"/>
                  <a:pt x="6824" y="6355"/>
                </a:cubicBezTo>
                <a:cubicBezTo>
                  <a:pt x="7058" y="6343"/>
                  <a:pt x="7362" y="6261"/>
                  <a:pt x="7503" y="6051"/>
                </a:cubicBezTo>
                <a:cubicBezTo>
                  <a:pt x="7643" y="5840"/>
                  <a:pt x="7573" y="5547"/>
                  <a:pt x="7351" y="5430"/>
                </a:cubicBezTo>
                <a:cubicBezTo>
                  <a:pt x="7288" y="5398"/>
                  <a:pt x="7215" y="5384"/>
                  <a:pt x="7137" y="5384"/>
                </a:cubicBezTo>
                <a:cubicBezTo>
                  <a:pt x="6821" y="5384"/>
                  <a:pt x="6417" y="5615"/>
                  <a:pt x="6239" y="5793"/>
                </a:cubicBezTo>
                <a:cubicBezTo>
                  <a:pt x="6227" y="5817"/>
                  <a:pt x="6016" y="6074"/>
                  <a:pt x="5970" y="6144"/>
                </a:cubicBezTo>
                <a:cubicBezTo>
                  <a:pt x="5993" y="5898"/>
                  <a:pt x="6016" y="5653"/>
                  <a:pt x="6051" y="5419"/>
                </a:cubicBezTo>
                <a:cubicBezTo>
                  <a:pt x="6110" y="5103"/>
                  <a:pt x="6169" y="4787"/>
                  <a:pt x="6262" y="4482"/>
                </a:cubicBezTo>
                <a:cubicBezTo>
                  <a:pt x="6284" y="4482"/>
                  <a:pt x="6793" y="4683"/>
                  <a:pt x="7084" y="4683"/>
                </a:cubicBezTo>
                <a:cubicBezTo>
                  <a:pt x="7099" y="4683"/>
                  <a:pt x="7114" y="4682"/>
                  <a:pt x="7128" y="4681"/>
                </a:cubicBezTo>
                <a:cubicBezTo>
                  <a:pt x="7362" y="4670"/>
                  <a:pt x="7655" y="4576"/>
                  <a:pt x="7795" y="4365"/>
                </a:cubicBezTo>
                <a:cubicBezTo>
                  <a:pt x="7936" y="4166"/>
                  <a:pt x="7877" y="3874"/>
                  <a:pt x="7655" y="3757"/>
                </a:cubicBezTo>
                <a:cubicBezTo>
                  <a:pt x="7590" y="3724"/>
                  <a:pt x="7516" y="3710"/>
                  <a:pt x="7437" y="3710"/>
                </a:cubicBezTo>
                <a:cubicBezTo>
                  <a:pt x="7118" y="3710"/>
                  <a:pt x="6721" y="3941"/>
                  <a:pt x="6543" y="4119"/>
                </a:cubicBezTo>
                <a:cubicBezTo>
                  <a:pt x="6520" y="4131"/>
                  <a:pt x="6297" y="4412"/>
                  <a:pt x="6262" y="4471"/>
                </a:cubicBezTo>
                <a:cubicBezTo>
                  <a:pt x="6262" y="4447"/>
                  <a:pt x="6274" y="4435"/>
                  <a:pt x="6274" y="4412"/>
                </a:cubicBezTo>
                <a:cubicBezTo>
                  <a:pt x="6367" y="4108"/>
                  <a:pt x="6496" y="3803"/>
                  <a:pt x="6648" y="3523"/>
                </a:cubicBezTo>
                <a:cubicBezTo>
                  <a:pt x="6730" y="3359"/>
                  <a:pt x="6812" y="3218"/>
                  <a:pt x="6906" y="3078"/>
                </a:cubicBezTo>
                <a:cubicBezTo>
                  <a:pt x="7000" y="3125"/>
                  <a:pt x="7468" y="3347"/>
                  <a:pt x="7713" y="3370"/>
                </a:cubicBezTo>
                <a:cubicBezTo>
                  <a:pt x="7734" y="3371"/>
                  <a:pt x="7755" y="3372"/>
                  <a:pt x="7776" y="3372"/>
                </a:cubicBezTo>
                <a:cubicBezTo>
                  <a:pt x="8017" y="3372"/>
                  <a:pt x="8277" y="3308"/>
                  <a:pt x="8427" y="3125"/>
                </a:cubicBezTo>
                <a:cubicBezTo>
                  <a:pt x="8591" y="2937"/>
                  <a:pt x="8556" y="2645"/>
                  <a:pt x="8345" y="2504"/>
                </a:cubicBezTo>
                <a:cubicBezTo>
                  <a:pt x="8267" y="2451"/>
                  <a:pt x="8166" y="2429"/>
                  <a:pt x="8056" y="2429"/>
                </a:cubicBezTo>
                <a:cubicBezTo>
                  <a:pt x="7757" y="2429"/>
                  <a:pt x="7387" y="2593"/>
                  <a:pt x="7198" y="2738"/>
                </a:cubicBezTo>
                <a:cubicBezTo>
                  <a:pt x="7187" y="2750"/>
                  <a:pt x="7058" y="2879"/>
                  <a:pt x="6976" y="2972"/>
                </a:cubicBezTo>
                <a:cubicBezTo>
                  <a:pt x="7011" y="2902"/>
                  <a:pt x="7058" y="2844"/>
                  <a:pt x="7093" y="2774"/>
                </a:cubicBezTo>
                <a:cubicBezTo>
                  <a:pt x="7245" y="2551"/>
                  <a:pt x="7386" y="2352"/>
                  <a:pt x="7538" y="2188"/>
                </a:cubicBezTo>
                <a:cubicBezTo>
                  <a:pt x="7608" y="2083"/>
                  <a:pt x="7678" y="2001"/>
                  <a:pt x="7749" y="1919"/>
                </a:cubicBezTo>
                <a:cubicBezTo>
                  <a:pt x="7877" y="1919"/>
                  <a:pt x="8381" y="1896"/>
                  <a:pt x="8603" y="1802"/>
                </a:cubicBezTo>
                <a:cubicBezTo>
                  <a:pt x="8825" y="1697"/>
                  <a:pt x="9059" y="1509"/>
                  <a:pt x="9118" y="1264"/>
                </a:cubicBezTo>
                <a:cubicBezTo>
                  <a:pt x="9176" y="1018"/>
                  <a:pt x="9013" y="772"/>
                  <a:pt x="8767" y="737"/>
                </a:cubicBezTo>
                <a:cubicBezTo>
                  <a:pt x="8754" y="736"/>
                  <a:pt x="8742" y="735"/>
                  <a:pt x="8729" y="735"/>
                </a:cubicBezTo>
                <a:cubicBezTo>
                  <a:pt x="8376" y="735"/>
                  <a:pt x="7978" y="1203"/>
                  <a:pt x="7854" y="1486"/>
                </a:cubicBezTo>
                <a:cubicBezTo>
                  <a:pt x="7842" y="1509"/>
                  <a:pt x="7713" y="1919"/>
                  <a:pt x="7725" y="1919"/>
                </a:cubicBezTo>
                <a:cubicBezTo>
                  <a:pt x="7667" y="2001"/>
                  <a:pt x="7585" y="2083"/>
                  <a:pt x="7514" y="2165"/>
                </a:cubicBezTo>
                <a:cubicBezTo>
                  <a:pt x="7374" y="2340"/>
                  <a:pt x="7222" y="2539"/>
                  <a:pt x="7070" y="2750"/>
                </a:cubicBezTo>
                <a:cubicBezTo>
                  <a:pt x="6894" y="2996"/>
                  <a:pt x="6742" y="3242"/>
                  <a:pt x="6602" y="3499"/>
                </a:cubicBezTo>
                <a:cubicBezTo>
                  <a:pt x="6438" y="3780"/>
                  <a:pt x="6309" y="4084"/>
                  <a:pt x="6204" y="4389"/>
                </a:cubicBezTo>
                <a:lnTo>
                  <a:pt x="6204" y="3979"/>
                </a:lnTo>
                <a:cubicBezTo>
                  <a:pt x="6157" y="3663"/>
                  <a:pt x="5899" y="3078"/>
                  <a:pt x="5548" y="3019"/>
                </a:cubicBezTo>
                <a:cubicBezTo>
                  <a:pt x="5523" y="3014"/>
                  <a:pt x="5497" y="3012"/>
                  <a:pt x="5472" y="3012"/>
                </a:cubicBezTo>
                <a:cubicBezTo>
                  <a:pt x="5256" y="3012"/>
                  <a:pt x="5067" y="3186"/>
                  <a:pt x="5057" y="3417"/>
                </a:cubicBezTo>
                <a:cubicBezTo>
                  <a:pt x="5033" y="3663"/>
                  <a:pt x="5221" y="3921"/>
                  <a:pt x="5396" y="4073"/>
                </a:cubicBezTo>
                <a:cubicBezTo>
                  <a:pt x="5595" y="4248"/>
                  <a:pt x="6157" y="4424"/>
                  <a:pt x="6204" y="4435"/>
                </a:cubicBezTo>
                <a:cubicBezTo>
                  <a:pt x="6098" y="4763"/>
                  <a:pt x="6016" y="5079"/>
                  <a:pt x="5970" y="5407"/>
                </a:cubicBezTo>
                <a:cubicBezTo>
                  <a:pt x="5934" y="5606"/>
                  <a:pt x="5899" y="5793"/>
                  <a:pt x="5876" y="5992"/>
                </a:cubicBezTo>
                <a:lnTo>
                  <a:pt x="5876" y="5817"/>
                </a:lnTo>
                <a:cubicBezTo>
                  <a:pt x="5829" y="5501"/>
                  <a:pt x="5572" y="4915"/>
                  <a:pt x="5221" y="4845"/>
                </a:cubicBezTo>
                <a:cubicBezTo>
                  <a:pt x="5200" y="4842"/>
                  <a:pt x="5181" y="4841"/>
                  <a:pt x="5161" y="4841"/>
                </a:cubicBezTo>
                <a:cubicBezTo>
                  <a:pt x="4938" y="4841"/>
                  <a:pt x="4740" y="5017"/>
                  <a:pt x="4729" y="5243"/>
                </a:cubicBezTo>
                <a:cubicBezTo>
                  <a:pt x="4706" y="5501"/>
                  <a:pt x="4893" y="5746"/>
                  <a:pt x="5068" y="5910"/>
                </a:cubicBezTo>
                <a:cubicBezTo>
                  <a:pt x="5244" y="6062"/>
                  <a:pt x="5724" y="6226"/>
                  <a:pt x="5841" y="6261"/>
                </a:cubicBezTo>
                <a:cubicBezTo>
                  <a:pt x="5841" y="6343"/>
                  <a:pt x="5829" y="6413"/>
                  <a:pt x="5817" y="6484"/>
                </a:cubicBezTo>
                <a:cubicBezTo>
                  <a:pt x="5771" y="6847"/>
                  <a:pt x="5735" y="7209"/>
                  <a:pt x="5689" y="7549"/>
                </a:cubicBezTo>
                <a:cubicBezTo>
                  <a:pt x="5665" y="7678"/>
                  <a:pt x="5642" y="7795"/>
                  <a:pt x="5618" y="7923"/>
                </a:cubicBezTo>
                <a:lnTo>
                  <a:pt x="5618" y="7759"/>
                </a:lnTo>
                <a:cubicBezTo>
                  <a:pt x="5583" y="7443"/>
                  <a:pt x="5314" y="6858"/>
                  <a:pt x="4963" y="6788"/>
                </a:cubicBezTo>
                <a:cubicBezTo>
                  <a:pt x="4943" y="6785"/>
                  <a:pt x="4923" y="6784"/>
                  <a:pt x="4904" y="6784"/>
                </a:cubicBezTo>
                <a:cubicBezTo>
                  <a:pt x="4682" y="6784"/>
                  <a:pt x="4493" y="6960"/>
                  <a:pt x="4471" y="7186"/>
                </a:cubicBezTo>
                <a:cubicBezTo>
                  <a:pt x="4460" y="7443"/>
                  <a:pt x="4635" y="7689"/>
                  <a:pt x="4811" y="7853"/>
                </a:cubicBezTo>
                <a:cubicBezTo>
                  <a:pt x="4998" y="8005"/>
                  <a:pt x="5419" y="8157"/>
                  <a:pt x="5572" y="8204"/>
                </a:cubicBezTo>
                <a:cubicBezTo>
                  <a:pt x="5548" y="8321"/>
                  <a:pt x="5513" y="8450"/>
                  <a:pt x="5490" y="8567"/>
                </a:cubicBezTo>
                <a:cubicBezTo>
                  <a:pt x="5466" y="8649"/>
                  <a:pt x="5443" y="8719"/>
                  <a:pt x="5419" y="8801"/>
                </a:cubicBezTo>
                <a:cubicBezTo>
                  <a:pt x="5396" y="8883"/>
                  <a:pt x="5373" y="8965"/>
                  <a:pt x="5349" y="9035"/>
                </a:cubicBezTo>
                <a:cubicBezTo>
                  <a:pt x="5291" y="9187"/>
                  <a:pt x="5232" y="9328"/>
                  <a:pt x="5185" y="9480"/>
                </a:cubicBezTo>
                <a:cubicBezTo>
                  <a:pt x="5139" y="9574"/>
                  <a:pt x="5103" y="9667"/>
                  <a:pt x="5068" y="9773"/>
                </a:cubicBezTo>
                <a:cubicBezTo>
                  <a:pt x="5080" y="9644"/>
                  <a:pt x="5115" y="9410"/>
                  <a:pt x="5115" y="9386"/>
                </a:cubicBezTo>
                <a:cubicBezTo>
                  <a:pt x="5115" y="9105"/>
                  <a:pt x="5045" y="8836"/>
                  <a:pt x="4904" y="8590"/>
                </a:cubicBezTo>
                <a:cubicBezTo>
                  <a:pt x="4904" y="8555"/>
                  <a:pt x="4904" y="8532"/>
                  <a:pt x="4904" y="8497"/>
                </a:cubicBezTo>
                <a:cubicBezTo>
                  <a:pt x="4874" y="8283"/>
                  <a:pt x="4684" y="8123"/>
                  <a:pt x="4474" y="8123"/>
                </a:cubicBezTo>
                <a:cubicBezTo>
                  <a:pt x="4442" y="8123"/>
                  <a:pt x="4410" y="8126"/>
                  <a:pt x="4378" y="8134"/>
                </a:cubicBezTo>
                <a:cubicBezTo>
                  <a:pt x="4038" y="8228"/>
                  <a:pt x="3816" y="8836"/>
                  <a:pt x="3793" y="9152"/>
                </a:cubicBezTo>
                <a:cubicBezTo>
                  <a:pt x="3793" y="9176"/>
                  <a:pt x="3804" y="9375"/>
                  <a:pt x="3816" y="9503"/>
                </a:cubicBezTo>
                <a:cubicBezTo>
                  <a:pt x="3804" y="9433"/>
                  <a:pt x="3781" y="9363"/>
                  <a:pt x="3769" y="9281"/>
                </a:cubicBezTo>
                <a:cubicBezTo>
                  <a:pt x="3734" y="9141"/>
                  <a:pt x="3687" y="8977"/>
                  <a:pt x="3652" y="8813"/>
                </a:cubicBezTo>
                <a:cubicBezTo>
                  <a:pt x="3629" y="8731"/>
                  <a:pt x="3605" y="8661"/>
                  <a:pt x="3570" y="8579"/>
                </a:cubicBezTo>
                <a:cubicBezTo>
                  <a:pt x="3547" y="8497"/>
                  <a:pt x="3523" y="8415"/>
                  <a:pt x="3488" y="8333"/>
                </a:cubicBezTo>
                <a:cubicBezTo>
                  <a:pt x="3418" y="8146"/>
                  <a:pt x="3348" y="7970"/>
                  <a:pt x="3266" y="7783"/>
                </a:cubicBezTo>
                <a:cubicBezTo>
                  <a:pt x="3395" y="7748"/>
                  <a:pt x="3875" y="7631"/>
                  <a:pt x="4062" y="7490"/>
                </a:cubicBezTo>
                <a:cubicBezTo>
                  <a:pt x="4249" y="7338"/>
                  <a:pt x="4448" y="7104"/>
                  <a:pt x="4448" y="6858"/>
                </a:cubicBezTo>
                <a:cubicBezTo>
                  <a:pt x="4459" y="6614"/>
                  <a:pt x="4259" y="6412"/>
                  <a:pt x="4029" y="6412"/>
                </a:cubicBezTo>
                <a:cubicBezTo>
                  <a:pt x="4017" y="6412"/>
                  <a:pt x="4004" y="6412"/>
                  <a:pt x="3992" y="6413"/>
                </a:cubicBezTo>
                <a:cubicBezTo>
                  <a:pt x="3640" y="6449"/>
                  <a:pt x="3324" y="7022"/>
                  <a:pt x="3254" y="7326"/>
                </a:cubicBezTo>
                <a:cubicBezTo>
                  <a:pt x="3254" y="7350"/>
                  <a:pt x="3231" y="7584"/>
                  <a:pt x="3231" y="7701"/>
                </a:cubicBezTo>
                <a:cubicBezTo>
                  <a:pt x="3172" y="7596"/>
                  <a:pt x="3125" y="7479"/>
                  <a:pt x="3067" y="7373"/>
                </a:cubicBezTo>
                <a:cubicBezTo>
                  <a:pt x="2915" y="7057"/>
                  <a:pt x="2739" y="6729"/>
                  <a:pt x="2575" y="6413"/>
                </a:cubicBezTo>
                <a:lnTo>
                  <a:pt x="2423" y="6121"/>
                </a:lnTo>
                <a:cubicBezTo>
                  <a:pt x="2470" y="6109"/>
                  <a:pt x="3044" y="5980"/>
                  <a:pt x="3254" y="5817"/>
                </a:cubicBezTo>
                <a:cubicBezTo>
                  <a:pt x="3441" y="5676"/>
                  <a:pt x="3640" y="5442"/>
                  <a:pt x="3640" y="5185"/>
                </a:cubicBezTo>
                <a:cubicBezTo>
                  <a:pt x="3652" y="4941"/>
                  <a:pt x="3453" y="4750"/>
                  <a:pt x="3223" y="4750"/>
                </a:cubicBezTo>
                <a:cubicBezTo>
                  <a:pt x="3210" y="4750"/>
                  <a:pt x="3197" y="4750"/>
                  <a:pt x="3184" y="4751"/>
                </a:cubicBezTo>
                <a:cubicBezTo>
                  <a:pt x="2833" y="4787"/>
                  <a:pt x="2517" y="5348"/>
                  <a:pt x="2447" y="5664"/>
                </a:cubicBezTo>
                <a:cubicBezTo>
                  <a:pt x="2447" y="5688"/>
                  <a:pt x="2412" y="6016"/>
                  <a:pt x="2412" y="6097"/>
                </a:cubicBezTo>
                <a:cubicBezTo>
                  <a:pt x="2306" y="5887"/>
                  <a:pt x="2189" y="5676"/>
                  <a:pt x="2096" y="5454"/>
                </a:cubicBezTo>
                <a:cubicBezTo>
                  <a:pt x="1955" y="5161"/>
                  <a:pt x="1838" y="4857"/>
                  <a:pt x="1744" y="4553"/>
                </a:cubicBezTo>
                <a:cubicBezTo>
                  <a:pt x="1768" y="4553"/>
                  <a:pt x="2353" y="4412"/>
                  <a:pt x="2575" y="4248"/>
                </a:cubicBezTo>
                <a:cubicBezTo>
                  <a:pt x="2763" y="4096"/>
                  <a:pt x="2962" y="3862"/>
                  <a:pt x="2962" y="3616"/>
                </a:cubicBezTo>
                <a:cubicBezTo>
                  <a:pt x="2973" y="3366"/>
                  <a:pt x="2763" y="3171"/>
                  <a:pt x="2526" y="3171"/>
                </a:cubicBezTo>
                <a:cubicBezTo>
                  <a:pt x="2519" y="3171"/>
                  <a:pt x="2512" y="3171"/>
                  <a:pt x="2505" y="3171"/>
                </a:cubicBezTo>
                <a:cubicBezTo>
                  <a:pt x="2154" y="3218"/>
                  <a:pt x="1838" y="3780"/>
                  <a:pt x="1768" y="4096"/>
                </a:cubicBezTo>
                <a:cubicBezTo>
                  <a:pt x="1768" y="4119"/>
                  <a:pt x="1733" y="4471"/>
                  <a:pt x="1733" y="4529"/>
                </a:cubicBezTo>
                <a:cubicBezTo>
                  <a:pt x="1733" y="4517"/>
                  <a:pt x="1721" y="4494"/>
                  <a:pt x="1721" y="4471"/>
                </a:cubicBezTo>
                <a:cubicBezTo>
                  <a:pt x="1627" y="4166"/>
                  <a:pt x="1569" y="3850"/>
                  <a:pt x="1534" y="3523"/>
                </a:cubicBezTo>
                <a:cubicBezTo>
                  <a:pt x="1510" y="3347"/>
                  <a:pt x="1510" y="3183"/>
                  <a:pt x="1499" y="3008"/>
                </a:cubicBezTo>
                <a:cubicBezTo>
                  <a:pt x="1616" y="2996"/>
                  <a:pt x="2131" y="2926"/>
                  <a:pt x="2341" y="2797"/>
                </a:cubicBezTo>
                <a:cubicBezTo>
                  <a:pt x="2552" y="2668"/>
                  <a:pt x="2774" y="2469"/>
                  <a:pt x="2798" y="2212"/>
                </a:cubicBezTo>
                <a:cubicBezTo>
                  <a:pt x="2833" y="1966"/>
                  <a:pt x="2634" y="1744"/>
                  <a:pt x="2388" y="1732"/>
                </a:cubicBezTo>
                <a:cubicBezTo>
                  <a:pt x="2037" y="1732"/>
                  <a:pt x="1662" y="2259"/>
                  <a:pt x="1569" y="2563"/>
                </a:cubicBezTo>
                <a:cubicBezTo>
                  <a:pt x="1569" y="2586"/>
                  <a:pt x="1522" y="2750"/>
                  <a:pt x="1499" y="2879"/>
                </a:cubicBezTo>
                <a:lnTo>
                  <a:pt x="1499" y="2656"/>
                </a:lnTo>
                <a:cubicBezTo>
                  <a:pt x="1499" y="2387"/>
                  <a:pt x="1510" y="2141"/>
                  <a:pt x="1534" y="1931"/>
                </a:cubicBezTo>
                <a:cubicBezTo>
                  <a:pt x="1545" y="1802"/>
                  <a:pt x="1557" y="1685"/>
                  <a:pt x="1569" y="1580"/>
                </a:cubicBezTo>
                <a:cubicBezTo>
                  <a:pt x="1674" y="1509"/>
                  <a:pt x="2084" y="1229"/>
                  <a:pt x="2213" y="1018"/>
                </a:cubicBezTo>
                <a:cubicBezTo>
                  <a:pt x="2341" y="807"/>
                  <a:pt x="2435" y="515"/>
                  <a:pt x="2341" y="281"/>
                </a:cubicBezTo>
                <a:cubicBezTo>
                  <a:pt x="2281" y="109"/>
                  <a:pt x="2121" y="1"/>
                  <a:pt x="1948" y="1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6"/>
          <p:cNvSpPr/>
          <p:nvPr/>
        </p:nvSpPr>
        <p:spPr>
          <a:xfrm>
            <a:off x="8620264" y="4387712"/>
            <a:ext cx="626873" cy="755788"/>
          </a:xfrm>
          <a:custGeom>
            <a:rect b="b" l="l" r="r" t="t"/>
            <a:pathLst>
              <a:path extrusionOk="0" h="18514" w="15357">
                <a:moveTo>
                  <a:pt x="3248" y="0"/>
                </a:moveTo>
                <a:cubicBezTo>
                  <a:pt x="3146" y="0"/>
                  <a:pt x="3040" y="22"/>
                  <a:pt x="2939" y="68"/>
                </a:cubicBezTo>
                <a:cubicBezTo>
                  <a:pt x="2412" y="349"/>
                  <a:pt x="2271" y="1414"/>
                  <a:pt x="2353" y="1941"/>
                </a:cubicBezTo>
                <a:cubicBezTo>
                  <a:pt x="2353" y="1987"/>
                  <a:pt x="2561" y="2667"/>
                  <a:pt x="2575" y="2667"/>
                </a:cubicBezTo>
                <a:cubicBezTo>
                  <a:pt x="2576" y="2667"/>
                  <a:pt x="2576" y="2666"/>
                  <a:pt x="2576" y="2666"/>
                </a:cubicBezTo>
                <a:lnTo>
                  <a:pt x="2587" y="2666"/>
                </a:lnTo>
                <a:cubicBezTo>
                  <a:pt x="2564" y="2842"/>
                  <a:pt x="2541" y="3017"/>
                  <a:pt x="2517" y="3216"/>
                </a:cubicBezTo>
                <a:cubicBezTo>
                  <a:pt x="2482" y="3579"/>
                  <a:pt x="2447" y="4001"/>
                  <a:pt x="2435" y="4445"/>
                </a:cubicBezTo>
                <a:cubicBezTo>
                  <a:pt x="2412" y="4937"/>
                  <a:pt x="2424" y="5429"/>
                  <a:pt x="2470" y="5908"/>
                </a:cubicBezTo>
                <a:cubicBezTo>
                  <a:pt x="2506" y="6458"/>
                  <a:pt x="2599" y="6997"/>
                  <a:pt x="2740" y="7524"/>
                </a:cubicBezTo>
                <a:cubicBezTo>
                  <a:pt x="2740" y="7524"/>
                  <a:pt x="2740" y="7535"/>
                  <a:pt x="2740" y="7535"/>
                </a:cubicBezTo>
                <a:cubicBezTo>
                  <a:pt x="2646" y="7395"/>
                  <a:pt x="2365" y="6985"/>
                  <a:pt x="2342" y="6950"/>
                </a:cubicBezTo>
                <a:cubicBezTo>
                  <a:pt x="2047" y="6616"/>
                  <a:pt x="1356" y="6158"/>
                  <a:pt x="817" y="6158"/>
                </a:cubicBezTo>
                <a:cubicBezTo>
                  <a:pt x="714" y="6158"/>
                  <a:pt x="616" y="6175"/>
                  <a:pt x="528" y="6213"/>
                </a:cubicBezTo>
                <a:cubicBezTo>
                  <a:pt x="153" y="6388"/>
                  <a:pt x="1" y="6856"/>
                  <a:pt x="223" y="7219"/>
                </a:cubicBezTo>
                <a:cubicBezTo>
                  <a:pt x="422" y="7605"/>
                  <a:pt x="902" y="7793"/>
                  <a:pt x="1300" y="7851"/>
                </a:cubicBezTo>
                <a:cubicBezTo>
                  <a:pt x="1342" y="7857"/>
                  <a:pt x="1390" y="7860"/>
                  <a:pt x="1440" y="7860"/>
                </a:cubicBezTo>
                <a:cubicBezTo>
                  <a:pt x="1910" y="7860"/>
                  <a:pt x="2688" y="7638"/>
                  <a:pt x="2751" y="7617"/>
                </a:cubicBezTo>
                <a:cubicBezTo>
                  <a:pt x="2903" y="8156"/>
                  <a:pt x="3091" y="8682"/>
                  <a:pt x="3325" y="9197"/>
                </a:cubicBezTo>
                <a:cubicBezTo>
                  <a:pt x="3454" y="9490"/>
                  <a:pt x="3582" y="9782"/>
                  <a:pt x="3734" y="10075"/>
                </a:cubicBezTo>
                <a:cubicBezTo>
                  <a:pt x="3641" y="9958"/>
                  <a:pt x="3571" y="9841"/>
                  <a:pt x="3559" y="9829"/>
                </a:cubicBezTo>
                <a:cubicBezTo>
                  <a:pt x="3266" y="9497"/>
                  <a:pt x="2580" y="9034"/>
                  <a:pt x="2042" y="9034"/>
                </a:cubicBezTo>
                <a:cubicBezTo>
                  <a:pt x="1936" y="9034"/>
                  <a:pt x="1835" y="9051"/>
                  <a:pt x="1745" y="9092"/>
                </a:cubicBezTo>
                <a:cubicBezTo>
                  <a:pt x="1359" y="9256"/>
                  <a:pt x="1218" y="9724"/>
                  <a:pt x="1429" y="10087"/>
                </a:cubicBezTo>
                <a:cubicBezTo>
                  <a:pt x="1639" y="10461"/>
                  <a:pt x="2119" y="10637"/>
                  <a:pt x="2517" y="10695"/>
                </a:cubicBezTo>
                <a:cubicBezTo>
                  <a:pt x="2564" y="10702"/>
                  <a:pt x="2616" y="10706"/>
                  <a:pt x="2673" y="10706"/>
                </a:cubicBezTo>
                <a:cubicBezTo>
                  <a:pt x="3091" y="10706"/>
                  <a:pt x="3748" y="10536"/>
                  <a:pt x="3933" y="10485"/>
                </a:cubicBezTo>
                <a:lnTo>
                  <a:pt x="4097" y="10824"/>
                </a:lnTo>
                <a:cubicBezTo>
                  <a:pt x="4367" y="11363"/>
                  <a:pt x="4636" y="11901"/>
                  <a:pt x="4893" y="12428"/>
                </a:cubicBezTo>
                <a:cubicBezTo>
                  <a:pt x="4975" y="12615"/>
                  <a:pt x="5057" y="12802"/>
                  <a:pt x="5139" y="12989"/>
                </a:cubicBezTo>
                <a:cubicBezTo>
                  <a:pt x="5069" y="12884"/>
                  <a:pt x="4999" y="12790"/>
                  <a:pt x="4999" y="12779"/>
                </a:cubicBezTo>
                <a:cubicBezTo>
                  <a:pt x="4704" y="12435"/>
                  <a:pt x="4013" y="11975"/>
                  <a:pt x="3473" y="11975"/>
                </a:cubicBezTo>
                <a:cubicBezTo>
                  <a:pt x="3370" y="11975"/>
                  <a:pt x="3273" y="11992"/>
                  <a:pt x="3184" y="12030"/>
                </a:cubicBezTo>
                <a:cubicBezTo>
                  <a:pt x="2798" y="12205"/>
                  <a:pt x="2658" y="12673"/>
                  <a:pt x="2868" y="13036"/>
                </a:cubicBezTo>
                <a:cubicBezTo>
                  <a:pt x="3079" y="13411"/>
                  <a:pt x="3559" y="13586"/>
                  <a:pt x="3957" y="13645"/>
                </a:cubicBezTo>
                <a:cubicBezTo>
                  <a:pt x="4008" y="13653"/>
                  <a:pt x="4065" y="13656"/>
                  <a:pt x="4126" y="13656"/>
                </a:cubicBezTo>
                <a:cubicBezTo>
                  <a:pt x="4529" y="13656"/>
                  <a:pt x="5113" y="13507"/>
                  <a:pt x="5326" y="13446"/>
                </a:cubicBezTo>
                <a:cubicBezTo>
                  <a:pt x="5408" y="13633"/>
                  <a:pt x="5490" y="13832"/>
                  <a:pt x="5549" y="14031"/>
                </a:cubicBezTo>
                <a:cubicBezTo>
                  <a:pt x="5595" y="14160"/>
                  <a:pt x="5642" y="14289"/>
                  <a:pt x="5677" y="14417"/>
                </a:cubicBezTo>
                <a:cubicBezTo>
                  <a:pt x="5712" y="14558"/>
                  <a:pt x="5748" y="14686"/>
                  <a:pt x="5783" y="14815"/>
                </a:cubicBezTo>
                <a:cubicBezTo>
                  <a:pt x="5853" y="15073"/>
                  <a:pt x="5911" y="15330"/>
                  <a:pt x="5970" y="15588"/>
                </a:cubicBezTo>
                <a:cubicBezTo>
                  <a:pt x="6005" y="15763"/>
                  <a:pt x="6040" y="15927"/>
                  <a:pt x="6075" y="16091"/>
                </a:cubicBezTo>
                <a:cubicBezTo>
                  <a:pt x="5982" y="15904"/>
                  <a:pt x="5806" y="15541"/>
                  <a:pt x="5794" y="15506"/>
                </a:cubicBezTo>
                <a:cubicBezTo>
                  <a:pt x="5540" y="15103"/>
                  <a:pt x="4843" y="14478"/>
                  <a:pt x="4288" y="14478"/>
                </a:cubicBezTo>
                <a:cubicBezTo>
                  <a:pt x="4230" y="14478"/>
                  <a:pt x="4174" y="14485"/>
                  <a:pt x="4121" y="14499"/>
                </a:cubicBezTo>
                <a:cubicBezTo>
                  <a:pt x="3711" y="14616"/>
                  <a:pt x="3500" y="15061"/>
                  <a:pt x="3653" y="15447"/>
                </a:cubicBezTo>
                <a:cubicBezTo>
                  <a:pt x="3805" y="15845"/>
                  <a:pt x="4249" y="16091"/>
                  <a:pt x="4636" y="16208"/>
                </a:cubicBezTo>
                <a:cubicBezTo>
                  <a:pt x="4783" y="16253"/>
                  <a:pt x="4991" y="16268"/>
                  <a:pt x="5205" y="16268"/>
                </a:cubicBezTo>
                <a:cubicBezTo>
                  <a:pt x="5604" y="16268"/>
                  <a:pt x="6022" y="16216"/>
                  <a:pt x="6099" y="16208"/>
                </a:cubicBezTo>
                <a:cubicBezTo>
                  <a:pt x="6157" y="16489"/>
                  <a:pt x="6204" y="16758"/>
                  <a:pt x="6239" y="17016"/>
                </a:cubicBezTo>
                <a:cubicBezTo>
                  <a:pt x="6344" y="17577"/>
                  <a:pt x="6415" y="18081"/>
                  <a:pt x="6473" y="18514"/>
                </a:cubicBezTo>
                <a:lnTo>
                  <a:pt x="6871" y="18514"/>
                </a:lnTo>
                <a:cubicBezTo>
                  <a:pt x="6801" y="18069"/>
                  <a:pt x="6719" y="17542"/>
                  <a:pt x="6602" y="16945"/>
                </a:cubicBezTo>
                <a:cubicBezTo>
                  <a:pt x="6543" y="16664"/>
                  <a:pt x="6473" y="16360"/>
                  <a:pt x="6403" y="16056"/>
                </a:cubicBezTo>
                <a:cubicBezTo>
                  <a:pt x="6684" y="15951"/>
                  <a:pt x="6953" y="15822"/>
                  <a:pt x="7222" y="15681"/>
                </a:cubicBezTo>
                <a:cubicBezTo>
                  <a:pt x="7527" y="16009"/>
                  <a:pt x="8311" y="16395"/>
                  <a:pt x="8416" y="16442"/>
                </a:cubicBezTo>
                <a:cubicBezTo>
                  <a:pt x="8311" y="16711"/>
                  <a:pt x="8205" y="16957"/>
                  <a:pt x="8100" y="17203"/>
                </a:cubicBezTo>
                <a:cubicBezTo>
                  <a:pt x="7878" y="17694"/>
                  <a:pt x="7679" y="18139"/>
                  <a:pt x="7491" y="18514"/>
                </a:cubicBezTo>
                <a:lnTo>
                  <a:pt x="7913" y="18514"/>
                </a:lnTo>
                <a:cubicBezTo>
                  <a:pt x="8077" y="18163"/>
                  <a:pt x="8241" y="17776"/>
                  <a:pt x="8428" y="17332"/>
                </a:cubicBezTo>
                <a:cubicBezTo>
                  <a:pt x="8533" y="17074"/>
                  <a:pt x="8638" y="16781"/>
                  <a:pt x="8756" y="16489"/>
                </a:cubicBezTo>
                <a:cubicBezTo>
                  <a:pt x="8849" y="16508"/>
                  <a:pt x="9448" y="16632"/>
                  <a:pt x="9911" y="16632"/>
                </a:cubicBezTo>
                <a:cubicBezTo>
                  <a:pt x="10025" y="16632"/>
                  <a:pt x="10131" y="16624"/>
                  <a:pt x="10219" y="16606"/>
                </a:cubicBezTo>
                <a:cubicBezTo>
                  <a:pt x="10605" y="16512"/>
                  <a:pt x="11073" y="16290"/>
                  <a:pt x="11248" y="15915"/>
                </a:cubicBezTo>
                <a:cubicBezTo>
                  <a:pt x="11436" y="15529"/>
                  <a:pt x="11260" y="15084"/>
                  <a:pt x="10862" y="14932"/>
                </a:cubicBezTo>
                <a:cubicBezTo>
                  <a:pt x="10794" y="14909"/>
                  <a:pt x="10720" y="14899"/>
                  <a:pt x="10644" y="14899"/>
                </a:cubicBezTo>
                <a:cubicBezTo>
                  <a:pt x="10097" y="14899"/>
                  <a:pt x="9396" y="15440"/>
                  <a:pt x="9118" y="15810"/>
                </a:cubicBezTo>
                <a:cubicBezTo>
                  <a:pt x="9095" y="15833"/>
                  <a:pt x="8919" y="16138"/>
                  <a:pt x="8826" y="16325"/>
                </a:cubicBezTo>
                <a:cubicBezTo>
                  <a:pt x="8873" y="16208"/>
                  <a:pt x="8908" y="16091"/>
                  <a:pt x="8954" y="15962"/>
                </a:cubicBezTo>
                <a:cubicBezTo>
                  <a:pt x="9048" y="15716"/>
                  <a:pt x="9130" y="15471"/>
                  <a:pt x="9224" y="15201"/>
                </a:cubicBezTo>
                <a:lnTo>
                  <a:pt x="9341" y="14804"/>
                </a:lnTo>
                <a:cubicBezTo>
                  <a:pt x="9376" y="14675"/>
                  <a:pt x="9411" y="14534"/>
                  <a:pt x="9446" y="14394"/>
                </a:cubicBezTo>
                <a:cubicBezTo>
                  <a:pt x="9516" y="14066"/>
                  <a:pt x="9587" y="13738"/>
                  <a:pt x="9633" y="13399"/>
                </a:cubicBezTo>
                <a:cubicBezTo>
                  <a:pt x="9847" y="13478"/>
                  <a:pt x="10565" y="13728"/>
                  <a:pt x="10975" y="13728"/>
                </a:cubicBezTo>
                <a:cubicBezTo>
                  <a:pt x="10993" y="13728"/>
                  <a:pt x="11010" y="13728"/>
                  <a:pt x="11026" y="13727"/>
                </a:cubicBezTo>
                <a:cubicBezTo>
                  <a:pt x="11424" y="13692"/>
                  <a:pt x="11916" y="13551"/>
                  <a:pt x="12150" y="13188"/>
                </a:cubicBezTo>
                <a:cubicBezTo>
                  <a:pt x="12384" y="12849"/>
                  <a:pt x="12278" y="12369"/>
                  <a:pt x="11916" y="12170"/>
                </a:cubicBezTo>
                <a:cubicBezTo>
                  <a:pt x="11810" y="12117"/>
                  <a:pt x="11688" y="12094"/>
                  <a:pt x="11558" y="12094"/>
                </a:cubicBezTo>
                <a:cubicBezTo>
                  <a:pt x="11026" y="12094"/>
                  <a:pt x="10355" y="12478"/>
                  <a:pt x="10055" y="12779"/>
                </a:cubicBezTo>
                <a:cubicBezTo>
                  <a:pt x="10031" y="12802"/>
                  <a:pt x="9785" y="13095"/>
                  <a:pt x="9657" y="13270"/>
                </a:cubicBezTo>
                <a:cubicBezTo>
                  <a:pt x="9692" y="13071"/>
                  <a:pt x="9727" y="12861"/>
                  <a:pt x="9750" y="12662"/>
                </a:cubicBezTo>
                <a:cubicBezTo>
                  <a:pt x="9821" y="12076"/>
                  <a:pt x="9879" y="11468"/>
                  <a:pt x="9938" y="10871"/>
                </a:cubicBezTo>
                <a:cubicBezTo>
                  <a:pt x="9949" y="10684"/>
                  <a:pt x="9973" y="10496"/>
                  <a:pt x="9996" y="10321"/>
                </a:cubicBezTo>
                <a:cubicBezTo>
                  <a:pt x="10063" y="10343"/>
                  <a:pt x="10892" y="10651"/>
                  <a:pt x="11355" y="10651"/>
                </a:cubicBezTo>
                <a:cubicBezTo>
                  <a:pt x="11379" y="10651"/>
                  <a:pt x="11402" y="10650"/>
                  <a:pt x="11424" y="10649"/>
                </a:cubicBezTo>
                <a:cubicBezTo>
                  <a:pt x="11822" y="10625"/>
                  <a:pt x="12314" y="10485"/>
                  <a:pt x="12548" y="10122"/>
                </a:cubicBezTo>
                <a:cubicBezTo>
                  <a:pt x="12793" y="9782"/>
                  <a:pt x="12676" y="9303"/>
                  <a:pt x="12314" y="9104"/>
                </a:cubicBezTo>
                <a:cubicBezTo>
                  <a:pt x="12210" y="9051"/>
                  <a:pt x="12089" y="9028"/>
                  <a:pt x="11960" y="9028"/>
                </a:cubicBezTo>
                <a:cubicBezTo>
                  <a:pt x="11432" y="9028"/>
                  <a:pt x="10753" y="9411"/>
                  <a:pt x="10453" y="9712"/>
                </a:cubicBezTo>
                <a:cubicBezTo>
                  <a:pt x="10429" y="9736"/>
                  <a:pt x="10078" y="10169"/>
                  <a:pt x="9996" y="10286"/>
                </a:cubicBezTo>
                <a:cubicBezTo>
                  <a:pt x="10043" y="9876"/>
                  <a:pt x="10090" y="9478"/>
                  <a:pt x="10137" y="9080"/>
                </a:cubicBezTo>
                <a:cubicBezTo>
                  <a:pt x="10219" y="8554"/>
                  <a:pt x="10336" y="8027"/>
                  <a:pt x="10488" y="7512"/>
                </a:cubicBezTo>
                <a:cubicBezTo>
                  <a:pt x="10522" y="7523"/>
                  <a:pt x="11411" y="7852"/>
                  <a:pt x="11882" y="7852"/>
                </a:cubicBezTo>
                <a:cubicBezTo>
                  <a:pt x="11897" y="7852"/>
                  <a:pt x="11913" y="7852"/>
                  <a:pt x="11927" y="7851"/>
                </a:cubicBezTo>
                <a:cubicBezTo>
                  <a:pt x="12325" y="7816"/>
                  <a:pt x="12817" y="7676"/>
                  <a:pt x="13051" y="7325"/>
                </a:cubicBezTo>
                <a:cubicBezTo>
                  <a:pt x="13297" y="6973"/>
                  <a:pt x="13180" y="6494"/>
                  <a:pt x="12817" y="6295"/>
                </a:cubicBezTo>
                <a:cubicBezTo>
                  <a:pt x="12711" y="6242"/>
                  <a:pt x="12589" y="6219"/>
                  <a:pt x="12459" y="6219"/>
                </a:cubicBezTo>
                <a:cubicBezTo>
                  <a:pt x="11927" y="6219"/>
                  <a:pt x="11257" y="6602"/>
                  <a:pt x="10956" y="6903"/>
                </a:cubicBezTo>
                <a:cubicBezTo>
                  <a:pt x="10921" y="6938"/>
                  <a:pt x="10558" y="7395"/>
                  <a:pt x="10488" y="7488"/>
                </a:cubicBezTo>
                <a:cubicBezTo>
                  <a:pt x="10499" y="7465"/>
                  <a:pt x="10511" y="7430"/>
                  <a:pt x="10511" y="7395"/>
                </a:cubicBezTo>
                <a:cubicBezTo>
                  <a:pt x="10675" y="6880"/>
                  <a:pt x="10886" y="6388"/>
                  <a:pt x="11143" y="5908"/>
                </a:cubicBezTo>
                <a:cubicBezTo>
                  <a:pt x="11272" y="5639"/>
                  <a:pt x="11424" y="5393"/>
                  <a:pt x="11565" y="5159"/>
                </a:cubicBezTo>
                <a:cubicBezTo>
                  <a:pt x="11740" y="5241"/>
                  <a:pt x="12513" y="5616"/>
                  <a:pt x="12934" y="5639"/>
                </a:cubicBezTo>
                <a:cubicBezTo>
                  <a:pt x="12956" y="5640"/>
                  <a:pt x="12978" y="5640"/>
                  <a:pt x="13001" y="5640"/>
                </a:cubicBezTo>
                <a:cubicBezTo>
                  <a:pt x="13396" y="5640"/>
                  <a:pt x="13850" y="5540"/>
                  <a:pt x="14104" y="5241"/>
                </a:cubicBezTo>
                <a:cubicBezTo>
                  <a:pt x="14373" y="4925"/>
                  <a:pt x="14315" y="4434"/>
                  <a:pt x="13976" y="4188"/>
                </a:cubicBezTo>
                <a:cubicBezTo>
                  <a:pt x="13846" y="4102"/>
                  <a:pt x="13681" y="4066"/>
                  <a:pt x="13500" y="4066"/>
                </a:cubicBezTo>
                <a:cubicBezTo>
                  <a:pt x="12995" y="4066"/>
                  <a:pt x="12367" y="4347"/>
                  <a:pt x="12056" y="4598"/>
                </a:cubicBezTo>
                <a:cubicBezTo>
                  <a:pt x="12044" y="4609"/>
                  <a:pt x="11834" y="4820"/>
                  <a:pt x="11682" y="4972"/>
                </a:cubicBezTo>
                <a:cubicBezTo>
                  <a:pt x="11752" y="4867"/>
                  <a:pt x="11810" y="4761"/>
                  <a:pt x="11881" y="4656"/>
                </a:cubicBezTo>
                <a:cubicBezTo>
                  <a:pt x="12126" y="4282"/>
                  <a:pt x="12384" y="3954"/>
                  <a:pt x="12606" y="3661"/>
                </a:cubicBezTo>
                <a:cubicBezTo>
                  <a:pt x="12747" y="3497"/>
                  <a:pt x="12864" y="3357"/>
                  <a:pt x="12981" y="3228"/>
                </a:cubicBezTo>
                <a:cubicBezTo>
                  <a:pt x="13180" y="3228"/>
                  <a:pt x="14034" y="3193"/>
                  <a:pt x="14397" y="3017"/>
                </a:cubicBezTo>
                <a:cubicBezTo>
                  <a:pt x="14771" y="2854"/>
                  <a:pt x="15169" y="2538"/>
                  <a:pt x="15263" y="2128"/>
                </a:cubicBezTo>
                <a:cubicBezTo>
                  <a:pt x="15357" y="1718"/>
                  <a:pt x="15087" y="1309"/>
                  <a:pt x="14678" y="1250"/>
                </a:cubicBezTo>
                <a:cubicBezTo>
                  <a:pt x="14657" y="1248"/>
                  <a:pt x="14636" y="1247"/>
                  <a:pt x="14615" y="1247"/>
                </a:cubicBezTo>
                <a:cubicBezTo>
                  <a:pt x="14033" y="1247"/>
                  <a:pt x="13371" y="2016"/>
                  <a:pt x="13156" y="2491"/>
                </a:cubicBezTo>
                <a:cubicBezTo>
                  <a:pt x="13133" y="2538"/>
                  <a:pt x="12922" y="3216"/>
                  <a:pt x="12934" y="3216"/>
                </a:cubicBezTo>
                <a:lnTo>
                  <a:pt x="12946" y="3216"/>
                </a:lnTo>
                <a:cubicBezTo>
                  <a:pt x="12829" y="3345"/>
                  <a:pt x="12712" y="3486"/>
                  <a:pt x="12583" y="3638"/>
                </a:cubicBezTo>
                <a:cubicBezTo>
                  <a:pt x="12349" y="3930"/>
                  <a:pt x="12091" y="4246"/>
                  <a:pt x="11834" y="4621"/>
                </a:cubicBezTo>
                <a:cubicBezTo>
                  <a:pt x="11553" y="5019"/>
                  <a:pt x="11295" y="5440"/>
                  <a:pt x="11061" y="5862"/>
                </a:cubicBezTo>
                <a:cubicBezTo>
                  <a:pt x="10792" y="6341"/>
                  <a:pt x="10570" y="6845"/>
                  <a:pt x="10394" y="7360"/>
                </a:cubicBezTo>
                <a:lnTo>
                  <a:pt x="10394" y="7383"/>
                </a:lnTo>
                <a:cubicBezTo>
                  <a:pt x="10394" y="7208"/>
                  <a:pt x="10394" y="6716"/>
                  <a:pt x="10382" y="6681"/>
                </a:cubicBezTo>
                <a:cubicBezTo>
                  <a:pt x="10312" y="6154"/>
                  <a:pt x="9867" y="5171"/>
                  <a:pt x="9282" y="5054"/>
                </a:cubicBezTo>
                <a:cubicBezTo>
                  <a:pt x="9248" y="5049"/>
                  <a:pt x="9214" y="5047"/>
                  <a:pt x="9181" y="5047"/>
                </a:cubicBezTo>
                <a:cubicBezTo>
                  <a:pt x="8811" y="5047"/>
                  <a:pt x="8485" y="5335"/>
                  <a:pt x="8475" y="5721"/>
                </a:cubicBezTo>
                <a:cubicBezTo>
                  <a:pt x="8440" y="6142"/>
                  <a:pt x="8744" y="6564"/>
                  <a:pt x="9036" y="6833"/>
                </a:cubicBezTo>
                <a:cubicBezTo>
                  <a:pt x="9376" y="7126"/>
                  <a:pt x="10300" y="7418"/>
                  <a:pt x="10371" y="7442"/>
                </a:cubicBezTo>
                <a:cubicBezTo>
                  <a:pt x="10207" y="7968"/>
                  <a:pt x="10078" y="8518"/>
                  <a:pt x="9984" y="9057"/>
                </a:cubicBezTo>
                <a:cubicBezTo>
                  <a:pt x="9926" y="9385"/>
                  <a:pt x="9879" y="9701"/>
                  <a:pt x="9832" y="10028"/>
                </a:cubicBezTo>
                <a:cubicBezTo>
                  <a:pt x="9832" y="9888"/>
                  <a:pt x="9832" y="9736"/>
                  <a:pt x="9832" y="9724"/>
                </a:cubicBezTo>
                <a:cubicBezTo>
                  <a:pt x="9762" y="9197"/>
                  <a:pt x="9317" y="8214"/>
                  <a:pt x="8732" y="8109"/>
                </a:cubicBezTo>
                <a:cubicBezTo>
                  <a:pt x="8692" y="8102"/>
                  <a:pt x="8653" y="8099"/>
                  <a:pt x="8615" y="8099"/>
                </a:cubicBezTo>
                <a:cubicBezTo>
                  <a:pt x="8243" y="8099"/>
                  <a:pt x="7934" y="8394"/>
                  <a:pt x="7913" y="8776"/>
                </a:cubicBezTo>
                <a:cubicBezTo>
                  <a:pt x="7878" y="9186"/>
                  <a:pt x="8182" y="9607"/>
                  <a:pt x="8486" y="9876"/>
                </a:cubicBezTo>
                <a:cubicBezTo>
                  <a:pt x="8779" y="10145"/>
                  <a:pt x="9575" y="10403"/>
                  <a:pt x="9785" y="10473"/>
                </a:cubicBezTo>
                <a:cubicBezTo>
                  <a:pt x="9762" y="10602"/>
                  <a:pt x="9750" y="10719"/>
                  <a:pt x="9739" y="10848"/>
                </a:cubicBezTo>
                <a:cubicBezTo>
                  <a:pt x="9657" y="11444"/>
                  <a:pt x="9587" y="12041"/>
                  <a:pt x="9505" y="12627"/>
                </a:cubicBezTo>
                <a:cubicBezTo>
                  <a:pt x="9481" y="12837"/>
                  <a:pt x="9446" y="13036"/>
                  <a:pt x="9399" y="13235"/>
                </a:cubicBezTo>
                <a:cubicBezTo>
                  <a:pt x="9399" y="13106"/>
                  <a:pt x="9399" y="12989"/>
                  <a:pt x="9399" y="12978"/>
                </a:cubicBezTo>
                <a:cubicBezTo>
                  <a:pt x="9329" y="12451"/>
                  <a:pt x="8884" y="11468"/>
                  <a:pt x="8299" y="11363"/>
                </a:cubicBezTo>
                <a:cubicBezTo>
                  <a:pt x="8258" y="11356"/>
                  <a:pt x="8218" y="11352"/>
                  <a:pt x="8178" y="11352"/>
                </a:cubicBezTo>
                <a:cubicBezTo>
                  <a:pt x="7808" y="11352"/>
                  <a:pt x="7501" y="11637"/>
                  <a:pt x="7480" y="12018"/>
                </a:cubicBezTo>
                <a:cubicBezTo>
                  <a:pt x="7445" y="12439"/>
                  <a:pt x="7749" y="12861"/>
                  <a:pt x="8053" y="13130"/>
                </a:cubicBezTo>
                <a:cubicBezTo>
                  <a:pt x="8346" y="13387"/>
                  <a:pt x="9060" y="13633"/>
                  <a:pt x="9317" y="13715"/>
                </a:cubicBezTo>
                <a:cubicBezTo>
                  <a:pt x="9271" y="13914"/>
                  <a:pt x="9224" y="14125"/>
                  <a:pt x="9177" y="14324"/>
                </a:cubicBezTo>
                <a:cubicBezTo>
                  <a:pt x="9130" y="14452"/>
                  <a:pt x="9107" y="14593"/>
                  <a:pt x="9060" y="14722"/>
                </a:cubicBezTo>
                <a:lnTo>
                  <a:pt x="8931" y="15108"/>
                </a:lnTo>
                <a:cubicBezTo>
                  <a:pt x="8849" y="15354"/>
                  <a:pt x="8756" y="15611"/>
                  <a:pt x="8662" y="15845"/>
                </a:cubicBezTo>
                <a:cubicBezTo>
                  <a:pt x="8592" y="16009"/>
                  <a:pt x="8533" y="16173"/>
                  <a:pt x="8475" y="16325"/>
                </a:cubicBezTo>
                <a:cubicBezTo>
                  <a:pt x="8498" y="16126"/>
                  <a:pt x="8557" y="15716"/>
                  <a:pt x="8557" y="15681"/>
                </a:cubicBezTo>
                <a:cubicBezTo>
                  <a:pt x="8545" y="15213"/>
                  <a:pt x="8428" y="14757"/>
                  <a:pt x="8194" y="14347"/>
                </a:cubicBezTo>
                <a:cubicBezTo>
                  <a:pt x="8194" y="14300"/>
                  <a:pt x="8182" y="14242"/>
                  <a:pt x="8182" y="14195"/>
                </a:cubicBezTo>
                <a:cubicBezTo>
                  <a:pt x="8132" y="13834"/>
                  <a:pt x="7832" y="13576"/>
                  <a:pt x="7490" y="13576"/>
                </a:cubicBezTo>
                <a:cubicBezTo>
                  <a:pt x="7433" y="13576"/>
                  <a:pt x="7374" y="13583"/>
                  <a:pt x="7316" y="13598"/>
                </a:cubicBezTo>
                <a:cubicBezTo>
                  <a:pt x="6742" y="13738"/>
                  <a:pt x="6368" y="14768"/>
                  <a:pt x="6344" y="15295"/>
                </a:cubicBezTo>
                <a:cubicBezTo>
                  <a:pt x="6344" y="15330"/>
                  <a:pt x="6368" y="15670"/>
                  <a:pt x="6380" y="15880"/>
                </a:cubicBezTo>
                <a:cubicBezTo>
                  <a:pt x="6356" y="15752"/>
                  <a:pt x="6321" y="15634"/>
                  <a:pt x="6298" y="15506"/>
                </a:cubicBezTo>
                <a:cubicBezTo>
                  <a:pt x="6239" y="15248"/>
                  <a:pt x="6169" y="14991"/>
                  <a:pt x="6099" y="14722"/>
                </a:cubicBezTo>
                <a:cubicBezTo>
                  <a:pt x="6052" y="14593"/>
                  <a:pt x="6017" y="14464"/>
                  <a:pt x="5970" y="14324"/>
                </a:cubicBezTo>
                <a:cubicBezTo>
                  <a:pt x="5935" y="14195"/>
                  <a:pt x="5876" y="14066"/>
                  <a:pt x="5830" y="13926"/>
                </a:cubicBezTo>
                <a:cubicBezTo>
                  <a:pt x="5712" y="13610"/>
                  <a:pt x="5584" y="13305"/>
                  <a:pt x="5443" y="12989"/>
                </a:cubicBezTo>
                <a:cubicBezTo>
                  <a:pt x="5666" y="12943"/>
                  <a:pt x="6462" y="12744"/>
                  <a:pt x="6778" y="12498"/>
                </a:cubicBezTo>
                <a:cubicBezTo>
                  <a:pt x="7094" y="12252"/>
                  <a:pt x="7421" y="11854"/>
                  <a:pt x="7421" y="11433"/>
                </a:cubicBezTo>
                <a:cubicBezTo>
                  <a:pt x="7432" y="11032"/>
                  <a:pt x="7115" y="10705"/>
                  <a:pt x="6720" y="10705"/>
                </a:cubicBezTo>
                <a:cubicBezTo>
                  <a:pt x="6701" y="10705"/>
                  <a:pt x="6681" y="10705"/>
                  <a:pt x="6661" y="10707"/>
                </a:cubicBezTo>
                <a:cubicBezTo>
                  <a:pt x="6064" y="10766"/>
                  <a:pt x="5549" y="11714"/>
                  <a:pt x="5443" y="12240"/>
                </a:cubicBezTo>
                <a:cubicBezTo>
                  <a:pt x="5443" y="12264"/>
                  <a:pt x="5396" y="12650"/>
                  <a:pt x="5385" y="12861"/>
                </a:cubicBezTo>
                <a:cubicBezTo>
                  <a:pt x="5303" y="12673"/>
                  <a:pt x="5221" y="12486"/>
                  <a:pt x="5127" y="12311"/>
                </a:cubicBezTo>
                <a:cubicBezTo>
                  <a:pt x="4858" y="11772"/>
                  <a:pt x="4577" y="11234"/>
                  <a:pt x="4296" y="10707"/>
                </a:cubicBezTo>
                <a:cubicBezTo>
                  <a:pt x="4203" y="10543"/>
                  <a:pt x="4121" y="10379"/>
                  <a:pt x="4039" y="10216"/>
                </a:cubicBezTo>
                <a:cubicBezTo>
                  <a:pt x="4121" y="10204"/>
                  <a:pt x="5057" y="9981"/>
                  <a:pt x="5420" y="9712"/>
                </a:cubicBezTo>
                <a:cubicBezTo>
                  <a:pt x="5736" y="9466"/>
                  <a:pt x="6064" y="9069"/>
                  <a:pt x="6064" y="8647"/>
                </a:cubicBezTo>
                <a:cubicBezTo>
                  <a:pt x="6075" y="8246"/>
                  <a:pt x="5757" y="7919"/>
                  <a:pt x="5363" y="7919"/>
                </a:cubicBezTo>
                <a:cubicBezTo>
                  <a:pt x="5343" y="7919"/>
                  <a:pt x="5323" y="7920"/>
                  <a:pt x="5303" y="7921"/>
                </a:cubicBezTo>
                <a:cubicBezTo>
                  <a:pt x="4706" y="7992"/>
                  <a:pt x="4191" y="8928"/>
                  <a:pt x="4086" y="9455"/>
                </a:cubicBezTo>
                <a:cubicBezTo>
                  <a:pt x="4074" y="9490"/>
                  <a:pt x="4027" y="10040"/>
                  <a:pt x="4015" y="10192"/>
                </a:cubicBezTo>
                <a:cubicBezTo>
                  <a:pt x="3840" y="9829"/>
                  <a:pt x="3653" y="9466"/>
                  <a:pt x="3489" y="9104"/>
                </a:cubicBezTo>
                <a:cubicBezTo>
                  <a:pt x="3255" y="8612"/>
                  <a:pt x="3067" y="8109"/>
                  <a:pt x="2903" y="7605"/>
                </a:cubicBezTo>
                <a:cubicBezTo>
                  <a:pt x="2939" y="7594"/>
                  <a:pt x="3922" y="7371"/>
                  <a:pt x="4285" y="7091"/>
                </a:cubicBezTo>
                <a:cubicBezTo>
                  <a:pt x="4601" y="6845"/>
                  <a:pt x="4940" y="6447"/>
                  <a:pt x="4940" y="6025"/>
                </a:cubicBezTo>
                <a:cubicBezTo>
                  <a:pt x="4951" y="5624"/>
                  <a:pt x="4623" y="5297"/>
                  <a:pt x="4227" y="5297"/>
                </a:cubicBezTo>
                <a:cubicBezTo>
                  <a:pt x="4208" y="5297"/>
                  <a:pt x="4188" y="5298"/>
                  <a:pt x="4168" y="5300"/>
                </a:cubicBezTo>
                <a:cubicBezTo>
                  <a:pt x="3582" y="5370"/>
                  <a:pt x="3067" y="6318"/>
                  <a:pt x="2950" y="6833"/>
                </a:cubicBezTo>
                <a:cubicBezTo>
                  <a:pt x="2950" y="6880"/>
                  <a:pt x="2892" y="7477"/>
                  <a:pt x="2892" y="7582"/>
                </a:cubicBezTo>
                <a:cubicBezTo>
                  <a:pt x="2880" y="7547"/>
                  <a:pt x="2868" y="7524"/>
                  <a:pt x="2857" y="7488"/>
                </a:cubicBezTo>
                <a:cubicBezTo>
                  <a:pt x="2716" y="6973"/>
                  <a:pt x="2611" y="6435"/>
                  <a:pt x="2564" y="5897"/>
                </a:cubicBezTo>
                <a:cubicBezTo>
                  <a:pt x="2529" y="5604"/>
                  <a:pt x="2506" y="5311"/>
                  <a:pt x="2506" y="5042"/>
                </a:cubicBezTo>
                <a:cubicBezTo>
                  <a:pt x="2693" y="5019"/>
                  <a:pt x="3547" y="4902"/>
                  <a:pt x="3898" y="4691"/>
                </a:cubicBezTo>
                <a:cubicBezTo>
                  <a:pt x="4261" y="4469"/>
                  <a:pt x="4624" y="4129"/>
                  <a:pt x="4659" y="3708"/>
                </a:cubicBezTo>
                <a:cubicBezTo>
                  <a:pt x="4718" y="3287"/>
                  <a:pt x="4402" y="2912"/>
                  <a:pt x="3980" y="2900"/>
                </a:cubicBezTo>
                <a:cubicBezTo>
                  <a:pt x="3383" y="2900"/>
                  <a:pt x="2775" y="3778"/>
                  <a:pt x="2611" y="4293"/>
                </a:cubicBezTo>
                <a:cubicBezTo>
                  <a:pt x="2599" y="4317"/>
                  <a:pt x="2541" y="4609"/>
                  <a:pt x="2494" y="4820"/>
                </a:cubicBezTo>
                <a:lnTo>
                  <a:pt x="2494" y="4445"/>
                </a:lnTo>
                <a:cubicBezTo>
                  <a:pt x="2494" y="4001"/>
                  <a:pt x="2529" y="3579"/>
                  <a:pt x="2552" y="3216"/>
                </a:cubicBezTo>
                <a:cubicBezTo>
                  <a:pt x="2576" y="3006"/>
                  <a:pt x="2599" y="2819"/>
                  <a:pt x="2611" y="2643"/>
                </a:cubicBezTo>
                <a:cubicBezTo>
                  <a:pt x="2786" y="2526"/>
                  <a:pt x="3477" y="2034"/>
                  <a:pt x="3688" y="1695"/>
                </a:cubicBezTo>
                <a:cubicBezTo>
                  <a:pt x="3898" y="1344"/>
                  <a:pt x="4062" y="864"/>
                  <a:pt x="3910" y="466"/>
                </a:cubicBezTo>
                <a:cubicBezTo>
                  <a:pt x="3806" y="173"/>
                  <a:pt x="3537" y="0"/>
                  <a:pt x="3248" y="0"/>
                </a:cubicBezTo>
                <a:close/>
              </a:path>
            </a:pathLst>
          </a:custGeom>
          <a:solidFill>
            <a:srgbClr val="F0A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/>
          <p:nvPr/>
        </p:nvSpPr>
        <p:spPr>
          <a:xfrm>
            <a:off x="1510350" y="-481350"/>
            <a:ext cx="6123300" cy="610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/>
          <p:nvPr>
            <p:ph type="title"/>
          </p:nvPr>
        </p:nvSpPr>
        <p:spPr>
          <a:xfrm>
            <a:off x="1388100" y="1562425"/>
            <a:ext cx="63678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2" name="Google Shape;82;p27"/>
          <p:cNvGrpSpPr/>
          <p:nvPr/>
        </p:nvGrpSpPr>
        <p:grpSpPr>
          <a:xfrm flipH="1" rot="-1713254">
            <a:off x="7111052" y="3390718"/>
            <a:ext cx="938305" cy="1103134"/>
            <a:chOff x="4690603" y="1919292"/>
            <a:chExt cx="1442126" cy="1695229"/>
          </a:xfrm>
        </p:grpSpPr>
        <p:sp>
          <p:nvSpPr>
            <p:cNvPr id="83" name="Google Shape;83;p27"/>
            <p:cNvSpPr/>
            <p:nvPr/>
          </p:nvSpPr>
          <p:spPr>
            <a:xfrm>
              <a:off x="4690603" y="2708680"/>
              <a:ext cx="255138" cy="136287"/>
            </a:xfrm>
            <a:custGeom>
              <a:rect b="b" l="l" r="r" t="t"/>
              <a:pathLst>
                <a:path extrusionOk="0" h="1876" w="3512">
                  <a:moveTo>
                    <a:pt x="1174" y="0"/>
                  </a:moveTo>
                  <a:cubicBezTo>
                    <a:pt x="870" y="0"/>
                    <a:pt x="592" y="64"/>
                    <a:pt x="398" y="226"/>
                  </a:cubicBezTo>
                  <a:cubicBezTo>
                    <a:pt x="12" y="565"/>
                    <a:pt x="0" y="1162"/>
                    <a:pt x="387" y="1513"/>
                  </a:cubicBezTo>
                  <a:cubicBezTo>
                    <a:pt x="653" y="1779"/>
                    <a:pt x="1070" y="1876"/>
                    <a:pt x="1463" y="1876"/>
                  </a:cubicBezTo>
                  <a:cubicBezTo>
                    <a:pt x="1606" y="1876"/>
                    <a:pt x="1745" y="1863"/>
                    <a:pt x="1873" y="1841"/>
                  </a:cubicBezTo>
                  <a:cubicBezTo>
                    <a:pt x="2435" y="1759"/>
                    <a:pt x="3512" y="1057"/>
                    <a:pt x="3512" y="1057"/>
                  </a:cubicBezTo>
                  <a:cubicBezTo>
                    <a:pt x="3512" y="1057"/>
                    <a:pt x="2833" y="495"/>
                    <a:pt x="2786" y="460"/>
                  </a:cubicBezTo>
                  <a:cubicBezTo>
                    <a:pt x="2418" y="230"/>
                    <a:pt x="1749" y="0"/>
                    <a:pt x="1174" y="0"/>
                  </a:cubicBez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27"/>
            <p:cNvGrpSpPr/>
            <p:nvPr/>
          </p:nvGrpSpPr>
          <p:grpSpPr>
            <a:xfrm>
              <a:off x="4726273" y="1919292"/>
              <a:ext cx="1406456" cy="1695229"/>
              <a:chOff x="4726273" y="1919292"/>
              <a:chExt cx="1406456" cy="1695229"/>
            </a:xfrm>
          </p:grpSpPr>
          <p:sp>
            <p:nvSpPr>
              <p:cNvPr id="85" name="Google Shape;85;p27"/>
              <p:cNvSpPr/>
              <p:nvPr/>
            </p:nvSpPr>
            <p:spPr>
              <a:xfrm>
                <a:off x="4726273" y="1919292"/>
                <a:ext cx="1406456" cy="1695229"/>
              </a:xfrm>
              <a:custGeom>
                <a:rect b="b" l="l" r="r" t="t"/>
                <a:pathLst>
                  <a:path extrusionOk="0" h="23335" w="19360">
                    <a:moveTo>
                      <a:pt x="13691" y="1"/>
                    </a:moveTo>
                    <a:cubicBezTo>
                      <a:pt x="13571" y="1"/>
                      <a:pt x="13449" y="26"/>
                      <a:pt x="13332" y="78"/>
                    </a:cubicBezTo>
                    <a:cubicBezTo>
                      <a:pt x="12665" y="394"/>
                      <a:pt x="12466" y="1693"/>
                      <a:pt x="12559" y="2349"/>
                    </a:cubicBezTo>
                    <a:cubicBezTo>
                      <a:pt x="12559" y="2395"/>
                      <a:pt x="12790" y="3250"/>
                      <a:pt x="12805" y="3250"/>
                    </a:cubicBezTo>
                    <a:cubicBezTo>
                      <a:pt x="12805" y="3250"/>
                      <a:pt x="12805" y="3250"/>
                      <a:pt x="12805" y="3250"/>
                    </a:cubicBezTo>
                    <a:lnTo>
                      <a:pt x="12817" y="3238"/>
                    </a:lnTo>
                    <a:lnTo>
                      <a:pt x="12817" y="3238"/>
                    </a:lnTo>
                    <a:cubicBezTo>
                      <a:pt x="12782" y="3449"/>
                      <a:pt x="12747" y="3671"/>
                      <a:pt x="12711" y="3917"/>
                    </a:cubicBezTo>
                    <a:cubicBezTo>
                      <a:pt x="12653" y="4362"/>
                      <a:pt x="12594" y="4865"/>
                      <a:pt x="12571" y="5415"/>
                    </a:cubicBezTo>
                    <a:cubicBezTo>
                      <a:pt x="12536" y="6012"/>
                      <a:pt x="12536" y="6621"/>
                      <a:pt x="12571" y="7218"/>
                    </a:cubicBezTo>
                    <a:cubicBezTo>
                      <a:pt x="12606" y="7885"/>
                      <a:pt x="12700" y="8552"/>
                      <a:pt x="12852" y="9196"/>
                    </a:cubicBezTo>
                    <a:lnTo>
                      <a:pt x="12852" y="9219"/>
                    </a:lnTo>
                    <a:cubicBezTo>
                      <a:pt x="12735" y="9044"/>
                      <a:pt x="12407" y="8540"/>
                      <a:pt x="12384" y="8505"/>
                    </a:cubicBezTo>
                    <a:cubicBezTo>
                      <a:pt x="12035" y="8067"/>
                      <a:pt x="11186" y="7476"/>
                      <a:pt x="10522" y="7476"/>
                    </a:cubicBezTo>
                    <a:cubicBezTo>
                      <a:pt x="10406" y="7476"/>
                      <a:pt x="10296" y="7494"/>
                      <a:pt x="10195" y="7534"/>
                    </a:cubicBezTo>
                    <a:cubicBezTo>
                      <a:pt x="9715" y="7733"/>
                      <a:pt x="9528" y="8306"/>
                      <a:pt x="9774" y="8751"/>
                    </a:cubicBezTo>
                    <a:cubicBezTo>
                      <a:pt x="10008" y="9207"/>
                      <a:pt x="10605" y="9453"/>
                      <a:pt x="11085" y="9535"/>
                    </a:cubicBezTo>
                    <a:cubicBezTo>
                      <a:pt x="11156" y="9548"/>
                      <a:pt x="11238" y="9553"/>
                      <a:pt x="11328" y="9553"/>
                    </a:cubicBezTo>
                    <a:cubicBezTo>
                      <a:pt x="11912" y="9553"/>
                      <a:pt x="12794" y="9321"/>
                      <a:pt x="12875" y="9301"/>
                    </a:cubicBezTo>
                    <a:cubicBezTo>
                      <a:pt x="13039" y="9957"/>
                      <a:pt x="13262" y="10612"/>
                      <a:pt x="13519" y="11232"/>
                    </a:cubicBezTo>
                    <a:cubicBezTo>
                      <a:pt x="13660" y="11607"/>
                      <a:pt x="13823" y="11970"/>
                      <a:pt x="13987" y="12332"/>
                    </a:cubicBezTo>
                    <a:cubicBezTo>
                      <a:pt x="13894" y="12180"/>
                      <a:pt x="13800" y="12040"/>
                      <a:pt x="13788" y="12028"/>
                    </a:cubicBezTo>
                    <a:cubicBezTo>
                      <a:pt x="13429" y="11599"/>
                      <a:pt x="12584" y="10999"/>
                      <a:pt x="11915" y="10999"/>
                    </a:cubicBezTo>
                    <a:cubicBezTo>
                      <a:pt x="11800" y="10999"/>
                      <a:pt x="11689" y="11017"/>
                      <a:pt x="11588" y="11057"/>
                    </a:cubicBezTo>
                    <a:cubicBezTo>
                      <a:pt x="11120" y="11267"/>
                      <a:pt x="10921" y="11829"/>
                      <a:pt x="11178" y="12274"/>
                    </a:cubicBezTo>
                    <a:cubicBezTo>
                      <a:pt x="11412" y="12742"/>
                      <a:pt x="11998" y="12976"/>
                      <a:pt x="12489" y="13058"/>
                    </a:cubicBezTo>
                    <a:cubicBezTo>
                      <a:pt x="12559" y="13070"/>
                      <a:pt x="12640" y="13075"/>
                      <a:pt x="12728" y="13075"/>
                    </a:cubicBezTo>
                    <a:cubicBezTo>
                      <a:pt x="13243" y="13075"/>
                      <a:pt x="14001" y="12896"/>
                      <a:pt x="14221" y="12836"/>
                    </a:cubicBezTo>
                    <a:cubicBezTo>
                      <a:pt x="14280" y="12988"/>
                      <a:pt x="14350" y="13117"/>
                      <a:pt x="14409" y="13257"/>
                    </a:cubicBezTo>
                    <a:cubicBezTo>
                      <a:pt x="14725" y="13924"/>
                      <a:pt x="15041" y="14591"/>
                      <a:pt x="15333" y="15258"/>
                    </a:cubicBezTo>
                    <a:cubicBezTo>
                      <a:pt x="15439" y="15481"/>
                      <a:pt x="15532" y="15715"/>
                      <a:pt x="15626" y="15949"/>
                    </a:cubicBezTo>
                    <a:cubicBezTo>
                      <a:pt x="15544" y="15820"/>
                      <a:pt x="15462" y="15703"/>
                      <a:pt x="15450" y="15680"/>
                    </a:cubicBezTo>
                    <a:cubicBezTo>
                      <a:pt x="15092" y="15251"/>
                      <a:pt x="14250" y="14662"/>
                      <a:pt x="13581" y="14662"/>
                    </a:cubicBezTo>
                    <a:cubicBezTo>
                      <a:pt x="13464" y="14662"/>
                      <a:pt x="13353" y="14680"/>
                      <a:pt x="13250" y="14720"/>
                    </a:cubicBezTo>
                    <a:cubicBezTo>
                      <a:pt x="12782" y="14919"/>
                      <a:pt x="12594" y="15493"/>
                      <a:pt x="12840" y="15937"/>
                    </a:cubicBezTo>
                    <a:cubicBezTo>
                      <a:pt x="13074" y="16394"/>
                      <a:pt x="13671" y="16628"/>
                      <a:pt x="14151" y="16721"/>
                    </a:cubicBezTo>
                    <a:cubicBezTo>
                      <a:pt x="14224" y="16734"/>
                      <a:pt x="14307" y="16739"/>
                      <a:pt x="14395" y="16739"/>
                    </a:cubicBezTo>
                    <a:cubicBezTo>
                      <a:pt x="14891" y="16739"/>
                      <a:pt x="15578" y="16570"/>
                      <a:pt x="15836" y="16511"/>
                    </a:cubicBezTo>
                    <a:cubicBezTo>
                      <a:pt x="15930" y="16745"/>
                      <a:pt x="16012" y="16991"/>
                      <a:pt x="16094" y="17225"/>
                    </a:cubicBezTo>
                    <a:cubicBezTo>
                      <a:pt x="16141" y="17389"/>
                      <a:pt x="16199" y="17552"/>
                      <a:pt x="16234" y="17716"/>
                    </a:cubicBezTo>
                    <a:cubicBezTo>
                      <a:pt x="16281" y="17880"/>
                      <a:pt x="16316" y="18044"/>
                      <a:pt x="16363" y="18208"/>
                    </a:cubicBezTo>
                    <a:cubicBezTo>
                      <a:pt x="16422" y="18524"/>
                      <a:pt x="16504" y="18840"/>
                      <a:pt x="16550" y="19156"/>
                    </a:cubicBezTo>
                    <a:cubicBezTo>
                      <a:pt x="16597" y="19367"/>
                      <a:pt x="16632" y="19566"/>
                      <a:pt x="16667" y="19776"/>
                    </a:cubicBezTo>
                    <a:cubicBezTo>
                      <a:pt x="16574" y="19542"/>
                      <a:pt x="16363" y="19086"/>
                      <a:pt x="16340" y="19051"/>
                    </a:cubicBezTo>
                    <a:cubicBezTo>
                      <a:pt x="16035" y="18571"/>
                      <a:pt x="15602" y="18173"/>
                      <a:pt x="15099" y="17904"/>
                    </a:cubicBezTo>
                    <a:cubicBezTo>
                      <a:pt x="15064" y="17857"/>
                      <a:pt x="15029" y="17798"/>
                      <a:pt x="14982" y="17751"/>
                    </a:cubicBezTo>
                    <a:cubicBezTo>
                      <a:pt x="14808" y="17540"/>
                      <a:pt x="14559" y="17431"/>
                      <a:pt x="14309" y="17431"/>
                    </a:cubicBezTo>
                    <a:cubicBezTo>
                      <a:pt x="14087" y="17431"/>
                      <a:pt x="13865" y="17517"/>
                      <a:pt x="13695" y="17693"/>
                    </a:cubicBezTo>
                    <a:cubicBezTo>
                      <a:pt x="13203" y="18220"/>
                      <a:pt x="13472" y="19507"/>
                      <a:pt x="13800" y="20081"/>
                    </a:cubicBezTo>
                    <a:cubicBezTo>
                      <a:pt x="13812" y="20116"/>
                      <a:pt x="14057" y="20455"/>
                      <a:pt x="14210" y="20666"/>
                    </a:cubicBezTo>
                    <a:cubicBezTo>
                      <a:pt x="14104" y="20560"/>
                      <a:pt x="13999" y="20443"/>
                      <a:pt x="13882" y="20338"/>
                    </a:cubicBezTo>
                    <a:cubicBezTo>
                      <a:pt x="13648" y="20104"/>
                      <a:pt x="13414" y="19893"/>
                      <a:pt x="13168" y="19648"/>
                    </a:cubicBezTo>
                    <a:cubicBezTo>
                      <a:pt x="13039" y="19542"/>
                      <a:pt x="12910" y="19437"/>
                      <a:pt x="12782" y="19320"/>
                    </a:cubicBezTo>
                    <a:cubicBezTo>
                      <a:pt x="12653" y="19214"/>
                      <a:pt x="12513" y="19097"/>
                      <a:pt x="12372" y="18992"/>
                    </a:cubicBezTo>
                    <a:cubicBezTo>
                      <a:pt x="12056" y="18746"/>
                      <a:pt x="11717" y="18501"/>
                      <a:pt x="11377" y="18278"/>
                    </a:cubicBezTo>
                    <a:cubicBezTo>
                      <a:pt x="11565" y="18079"/>
                      <a:pt x="12255" y="17354"/>
                      <a:pt x="12431" y="16885"/>
                    </a:cubicBezTo>
                    <a:cubicBezTo>
                      <a:pt x="12606" y="16429"/>
                      <a:pt x="12688" y="15809"/>
                      <a:pt x="12419" y="15364"/>
                    </a:cubicBezTo>
                    <a:cubicBezTo>
                      <a:pt x="12251" y="15094"/>
                      <a:pt x="11962" y="14943"/>
                      <a:pt x="11668" y="14943"/>
                    </a:cubicBezTo>
                    <a:cubicBezTo>
                      <a:pt x="11489" y="14943"/>
                      <a:pt x="11310" y="14999"/>
                      <a:pt x="11155" y="15118"/>
                    </a:cubicBezTo>
                    <a:cubicBezTo>
                      <a:pt x="10581" y="15563"/>
                      <a:pt x="10663" y="16885"/>
                      <a:pt x="10886" y="17494"/>
                    </a:cubicBezTo>
                    <a:cubicBezTo>
                      <a:pt x="10897" y="17529"/>
                      <a:pt x="11108" y="17950"/>
                      <a:pt x="11237" y="18184"/>
                    </a:cubicBezTo>
                    <a:cubicBezTo>
                      <a:pt x="11026" y="18044"/>
                      <a:pt x="10815" y="17904"/>
                      <a:pt x="10605" y="17775"/>
                    </a:cubicBezTo>
                    <a:cubicBezTo>
                      <a:pt x="9984" y="17389"/>
                      <a:pt x="9341" y="17026"/>
                      <a:pt x="8697" y="16651"/>
                    </a:cubicBezTo>
                    <a:lnTo>
                      <a:pt x="8112" y="16312"/>
                    </a:lnTo>
                    <a:cubicBezTo>
                      <a:pt x="8182" y="16242"/>
                      <a:pt x="9025" y="15399"/>
                      <a:pt x="9212" y="14884"/>
                    </a:cubicBezTo>
                    <a:cubicBezTo>
                      <a:pt x="9388" y="14427"/>
                      <a:pt x="9481" y="13795"/>
                      <a:pt x="9200" y="13362"/>
                    </a:cubicBezTo>
                    <a:cubicBezTo>
                      <a:pt x="9040" y="13085"/>
                      <a:pt x="8748" y="12935"/>
                      <a:pt x="8451" y="12935"/>
                    </a:cubicBezTo>
                    <a:cubicBezTo>
                      <a:pt x="8272" y="12935"/>
                      <a:pt x="8091" y="12990"/>
                      <a:pt x="7936" y="13105"/>
                    </a:cubicBezTo>
                    <a:cubicBezTo>
                      <a:pt x="7363" y="13561"/>
                      <a:pt x="7445" y="14884"/>
                      <a:pt x="7667" y="15493"/>
                    </a:cubicBezTo>
                    <a:cubicBezTo>
                      <a:pt x="7690" y="15539"/>
                      <a:pt x="7995" y="16136"/>
                      <a:pt x="8077" y="16288"/>
                    </a:cubicBezTo>
                    <a:cubicBezTo>
                      <a:pt x="7655" y="16043"/>
                      <a:pt x="7222" y="15785"/>
                      <a:pt x="6824" y="15516"/>
                    </a:cubicBezTo>
                    <a:cubicBezTo>
                      <a:pt x="6263" y="15153"/>
                      <a:pt x="5736" y="14755"/>
                      <a:pt x="5233" y="14334"/>
                    </a:cubicBezTo>
                    <a:cubicBezTo>
                      <a:pt x="5268" y="14299"/>
                      <a:pt x="6146" y="13421"/>
                      <a:pt x="6344" y="12894"/>
                    </a:cubicBezTo>
                    <a:cubicBezTo>
                      <a:pt x="6520" y="12438"/>
                      <a:pt x="6602" y="11817"/>
                      <a:pt x="6333" y="11373"/>
                    </a:cubicBezTo>
                    <a:cubicBezTo>
                      <a:pt x="6167" y="11098"/>
                      <a:pt x="5880" y="10948"/>
                      <a:pt x="5589" y="10948"/>
                    </a:cubicBezTo>
                    <a:cubicBezTo>
                      <a:pt x="5408" y="10948"/>
                      <a:pt x="5226" y="11006"/>
                      <a:pt x="5069" y="11127"/>
                    </a:cubicBezTo>
                    <a:cubicBezTo>
                      <a:pt x="4495" y="11572"/>
                      <a:pt x="4577" y="12894"/>
                      <a:pt x="4800" y="13503"/>
                    </a:cubicBezTo>
                    <a:cubicBezTo>
                      <a:pt x="4811" y="13550"/>
                      <a:pt x="5151" y="14205"/>
                      <a:pt x="5221" y="14310"/>
                    </a:cubicBezTo>
                    <a:cubicBezTo>
                      <a:pt x="5186" y="14287"/>
                      <a:pt x="5151" y="14264"/>
                      <a:pt x="5127" y="14240"/>
                    </a:cubicBezTo>
                    <a:cubicBezTo>
                      <a:pt x="4636" y="13795"/>
                      <a:pt x="4179" y="13316"/>
                      <a:pt x="3781" y="12789"/>
                    </a:cubicBezTo>
                    <a:cubicBezTo>
                      <a:pt x="3547" y="12496"/>
                      <a:pt x="3348" y="12215"/>
                      <a:pt x="3161" y="11935"/>
                    </a:cubicBezTo>
                    <a:cubicBezTo>
                      <a:pt x="3337" y="11782"/>
                      <a:pt x="4156" y="11104"/>
                      <a:pt x="4390" y="10659"/>
                    </a:cubicBezTo>
                    <a:cubicBezTo>
                      <a:pt x="4612" y="10202"/>
                      <a:pt x="4764" y="9605"/>
                      <a:pt x="4530" y="9137"/>
                    </a:cubicBezTo>
                    <a:cubicBezTo>
                      <a:pt x="4386" y="8816"/>
                      <a:pt x="4070" y="8632"/>
                      <a:pt x="3742" y="8632"/>
                    </a:cubicBezTo>
                    <a:cubicBezTo>
                      <a:pt x="3593" y="8632"/>
                      <a:pt x="3441" y="8670"/>
                      <a:pt x="3301" y="8751"/>
                    </a:cubicBezTo>
                    <a:cubicBezTo>
                      <a:pt x="2681" y="9137"/>
                      <a:pt x="2623" y="10448"/>
                      <a:pt x="2775" y="11092"/>
                    </a:cubicBezTo>
                    <a:cubicBezTo>
                      <a:pt x="2786" y="11127"/>
                      <a:pt x="2915" y="11466"/>
                      <a:pt x="3009" y="11712"/>
                    </a:cubicBezTo>
                    <a:cubicBezTo>
                      <a:pt x="2927" y="11583"/>
                      <a:pt x="2833" y="11455"/>
                      <a:pt x="2763" y="11326"/>
                    </a:cubicBezTo>
                    <a:cubicBezTo>
                      <a:pt x="2470" y="10858"/>
                      <a:pt x="2225" y="10413"/>
                      <a:pt x="2026" y="10003"/>
                    </a:cubicBezTo>
                    <a:cubicBezTo>
                      <a:pt x="1909" y="9781"/>
                      <a:pt x="1803" y="9570"/>
                      <a:pt x="1710" y="9371"/>
                    </a:cubicBezTo>
                    <a:cubicBezTo>
                      <a:pt x="1815" y="9137"/>
                      <a:pt x="2213" y="8189"/>
                      <a:pt x="2213" y="7686"/>
                    </a:cubicBezTo>
                    <a:cubicBezTo>
                      <a:pt x="2201" y="7183"/>
                      <a:pt x="2061" y="6574"/>
                      <a:pt x="1639" y="6270"/>
                    </a:cubicBezTo>
                    <a:cubicBezTo>
                      <a:pt x="1483" y="6146"/>
                      <a:pt x="1297" y="6087"/>
                      <a:pt x="1111" y="6087"/>
                    </a:cubicBezTo>
                    <a:cubicBezTo>
                      <a:pt x="824" y="6087"/>
                      <a:pt x="539" y="6229"/>
                      <a:pt x="375" y="6492"/>
                    </a:cubicBezTo>
                    <a:cubicBezTo>
                      <a:pt x="1" y="7124"/>
                      <a:pt x="551" y="8318"/>
                      <a:pt x="984" y="8810"/>
                    </a:cubicBezTo>
                    <a:cubicBezTo>
                      <a:pt x="1019" y="8844"/>
                      <a:pt x="1673" y="9430"/>
                      <a:pt x="1686" y="9430"/>
                    </a:cubicBezTo>
                    <a:cubicBezTo>
                      <a:pt x="1686" y="9430"/>
                      <a:pt x="1686" y="9430"/>
                      <a:pt x="1686" y="9430"/>
                    </a:cubicBezTo>
                    <a:lnTo>
                      <a:pt x="1686" y="9418"/>
                    </a:lnTo>
                    <a:cubicBezTo>
                      <a:pt x="1768" y="9605"/>
                      <a:pt x="1862" y="9804"/>
                      <a:pt x="1979" y="10027"/>
                    </a:cubicBezTo>
                    <a:cubicBezTo>
                      <a:pt x="2178" y="10436"/>
                      <a:pt x="2412" y="10893"/>
                      <a:pt x="2693" y="11361"/>
                    </a:cubicBezTo>
                    <a:cubicBezTo>
                      <a:pt x="2997" y="11888"/>
                      <a:pt x="3325" y="12379"/>
                      <a:pt x="3676" y="12859"/>
                    </a:cubicBezTo>
                    <a:cubicBezTo>
                      <a:pt x="4074" y="13398"/>
                      <a:pt x="4519" y="13901"/>
                      <a:pt x="5010" y="14357"/>
                    </a:cubicBezTo>
                    <a:lnTo>
                      <a:pt x="5034" y="14381"/>
                    </a:lnTo>
                    <a:cubicBezTo>
                      <a:pt x="4835" y="14287"/>
                      <a:pt x="4285" y="14041"/>
                      <a:pt x="4238" y="14030"/>
                    </a:cubicBezTo>
                    <a:cubicBezTo>
                      <a:pt x="4011" y="13961"/>
                      <a:pt x="3692" y="13916"/>
                      <a:pt x="3357" y="13916"/>
                    </a:cubicBezTo>
                    <a:cubicBezTo>
                      <a:pt x="2774" y="13916"/>
                      <a:pt x="2145" y="14053"/>
                      <a:pt x="1885" y="14439"/>
                    </a:cubicBezTo>
                    <a:cubicBezTo>
                      <a:pt x="1593" y="14861"/>
                      <a:pt x="1745" y="15446"/>
                      <a:pt x="2213" y="15680"/>
                    </a:cubicBezTo>
                    <a:cubicBezTo>
                      <a:pt x="2403" y="15792"/>
                      <a:pt x="2620" y="15837"/>
                      <a:pt x="2840" y="15837"/>
                    </a:cubicBezTo>
                    <a:cubicBezTo>
                      <a:pt x="3148" y="15837"/>
                      <a:pt x="3463" y="15749"/>
                      <a:pt x="3723" y="15633"/>
                    </a:cubicBezTo>
                    <a:cubicBezTo>
                      <a:pt x="4226" y="15411"/>
                      <a:pt x="5022" y="14521"/>
                      <a:pt x="5092" y="14451"/>
                    </a:cubicBezTo>
                    <a:cubicBezTo>
                      <a:pt x="5595" y="14907"/>
                      <a:pt x="6134" y="15329"/>
                      <a:pt x="6696" y="15703"/>
                    </a:cubicBezTo>
                    <a:cubicBezTo>
                      <a:pt x="7023" y="15937"/>
                      <a:pt x="7363" y="16148"/>
                      <a:pt x="7702" y="16370"/>
                    </a:cubicBezTo>
                    <a:cubicBezTo>
                      <a:pt x="7527" y="16288"/>
                      <a:pt x="7374" y="16218"/>
                      <a:pt x="7363" y="16218"/>
                    </a:cubicBezTo>
                    <a:cubicBezTo>
                      <a:pt x="7131" y="16149"/>
                      <a:pt x="6807" y="16104"/>
                      <a:pt x="6470" y="16104"/>
                    </a:cubicBezTo>
                    <a:cubicBezTo>
                      <a:pt x="5888" y="16104"/>
                      <a:pt x="5265" y="16238"/>
                      <a:pt x="4999" y="16616"/>
                    </a:cubicBezTo>
                    <a:cubicBezTo>
                      <a:pt x="4718" y="17049"/>
                      <a:pt x="4870" y="17634"/>
                      <a:pt x="5326" y="17868"/>
                    </a:cubicBezTo>
                    <a:cubicBezTo>
                      <a:pt x="5505" y="17967"/>
                      <a:pt x="5711" y="18007"/>
                      <a:pt x="5924" y="18007"/>
                    </a:cubicBezTo>
                    <a:cubicBezTo>
                      <a:pt x="6242" y="18007"/>
                      <a:pt x="6574" y="17917"/>
                      <a:pt x="6848" y="17798"/>
                    </a:cubicBezTo>
                    <a:cubicBezTo>
                      <a:pt x="7293" y="17599"/>
                      <a:pt x="7995" y="16850"/>
                      <a:pt x="8170" y="16651"/>
                    </a:cubicBezTo>
                    <a:cubicBezTo>
                      <a:pt x="8299" y="16733"/>
                      <a:pt x="8428" y="16815"/>
                      <a:pt x="8568" y="16897"/>
                    </a:cubicBezTo>
                    <a:cubicBezTo>
                      <a:pt x="9200" y="17283"/>
                      <a:pt x="9832" y="17658"/>
                      <a:pt x="10441" y="18056"/>
                    </a:cubicBezTo>
                    <a:cubicBezTo>
                      <a:pt x="10652" y="18184"/>
                      <a:pt x="10862" y="18337"/>
                      <a:pt x="11061" y="18477"/>
                    </a:cubicBezTo>
                    <a:cubicBezTo>
                      <a:pt x="10921" y="18407"/>
                      <a:pt x="10780" y="18360"/>
                      <a:pt x="10769" y="18348"/>
                    </a:cubicBezTo>
                    <a:cubicBezTo>
                      <a:pt x="10542" y="18280"/>
                      <a:pt x="10223" y="18235"/>
                      <a:pt x="9887" y="18235"/>
                    </a:cubicBezTo>
                    <a:cubicBezTo>
                      <a:pt x="9303" y="18235"/>
                      <a:pt x="8672" y="18371"/>
                      <a:pt x="8404" y="18758"/>
                    </a:cubicBezTo>
                    <a:cubicBezTo>
                      <a:pt x="8124" y="19179"/>
                      <a:pt x="8276" y="19765"/>
                      <a:pt x="8732" y="19999"/>
                    </a:cubicBezTo>
                    <a:cubicBezTo>
                      <a:pt x="8914" y="20101"/>
                      <a:pt x="9122" y="20142"/>
                      <a:pt x="9334" y="20142"/>
                    </a:cubicBezTo>
                    <a:cubicBezTo>
                      <a:pt x="9655" y="20142"/>
                      <a:pt x="9986" y="20048"/>
                      <a:pt x="10254" y="19928"/>
                    </a:cubicBezTo>
                    <a:cubicBezTo>
                      <a:pt x="10698" y="19729"/>
                      <a:pt x="11330" y="19051"/>
                      <a:pt x="11553" y="18817"/>
                    </a:cubicBezTo>
                    <a:cubicBezTo>
                      <a:pt x="11752" y="18969"/>
                      <a:pt x="11962" y="19121"/>
                      <a:pt x="12161" y="19285"/>
                    </a:cubicBezTo>
                    <a:cubicBezTo>
                      <a:pt x="12290" y="19390"/>
                      <a:pt x="12419" y="19495"/>
                      <a:pt x="12548" y="19612"/>
                    </a:cubicBezTo>
                    <a:lnTo>
                      <a:pt x="12922" y="19952"/>
                    </a:lnTo>
                    <a:cubicBezTo>
                      <a:pt x="13145" y="20174"/>
                      <a:pt x="13390" y="20408"/>
                      <a:pt x="13601" y="20631"/>
                    </a:cubicBezTo>
                    <a:cubicBezTo>
                      <a:pt x="13753" y="20783"/>
                      <a:pt x="13894" y="20935"/>
                      <a:pt x="14046" y="21087"/>
                    </a:cubicBezTo>
                    <a:cubicBezTo>
                      <a:pt x="13835" y="20947"/>
                      <a:pt x="13414" y="20689"/>
                      <a:pt x="13379" y="20666"/>
                    </a:cubicBezTo>
                    <a:cubicBezTo>
                      <a:pt x="13058" y="20512"/>
                      <a:pt x="12519" y="20379"/>
                      <a:pt x="12015" y="20379"/>
                    </a:cubicBezTo>
                    <a:cubicBezTo>
                      <a:pt x="11599" y="20379"/>
                      <a:pt x="11207" y="20469"/>
                      <a:pt x="10979" y="20713"/>
                    </a:cubicBezTo>
                    <a:cubicBezTo>
                      <a:pt x="10628" y="21087"/>
                      <a:pt x="10698" y="21684"/>
                      <a:pt x="11108" y="21988"/>
                    </a:cubicBezTo>
                    <a:cubicBezTo>
                      <a:pt x="11347" y="22172"/>
                      <a:pt x="11661" y="22241"/>
                      <a:pt x="11976" y="22241"/>
                    </a:cubicBezTo>
                    <a:cubicBezTo>
                      <a:pt x="12202" y="22241"/>
                      <a:pt x="12429" y="22206"/>
                      <a:pt x="12630" y="22152"/>
                    </a:cubicBezTo>
                    <a:cubicBezTo>
                      <a:pt x="13145" y="22000"/>
                      <a:pt x="14034" y="21286"/>
                      <a:pt x="14139" y="21192"/>
                    </a:cubicBezTo>
                    <a:cubicBezTo>
                      <a:pt x="14385" y="21450"/>
                      <a:pt x="14608" y="21696"/>
                      <a:pt x="14818" y="21930"/>
                    </a:cubicBezTo>
                    <a:cubicBezTo>
                      <a:pt x="15298" y="22445"/>
                      <a:pt x="15696" y="22925"/>
                      <a:pt x="16035" y="23334"/>
                    </a:cubicBezTo>
                    <a:lnTo>
                      <a:pt x="16445" y="23077"/>
                    </a:lnTo>
                    <a:cubicBezTo>
                      <a:pt x="16082" y="22655"/>
                      <a:pt x="15649" y="22176"/>
                      <a:pt x="15146" y="21625"/>
                    </a:cubicBezTo>
                    <a:cubicBezTo>
                      <a:pt x="14900" y="21380"/>
                      <a:pt x="14643" y="21111"/>
                      <a:pt x="14362" y="20830"/>
                    </a:cubicBezTo>
                    <a:cubicBezTo>
                      <a:pt x="14584" y="20537"/>
                      <a:pt x="14783" y="20221"/>
                      <a:pt x="14970" y="19905"/>
                    </a:cubicBezTo>
                    <a:cubicBezTo>
                      <a:pt x="15177" y="19960"/>
                      <a:pt x="15465" y="19977"/>
                      <a:pt x="15749" y="19977"/>
                    </a:cubicBezTo>
                    <a:cubicBezTo>
                      <a:pt x="16189" y="19977"/>
                      <a:pt x="16617" y="19936"/>
                      <a:pt x="16703" y="19928"/>
                    </a:cubicBezTo>
                    <a:cubicBezTo>
                      <a:pt x="16761" y="20268"/>
                      <a:pt x="16808" y="20596"/>
                      <a:pt x="16855" y="20912"/>
                    </a:cubicBezTo>
                    <a:cubicBezTo>
                      <a:pt x="16960" y="21567"/>
                      <a:pt x="17030" y="22164"/>
                      <a:pt x="17089" y="22667"/>
                    </a:cubicBezTo>
                    <a:lnTo>
                      <a:pt x="17522" y="22398"/>
                    </a:lnTo>
                    <a:cubicBezTo>
                      <a:pt x="17463" y="21930"/>
                      <a:pt x="17381" y="21415"/>
                      <a:pt x="17288" y="20841"/>
                    </a:cubicBezTo>
                    <a:cubicBezTo>
                      <a:pt x="17229" y="20490"/>
                      <a:pt x="17159" y="20127"/>
                      <a:pt x="17077" y="19753"/>
                    </a:cubicBezTo>
                    <a:cubicBezTo>
                      <a:pt x="17218" y="19694"/>
                      <a:pt x="18294" y="19296"/>
                      <a:pt x="18669" y="18922"/>
                    </a:cubicBezTo>
                    <a:cubicBezTo>
                      <a:pt x="19020" y="18571"/>
                      <a:pt x="19359" y="18044"/>
                      <a:pt x="19289" y="17529"/>
                    </a:cubicBezTo>
                    <a:cubicBezTo>
                      <a:pt x="19248" y="17076"/>
                      <a:pt x="18871" y="16750"/>
                      <a:pt x="18439" y="16750"/>
                    </a:cubicBezTo>
                    <a:cubicBezTo>
                      <a:pt x="18380" y="16750"/>
                      <a:pt x="18320" y="16756"/>
                      <a:pt x="18259" y="16768"/>
                    </a:cubicBezTo>
                    <a:cubicBezTo>
                      <a:pt x="17545" y="16932"/>
                      <a:pt x="17065" y="18161"/>
                      <a:pt x="17019" y="18817"/>
                    </a:cubicBezTo>
                    <a:cubicBezTo>
                      <a:pt x="17019" y="18852"/>
                      <a:pt x="17030" y="19273"/>
                      <a:pt x="17042" y="19542"/>
                    </a:cubicBezTo>
                    <a:cubicBezTo>
                      <a:pt x="17007" y="19390"/>
                      <a:pt x="16983" y="19238"/>
                      <a:pt x="16948" y="19074"/>
                    </a:cubicBezTo>
                    <a:cubicBezTo>
                      <a:pt x="16878" y="18758"/>
                      <a:pt x="16796" y="18454"/>
                      <a:pt x="16726" y="18114"/>
                    </a:cubicBezTo>
                    <a:cubicBezTo>
                      <a:pt x="16679" y="17950"/>
                      <a:pt x="16632" y="17787"/>
                      <a:pt x="16586" y="17623"/>
                    </a:cubicBezTo>
                    <a:cubicBezTo>
                      <a:pt x="16550" y="17459"/>
                      <a:pt x="16480" y="17295"/>
                      <a:pt x="16433" y="17131"/>
                    </a:cubicBezTo>
                    <a:cubicBezTo>
                      <a:pt x="16305" y="16745"/>
                      <a:pt x="16152" y="16359"/>
                      <a:pt x="15989" y="15972"/>
                    </a:cubicBezTo>
                    <a:cubicBezTo>
                      <a:pt x="16270" y="15914"/>
                      <a:pt x="17241" y="15692"/>
                      <a:pt x="17639" y="15411"/>
                    </a:cubicBezTo>
                    <a:cubicBezTo>
                      <a:pt x="18037" y="15118"/>
                      <a:pt x="18458" y="14638"/>
                      <a:pt x="18458" y="14123"/>
                    </a:cubicBezTo>
                    <a:cubicBezTo>
                      <a:pt x="18492" y="13628"/>
                      <a:pt x="18093" y="13220"/>
                      <a:pt x="17605" y="13220"/>
                    </a:cubicBezTo>
                    <a:cubicBezTo>
                      <a:pt x="17585" y="13220"/>
                      <a:pt x="17565" y="13221"/>
                      <a:pt x="17545" y="13222"/>
                    </a:cubicBezTo>
                    <a:cubicBezTo>
                      <a:pt x="16820" y="13280"/>
                      <a:pt x="16164" y="14416"/>
                      <a:pt x="16012" y="15060"/>
                    </a:cubicBezTo>
                    <a:cubicBezTo>
                      <a:pt x="16000" y="15095"/>
                      <a:pt x="15954" y="15563"/>
                      <a:pt x="15918" y="15820"/>
                    </a:cubicBezTo>
                    <a:cubicBezTo>
                      <a:pt x="15825" y="15586"/>
                      <a:pt x="15731" y="15364"/>
                      <a:pt x="15626" y="15130"/>
                    </a:cubicBezTo>
                    <a:cubicBezTo>
                      <a:pt x="15310" y="14474"/>
                      <a:pt x="14982" y="13819"/>
                      <a:pt x="14654" y="13152"/>
                    </a:cubicBezTo>
                    <a:cubicBezTo>
                      <a:pt x="14549" y="12941"/>
                      <a:pt x="14455" y="12742"/>
                      <a:pt x="14362" y="12543"/>
                    </a:cubicBezTo>
                    <a:cubicBezTo>
                      <a:pt x="14455" y="12520"/>
                      <a:pt x="15626" y="12286"/>
                      <a:pt x="16059" y="11958"/>
                    </a:cubicBezTo>
                    <a:cubicBezTo>
                      <a:pt x="16457" y="11665"/>
                      <a:pt x="16878" y="11197"/>
                      <a:pt x="16890" y="10682"/>
                    </a:cubicBezTo>
                    <a:cubicBezTo>
                      <a:pt x="16913" y="10181"/>
                      <a:pt x="16514" y="9768"/>
                      <a:pt x="16018" y="9768"/>
                    </a:cubicBezTo>
                    <a:cubicBezTo>
                      <a:pt x="16004" y="9768"/>
                      <a:pt x="15991" y="9769"/>
                      <a:pt x="15977" y="9769"/>
                    </a:cubicBezTo>
                    <a:cubicBezTo>
                      <a:pt x="15251" y="9828"/>
                      <a:pt x="14584" y="10975"/>
                      <a:pt x="14444" y="11607"/>
                    </a:cubicBezTo>
                    <a:cubicBezTo>
                      <a:pt x="14432" y="11654"/>
                      <a:pt x="14350" y="12332"/>
                      <a:pt x="14338" y="12496"/>
                    </a:cubicBezTo>
                    <a:cubicBezTo>
                      <a:pt x="14128" y="12052"/>
                      <a:pt x="13905" y="11607"/>
                      <a:pt x="13718" y="11162"/>
                    </a:cubicBezTo>
                    <a:cubicBezTo>
                      <a:pt x="13461" y="10553"/>
                      <a:pt x="13238" y="9933"/>
                      <a:pt x="13051" y="9301"/>
                    </a:cubicBezTo>
                    <a:cubicBezTo>
                      <a:pt x="13098" y="9289"/>
                      <a:pt x="14315" y="9044"/>
                      <a:pt x="14771" y="8716"/>
                    </a:cubicBezTo>
                    <a:cubicBezTo>
                      <a:pt x="15158" y="8423"/>
                      <a:pt x="15579" y="7955"/>
                      <a:pt x="15591" y="7428"/>
                    </a:cubicBezTo>
                    <a:cubicBezTo>
                      <a:pt x="15624" y="6944"/>
                      <a:pt x="15225" y="6525"/>
                      <a:pt x="14736" y="6525"/>
                    </a:cubicBezTo>
                    <a:cubicBezTo>
                      <a:pt x="14717" y="6525"/>
                      <a:pt x="14697" y="6526"/>
                      <a:pt x="14678" y="6527"/>
                    </a:cubicBezTo>
                    <a:cubicBezTo>
                      <a:pt x="13952" y="6586"/>
                      <a:pt x="13297" y="7721"/>
                      <a:pt x="13145" y="8365"/>
                    </a:cubicBezTo>
                    <a:cubicBezTo>
                      <a:pt x="13133" y="8412"/>
                      <a:pt x="13051" y="9137"/>
                      <a:pt x="13039" y="9266"/>
                    </a:cubicBezTo>
                    <a:cubicBezTo>
                      <a:pt x="13039" y="9231"/>
                      <a:pt x="13016" y="9196"/>
                      <a:pt x="13004" y="9161"/>
                    </a:cubicBezTo>
                    <a:cubicBezTo>
                      <a:pt x="12840" y="8517"/>
                      <a:pt x="12735" y="7861"/>
                      <a:pt x="12688" y="7206"/>
                    </a:cubicBezTo>
                    <a:cubicBezTo>
                      <a:pt x="12653" y="6843"/>
                      <a:pt x="12641" y="6492"/>
                      <a:pt x="12641" y="6153"/>
                    </a:cubicBezTo>
                    <a:cubicBezTo>
                      <a:pt x="12875" y="6129"/>
                      <a:pt x="13929" y="6012"/>
                      <a:pt x="14373" y="5766"/>
                    </a:cubicBezTo>
                    <a:cubicBezTo>
                      <a:pt x="14818" y="5509"/>
                      <a:pt x="15263" y="5099"/>
                      <a:pt x="15333" y="4584"/>
                    </a:cubicBezTo>
                    <a:cubicBezTo>
                      <a:pt x="15415" y="4069"/>
                      <a:pt x="15041" y="3613"/>
                      <a:pt x="14526" y="3578"/>
                    </a:cubicBezTo>
                    <a:cubicBezTo>
                      <a:pt x="14518" y="3578"/>
                      <a:pt x="14510" y="3577"/>
                      <a:pt x="14502" y="3577"/>
                    </a:cubicBezTo>
                    <a:cubicBezTo>
                      <a:pt x="13783" y="3577"/>
                      <a:pt x="13013" y="4626"/>
                      <a:pt x="12793" y="5240"/>
                    </a:cubicBezTo>
                    <a:cubicBezTo>
                      <a:pt x="12782" y="5275"/>
                      <a:pt x="12700" y="5626"/>
                      <a:pt x="12653" y="5883"/>
                    </a:cubicBezTo>
                    <a:lnTo>
                      <a:pt x="12653" y="5427"/>
                    </a:lnTo>
                    <a:cubicBezTo>
                      <a:pt x="12665" y="4865"/>
                      <a:pt x="12711" y="4362"/>
                      <a:pt x="12758" y="3917"/>
                    </a:cubicBezTo>
                    <a:cubicBezTo>
                      <a:pt x="12793" y="3660"/>
                      <a:pt x="12817" y="3437"/>
                      <a:pt x="12852" y="3215"/>
                    </a:cubicBezTo>
                    <a:cubicBezTo>
                      <a:pt x="13063" y="3086"/>
                      <a:pt x="13929" y="2501"/>
                      <a:pt x="14198" y="2080"/>
                    </a:cubicBezTo>
                    <a:cubicBezTo>
                      <a:pt x="14467" y="1670"/>
                      <a:pt x="14678" y="1085"/>
                      <a:pt x="14502" y="593"/>
                    </a:cubicBezTo>
                    <a:cubicBezTo>
                      <a:pt x="14388" y="225"/>
                      <a:pt x="14050" y="1"/>
                      <a:pt x="13691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7"/>
              <p:cNvSpPr/>
              <p:nvPr/>
            </p:nvSpPr>
            <p:spPr>
              <a:xfrm>
                <a:off x="5420129" y="2184746"/>
                <a:ext cx="217725" cy="175589"/>
              </a:xfrm>
              <a:custGeom>
                <a:rect b="b" l="l" r="r" t="t"/>
                <a:pathLst>
                  <a:path extrusionOk="0" h="2417" w="2997">
                    <a:moveTo>
                      <a:pt x="930" y="1"/>
                    </a:moveTo>
                    <a:cubicBezTo>
                      <a:pt x="901" y="1"/>
                      <a:pt x="872" y="3"/>
                      <a:pt x="843" y="6"/>
                    </a:cubicBezTo>
                    <a:cubicBezTo>
                      <a:pt x="340" y="76"/>
                      <a:pt x="0" y="568"/>
                      <a:pt x="129" y="1071"/>
                    </a:cubicBezTo>
                    <a:cubicBezTo>
                      <a:pt x="234" y="1574"/>
                      <a:pt x="738" y="1960"/>
                      <a:pt x="1183" y="2159"/>
                    </a:cubicBezTo>
                    <a:cubicBezTo>
                      <a:pt x="1697" y="2405"/>
                      <a:pt x="2985" y="2417"/>
                      <a:pt x="2985" y="2417"/>
                    </a:cubicBezTo>
                    <a:cubicBezTo>
                      <a:pt x="2997" y="2417"/>
                      <a:pt x="2727" y="1562"/>
                      <a:pt x="2704" y="1516"/>
                    </a:cubicBezTo>
                    <a:cubicBezTo>
                      <a:pt x="2457" y="942"/>
                      <a:pt x="1647" y="1"/>
                      <a:pt x="930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7" name="Google Shape;87;p27"/>
          <p:cNvCxnSpPr/>
          <p:nvPr/>
        </p:nvCxnSpPr>
        <p:spPr>
          <a:xfrm>
            <a:off x="887550" y="4608576"/>
            <a:ext cx="73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" name="Google Shape;88;p27"/>
          <p:cNvGrpSpPr/>
          <p:nvPr/>
        </p:nvGrpSpPr>
        <p:grpSpPr>
          <a:xfrm flipH="1" rot="-1713594">
            <a:off x="1033976" y="3758095"/>
            <a:ext cx="665141" cy="781878"/>
            <a:chOff x="4690603" y="1919292"/>
            <a:chExt cx="1442126" cy="1695229"/>
          </a:xfrm>
        </p:grpSpPr>
        <p:sp>
          <p:nvSpPr>
            <p:cNvPr id="89" name="Google Shape;89;p27"/>
            <p:cNvSpPr/>
            <p:nvPr/>
          </p:nvSpPr>
          <p:spPr>
            <a:xfrm>
              <a:off x="4690603" y="2708680"/>
              <a:ext cx="255138" cy="136287"/>
            </a:xfrm>
            <a:custGeom>
              <a:rect b="b" l="l" r="r" t="t"/>
              <a:pathLst>
                <a:path extrusionOk="0" h="1876" w="3512">
                  <a:moveTo>
                    <a:pt x="1174" y="0"/>
                  </a:moveTo>
                  <a:cubicBezTo>
                    <a:pt x="870" y="0"/>
                    <a:pt x="592" y="64"/>
                    <a:pt x="398" y="226"/>
                  </a:cubicBezTo>
                  <a:cubicBezTo>
                    <a:pt x="12" y="565"/>
                    <a:pt x="0" y="1162"/>
                    <a:pt x="387" y="1513"/>
                  </a:cubicBezTo>
                  <a:cubicBezTo>
                    <a:pt x="653" y="1779"/>
                    <a:pt x="1070" y="1876"/>
                    <a:pt x="1463" y="1876"/>
                  </a:cubicBezTo>
                  <a:cubicBezTo>
                    <a:pt x="1606" y="1876"/>
                    <a:pt x="1745" y="1863"/>
                    <a:pt x="1873" y="1841"/>
                  </a:cubicBezTo>
                  <a:cubicBezTo>
                    <a:pt x="2435" y="1759"/>
                    <a:pt x="3512" y="1057"/>
                    <a:pt x="3512" y="1057"/>
                  </a:cubicBezTo>
                  <a:cubicBezTo>
                    <a:pt x="3512" y="1057"/>
                    <a:pt x="2833" y="495"/>
                    <a:pt x="2786" y="460"/>
                  </a:cubicBezTo>
                  <a:cubicBezTo>
                    <a:pt x="2418" y="230"/>
                    <a:pt x="1749" y="0"/>
                    <a:pt x="1174" y="0"/>
                  </a:cubicBez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27"/>
            <p:cNvGrpSpPr/>
            <p:nvPr/>
          </p:nvGrpSpPr>
          <p:grpSpPr>
            <a:xfrm>
              <a:off x="4726273" y="1919292"/>
              <a:ext cx="1406456" cy="1695229"/>
              <a:chOff x="4726273" y="1919292"/>
              <a:chExt cx="1406456" cy="1695229"/>
            </a:xfrm>
          </p:grpSpPr>
          <p:sp>
            <p:nvSpPr>
              <p:cNvPr id="91" name="Google Shape;91;p27"/>
              <p:cNvSpPr/>
              <p:nvPr/>
            </p:nvSpPr>
            <p:spPr>
              <a:xfrm>
                <a:off x="4726273" y="1919292"/>
                <a:ext cx="1406456" cy="1695229"/>
              </a:xfrm>
              <a:custGeom>
                <a:rect b="b" l="l" r="r" t="t"/>
                <a:pathLst>
                  <a:path extrusionOk="0" h="23335" w="19360">
                    <a:moveTo>
                      <a:pt x="13691" y="1"/>
                    </a:moveTo>
                    <a:cubicBezTo>
                      <a:pt x="13571" y="1"/>
                      <a:pt x="13449" y="26"/>
                      <a:pt x="13332" y="78"/>
                    </a:cubicBezTo>
                    <a:cubicBezTo>
                      <a:pt x="12665" y="394"/>
                      <a:pt x="12466" y="1693"/>
                      <a:pt x="12559" y="2349"/>
                    </a:cubicBezTo>
                    <a:cubicBezTo>
                      <a:pt x="12559" y="2395"/>
                      <a:pt x="12790" y="3250"/>
                      <a:pt x="12805" y="3250"/>
                    </a:cubicBezTo>
                    <a:cubicBezTo>
                      <a:pt x="12805" y="3250"/>
                      <a:pt x="12805" y="3250"/>
                      <a:pt x="12805" y="3250"/>
                    </a:cubicBezTo>
                    <a:lnTo>
                      <a:pt x="12817" y="3238"/>
                    </a:lnTo>
                    <a:lnTo>
                      <a:pt x="12817" y="3238"/>
                    </a:lnTo>
                    <a:cubicBezTo>
                      <a:pt x="12782" y="3449"/>
                      <a:pt x="12747" y="3671"/>
                      <a:pt x="12711" y="3917"/>
                    </a:cubicBezTo>
                    <a:cubicBezTo>
                      <a:pt x="12653" y="4362"/>
                      <a:pt x="12594" y="4865"/>
                      <a:pt x="12571" y="5415"/>
                    </a:cubicBezTo>
                    <a:cubicBezTo>
                      <a:pt x="12536" y="6012"/>
                      <a:pt x="12536" y="6621"/>
                      <a:pt x="12571" y="7218"/>
                    </a:cubicBezTo>
                    <a:cubicBezTo>
                      <a:pt x="12606" y="7885"/>
                      <a:pt x="12700" y="8552"/>
                      <a:pt x="12852" y="9196"/>
                    </a:cubicBezTo>
                    <a:lnTo>
                      <a:pt x="12852" y="9219"/>
                    </a:lnTo>
                    <a:cubicBezTo>
                      <a:pt x="12735" y="9044"/>
                      <a:pt x="12407" y="8540"/>
                      <a:pt x="12384" y="8505"/>
                    </a:cubicBezTo>
                    <a:cubicBezTo>
                      <a:pt x="12035" y="8067"/>
                      <a:pt x="11186" y="7476"/>
                      <a:pt x="10522" y="7476"/>
                    </a:cubicBezTo>
                    <a:cubicBezTo>
                      <a:pt x="10406" y="7476"/>
                      <a:pt x="10296" y="7494"/>
                      <a:pt x="10195" y="7534"/>
                    </a:cubicBezTo>
                    <a:cubicBezTo>
                      <a:pt x="9715" y="7733"/>
                      <a:pt x="9528" y="8306"/>
                      <a:pt x="9774" y="8751"/>
                    </a:cubicBezTo>
                    <a:cubicBezTo>
                      <a:pt x="10008" y="9207"/>
                      <a:pt x="10605" y="9453"/>
                      <a:pt x="11085" y="9535"/>
                    </a:cubicBezTo>
                    <a:cubicBezTo>
                      <a:pt x="11156" y="9548"/>
                      <a:pt x="11238" y="9553"/>
                      <a:pt x="11328" y="9553"/>
                    </a:cubicBezTo>
                    <a:cubicBezTo>
                      <a:pt x="11912" y="9553"/>
                      <a:pt x="12794" y="9321"/>
                      <a:pt x="12875" y="9301"/>
                    </a:cubicBezTo>
                    <a:cubicBezTo>
                      <a:pt x="13039" y="9957"/>
                      <a:pt x="13262" y="10612"/>
                      <a:pt x="13519" y="11232"/>
                    </a:cubicBezTo>
                    <a:cubicBezTo>
                      <a:pt x="13660" y="11607"/>
                      <a:pt x="13823" y="11970"/>
                      <a:pt x="13987" y="12332"/>
                    </a:cubicBezTo>
                    <a:cubicBezTo>
                      <a:pt x="13894" y="12180"/>
                      <a:pt x="13800" y="12040"/>
                      <a:pt x="13788" y="12028"/>
                    </a:cubicBezTo>
                    <a:cubicBezTo>
                      <a:pt x="13429" y="11599"/>
                      <a:pt x="12584" y="10999"/>
                      <a:pt x="11915" y="10999"/>
                    </a:cubicBezTo>
                    <a:cubicBezTo>
                      <a:pt x="11800" y="10999"/>
                      <a:pt x="11689" y="11017"/>
                      <a:pt x="11588" y="11057"/>
                    </a:cubicBezTo>
                    <a:cubicBezTo>
                      <a:pt x="11120" y="11267"/>
                      <a:pt x="10921" y="11829"/>
                      <a:pt x="11178" y="12274"/>
                    </a:cubicBezTo>
                    <a:cubicBezTo>
                      <a:pt x="11412" y="12742"/>
                      <a:pt x="11998" y="12976"/>
                      <a:pt x="12489" y="13058"/>
                    </a:cubicBezTo>
                    <a:cubicBezTo>
                      <a:pt x="12559" y="13070"/>
                      <a:pt x="12640" y="13075"/>
                      <a:pt x="12728" y="13075"/>
                    </a:cubicBezTo>
                    <a:cubicBezTo>
                      <a:pt x="13243" y="13075"/>
                      <a:pt x="14001" y="12896"/>
                      <a:pt x="14221" y="12836"/>
                    </a:cubicBezTo>
                    <a:cubicBezTo>
                      <a:pt x="14280" y="12988"/>
                      <a:pt x="14350" y="13117"/>
                      <a:pt x="14409" y="13257"/>
                    </a:cubicBezTo>
                    <a:cubicBezTo>
                      <a:pt x="14725" y="13924"/>
                      <a:pt x="15041" y="14591"/>
                      <a:pt x="15333" y="15258"/>
                    </a:cubicBezTo>
                    <a:cubicBezTo>
                      <a:pt x="15439" y="15481"/>
                      <a:pt x="15532" y="15715"/>
                      <a:pt x="15626" y="15949"/>
                    </a:cubicBezTo>
                    <a:cubicBezTo>
                      <a:pt x="15544" y="15820"/>
                      <a:pt x="15462" y="15703"/>
                      <a:pt x="15450" y="15680"/>
                    </a:cubicBezTo>
                    <a:cubicBezTo>
                      <a:pt x="15092" y="15251"/>
                      <a:pt x="14250" y="14662"/>
                      <a:pt x="13581" y="14662"/>
                    </a:cubicBezTo>
                    <a:cubicBezTo>
                      <a:pt x="13464" y="14662"/>
                      <a:pt x="13353" y="14680"/>
                      <a:pt x="13250" y="14720"/>
                    </a:cubicBezTo>
                    <a:cubicBezTo>
                      <a:pt x="12782" y="14919"/>
                      <a:pt x="12594" y="15493"/>
                      <a:pt x="12840" y="15937"/>
                    </a:cubicBezTo>
                    <a:cubicBezTo>
                      <a:pt x="13074" y="16394"/>
                      <a:pt x="13671" y="16628"/>
                      <a:pt x="14151" y="16721"/>
                    </a:cubicBezTo>
                    <a:cubicBezTo>
                      <a:pt x="14224" y="16734"/>
                      <a:pt x="14307" y="16739"/>
                      <a:pt x="14395" y="16739"/>
                    </a:cubicBezTo>
                    <a:cubicBezTo>
                      <a:pt x="14891" y="16739"/>
                      <a:pt x="15578" y="16570"/>
                      <a:pt x="15836" y="16511"/>
                    </a:cubicBezTo>
                    <a:cubicBezTo>
                      <a:pt x="15930" y="16745"/>
                      <a:pt x="16012" y="16991"/>
                      <a:pt x="16094" y="17225"/>
                    </a:cubicBezTo>
                    <a:cubicBezTo>
                      <a:pt x="16141" y="17389"/>
                      <a:pt x="16199" y="17552"/>
                      <a:pt x="16234" y="17716"/>
                    </a:cubicBezTo>
                    <a:cubicBezTo>
                      <a:pt x="16281" y="17880"/>
                      <a:pt x="16316" y="18044"/>
                      <a:pt x="16363" y="18208"/>
                    </a:cubicBezTo>
                    <a:cubicBezTo>
                      <a:pt x="16422" y="18524"/>
                      <a:pt x="16504" y="18840"/>
                      <a:pt x="16550" y="19156"/>
                    </a:cubicBezTo>
                    <a:cubicBezTo>
                      <a:pt x="16597" y="19367"/>
                      <a:pt x="16632" y="19566"/>
                      <a:pt x="16667" y="19776"/>
                    </a:cubicBezTo>
                    <a:cubicBezTo>
                      <a:pt x="16574" y="19542"/>
                      <a:pt x="16363" y="19086"/>
                      <a:pt x="16340" y="19051"/>
                    </a:cubicBezTo>
                    <a:cubicBezTo>
                      <a:pt x="16035" y="18571"/>
                      <a:pt x="15602" y="18173"/>
                      <a:pt x="15099" y="17904"/>
                    </a:cubicBezTo>
                    <a:cubicBezTo>
                      <a:pt x="15064" y="17857"/>
                      <a:pt x="15029" y="17798"/>
                      <a:pt x="14982" y="17751"/>
                    </a:cubicBezTo>
                    <a:cubicBezTo>
                      <a:pt x="14808" y="17540"/>
                      <a:pt x="14559" y="17431"/>
                      <a:pt x="14309" y="17431"/>
                    </a:cubicBezTo>
                    <a:cubicBezTo>
                      <a:pt x="14087" y="17431"/>
                      <a:pt x="13865" y="17517"/>
                      <a:pt x="13695" y="17693"/>
                    </a:cubicBezTo>
                    <a:cubicBezTo>
                      <a:pt x="13203" y="18220"/>
                      <a:pt x="13472" y="19507"/>
                      <a:pt x="13800" y="20081"/>
                    </a:cubicBezTo>
                    <a:cubicBezTo>
                      <a:pt x="13812" y="20116"/>
                      <a:pt x="14057" y="20455"/>
                      <a:pt x="14210" y="20666"/>
                    </a:cubicBezTo>
                    <a:cubicBezTo>
                      <a:pt x="14104" y="20560"/>
                      <a:pt x="13999" y="20443"/>
                      <a:pt x="13882" y="20338"/>
                    </a:cubicBezTo>
                    <a:cubicBezTo>
                      <a:pt x="13648" y="20104"/>
                      <a:pt x="13414" y="19893"/>
                      <a:pt x="13168" y="19648"/>
                    </a:cubicBezTo>
                    <a:cubicBezTo>
                      <a:pt x="13039" y="19542"/>
                      <a:pt x="12910" y="19437"/>
                      <a:pt x="12782" y="19320"/>
                    </a:cubicBezTo>
                    <a:cubicBezTo>
                      <a:pt x="12653" y="19214"/>
                      <a:pt x="12513" y="19097"/>
                      <a:pt x="12372" y="18992"/>
                    </a:cubicBezTo>
                    <a:cubicBezTo>
                      <a:pt x="12056" y="18746"/>
                      <a:pt x="11717" y="18501"/>
                      <a:pt x="11377" y="18278"/>
                    </a:cubicBezTo>
                    <a:cubicBezTo>
                      <a:pt x="11565" y="18079"/>
                      <a:pt x="12255" y="17354"/>
                      <a:pt x="12431" y="16885"/>
                    </a:cubicBezTo>
                    <a:cubicBezTo>
                      <a:pt x="12606" y="16429"/>
                      <a:pt x="12688" y="15809"/>
                      <a:pt x="12419" y="15364"/>
                    </a:cubicBezTo>
                    <a:cubicBezTo>
                      <a:pt x="12251" y="15094"/>
                      <a:pt x="11962" y="14943"/>
                      <a:pt x="11668" y="14943"/>
                    </a:cubicBezTo>
                    <a:cubicBezTo>
                      <a:pt x="11489" y="14943"/>
                      <a:pt x="11310" y="14999"/>
                      <a:pt x="11155" y="15118"/>
                    </a:cubicBezTo>
                    <a:cubicBezTo>
                      <a:pt x="10581" y="15563"/>
                      <a:pt x="10663" y="16885"/>
                      <a:pt x="10886" y="17494"/>
                    </a:cubicBezTo>
                    <a:cubicBezTo>
                      <a:pt x="10897" y="17529"/>
                      <a:pt x="11108" y="17950"/>
                      <a:pt x="11237" y="18184"/>
                    </a:cubicBezTo>
                    <a:cubicBezTo>
                      <a:pt x="11026" y="18044"/>
                      <a:pt x="10815" y="17904"/>
                      <a:pt x="10605" y="17775"/>
                    </a:cubicBezTo>
                    <a:cubicBezTo>
                      <a:pt x="9984" y="17389"/>
                      <a:pt x="9341" y="17026"/>
                      <a:pt x="8697" y="16651"/>
                    </a:cubicBezTo>
                    <a:lnTo>
                      <a:pt x="8112" y="16312"/>
                    </a:lnTo>
                    <a:cubicBezTo>
                      <a:pt x="8182" y="16242"/>
                      <a:pt x="9025" y="15399"/>
                      <a:pt x="9212" y="14884"/>
                    </a:cubicBezTo>
                    <a:cubicBezTo>
                      <a:pt x="9388" y="14427"/>
                      <a:pt x="9481" y="13795"/>
                      <a:pt x="9200" y="13362"/>
                    </a:cubicBezTo>
                    <a:cubicBezTo>
                      <a:pt x="9040" y="13085"/>
                      <a:pt x="8748" y="12935"/>
                      <a:pt x="8451" y="12935"/>
                    </a:cubicBezTo>
                    <a:cubicBezTo>
                      <a:pt x="8272" y="12935"/>
                      <a:pt x="8091" y="12990"/>
                      <a:pt x="7936" y="13105"/>
                    </a:cubicBezTo>
                    <a:cubicBezTo>
                      <a:pt x="7363" y="13561"/>
                      <a:pt x="7445" y="14884"/>
                      <a:pt x="7667" y="15493"/>
                    </a:cubicBezTo>
                    <a:cubicBezTo>
                      <a:pt x="7690" y="15539"/>
                      <a:pt x="7995" y="16136"/>
                      <a:pt x="8077" y="16288"/>
                    </a:cubicBezTo>
                    <a:cubicBezTo>
                      <a:pt x="7655" y="16043"/>
                      <a:pt x="7222" y="15785"/>
                      <a:pt x="6824" y="15516"/>
                    </a:cubicBezTo>
                    <a:cubicBezTo>
                      <a:pt x="6263" y="15153"/>
                      <a:pt x="5736" y="14755"/>
                      <a:pt x="5233" y="14334"/>
                    </a:cubicBezTo>
                    <a:cubicBezTo>
                      <a:pt x="5268" y="14299"/>
                      <a:pt x="6146" y="13421"/>
                      <a:pt x="6344" y="12894"/>
                    </a:cubicBezTo>
                    <a:cubicBezTo>
                      <a:pt x="6520" y="12438"/>
                      <a:pt x="6602" y="11817"/>
                      <a:pt x="6333" y="11373"/>
                    </a:cubicBezTo>
                    <a:cubicBezTo>
                      <a:pt x="6167" y="11098"/>
                      <a:pt x="5880" y="10948"/>
                      <a:pt x="5589" y="10948"/>
                    </a:cubicBezTo>
                    <a:cubicBezTo>
                      <a:pt x="5408" y="10948"/>
                      <a:pt x="5226" y="11006"/>
                      <a:pt x="5069" y="11127"/>
                    </a:cubicBezTo>
                    <a:cubicBezTo>
                      <a:pt x="4495" y="11572"/>
                      <a:pt x="4577" y="12894"/>
                      <a:pt x="4800" y="13503"/>
                    </a:cubicBezTo>
                    <a:cubicBezTo>
                      <a:pt x="4811" y="13550"/>
                      <a:pt x="5151" y="14205"/>
                      <a:pt x="5221" y="14310"/>
                    </a:cubicBezTo>
                    <a:cubicBezTo>
                      <a:pt x="5186" y="14287"/>
                      <a:pt x="5151" y="14264"/>
                      <a:pt x="5127" y="14240"/>
                    </a:cubicBezTo>
                    <a:cubicBezTo>
                      <a:pt x="4636" y="13795"/>
                      <a:pt x="4179" y="13316"/>
                      <a:pt x="3781" y="12789"/>
                    </a:cubicBezTo>
                    <a:cubicBezTo>
                      <a:pt x="3547" y="12496"/>
                      <a:pt x="3348" y="12215"/>
                      <a:pt x="3161" y="11935"/>
                    </a:cubicBezTo>
                    <a:cubicBezTo>
                      <a:pt x="3337" y="11782"/>
                      <a:pt x="4156" y="11104"/>
                      <a:pt x="4390" y="10659"/>
                    </a:cubicBezTo>
                    <a:cubicBezTo>
                      <a:pt x="4612" y="10202"/>
                      <a:pt x="4764" y="9605"/>
                      <a:pt x="4530" y="9137"/>
                    </a:cubicBezTo>
                    <a:cubicBezTo>
                      <a:pt x="4386" y="8816"/>
                      <a:pt x="4070" y="8632"/>
                      <a:pt x="3742" y="8632"/>
                    </a:cubicBezTo>
                    <a:cubicBezTo>
                      <a:pt x="3593" y="8632"/>
                      <a:pt x="3441" y="8670"/>
                      <a:pt x="3301" y="8751"/>
                    </a:cubicBezTo>
                    <a:cubicBezTo>
                      <a:pt x="2681" y="9137"/>
                      <a:pt x="2623" y="10448"/>
                      <a:pt x="2775" y="11092"/>
                    </a:cubicBezTo>
                    <a:cubicBezTo>
                      <a:pt x="2786" y="11127"/>
                      <a:pt x="2915" y="11466"/>
                      <a:pt x="3009" y="11712"/>
                    </a:cubicBezTo>
                    <a:cubicBezTo>
                      <a:pt x="2927" y="11583"/>
                      <a:pt x="2833" y="11455"/>
                      <a:pt x="2763" y="11326"/>
                    </a:cubicBezTo>
                    <a:cubicBezTo>
                      <a:pt x="2470" y="10858"/>
                      <a:pt x="2225" y="10413"/>
                      <a:pt x="2026" y="10003"/>
                    </a:cubicBezTo>
                    <a:cubicBezTo>
                      <a:pt x="1909" y="9781"/>
                      <a:pt x="1803" y="9570"/>
                      <a:pt x="1710" y="9371"/>
                    </a:cubicBezTo>
                    <a:cubicBezTo>
                      <a:pt x="1815" y="9137"/>
                      <a:pt x="2213" y="8189"/>
                      <a:pt x="2213" y="7686"/>
                    </a:cubicBezTo>
                    <a:cubicBezTo>
                      <a:pt x="2201" y="7183"/>
                      <a:pt x="2061" y="6574"/>
                      <a:pt x="1639" y="6270"/>
                    </a:cubicBezTo>
                    <a:cubicBezTo>
                      <a:pt x="1483" y="6146"/>
                      <a:pt x="1297" y="6087"/>
                      <a:pt x="1111" y="6087"/>
                    </a:cubicBezTo>
                    <a:cubicBezTo>
                      <a:pt x="824" y="6087"/>
                      <a:pt x="539" y="6229"/>
                      <a:pt x="375" y="6492"/>
                    </a:cubicBezTo>
                    <a:cubicBezTo>
                      <a:pt x="1" y="7124"/>
                      <a:pt x="551" y="8318"/>
                      <a:pt x="984" y="8810"/>
                    </a:cubicBezTo>
                    <a:cubicBezTo>
                      <a:pt x="1019" y="8844"/>
                      <a:pt x="1673" y="9430"/>
                      <a:pt x="1686" y="9430"/>
                    </a:cubicBezTo>
                    <a:cubicBezTo>
                      <a:pt x="1686" y="9430"/>
                      <a:pt x="1686" y="9430"/>
                      <a:pt x="1686" y="9430"/>
                    </a:cubicBezTo>
                    <a:lnTo>
                      <a:pt x="1686" y="9418"/>
                    </a:lnTo>
                    <a:cubicBezTo>
                      <a:pt x="1768" y="9605"/>
                      <a:pt x="1862" y="9804"/>
                      <a:pt x="1979" y="10027"/>
                    </a:cubicBezTo>
                    <a:cubicBezTo>
                      <a:pt x="2178" y="10436"/>
                      <a:pt x="2412" y="10893"/>
                      <a:pt x="2693" y="11361"/>
                    </a:cubicBezTo>
                    <a:cubicBezTo>
                      <a:pt x="2997" y="11888"/>
                      <a:pt x="3325" y="12379"/>
                      <a:pt x="3676" y="12859"/>
                    </a:cubicBezTo>
                    <a:cubicBezTo>
                      <a:pt x="4074" y="13398"/>
                      <a:pt x="4519" y="13901"/>
                      <a:pt x="5010" y="14357"/>
                    </a:cubicBezTo>
                    <a:lnTo>
                      <a:pt x="5034" y="14381"/>
                    </a:lnTo>
                    <a:cubicBezTo>
                      <a:pt x="4835" y="14287"/>
                      <a:pt x="4285" y="14041"/>
                      <a:pt x="4238" y="14030"/>
                    </a:cubicBezTo>
                    <a:cubicBezTo>
                      <a:pt x="4011" y="13961"/>
                      <a:pt x="3692" y="13916"/>
                      <a:pt x="3357" y="13916"/>
                    </a:cubicBezTo>
                    <a:cubicBezTo>
                      <a:pt x="2774" y="13916"/>
                      <a:pt x="2145" y="14053"/>
                      <a:pt x="1885" y="14439"/>
                    </a:cubicBezTo>
                    <a:cubicBezTo>
                      <a:pt x="1593" y="14861"/>
                      <a:pt x="1745" y="15446"/>
                      <a:pt x="2213" y="15680"/>
                    </a:cubicBezTo>
                    <a:cubicBezTo>
                      <a:pt x="2403" y="15792"/>
                      <a:pt x="2620" y="15837"/>
                      <a:pt x="2840" y="15837"/>
                    </a:cubicBezTo>
                    <a:cubicBezTo>
                      <a:pt x="3148" y="15837"/>
                      <a:pt x="3463" y="15749"/>
                      <a:pt x="3723" y="15633"/>
                    </a:cubicBezTo>
                    <a:cubicBezTo>
                      <a:pt x="4226" y="15411"/>
                      <a:pt x="5022" y="14521"/>
                      <a:pt x="5092" y="14451"/>
                    </a:cubicBezTo>
                    <a:cubicBezTo>
                      <a:pt x="5595" y="14907"/>
                      <a:pt x="6134" y="15329"/>
                      <a:pt x="6696" y="15703"/>
                    </a:cubicBezTo>
                    <a:cubicBezTo>
                      <a:pt x="7023" y="15937"/>
                      <a:pt x="7363" y="16148"/>
                      <a:pt x="7702" y="16370"/>
                    </a:cubicBezTo>
                    <a:cubicBezTo>
                      <a:pt x="7527" y="16288"/>
                      <a:pt x="7374" y="16218"/>
                      <a:pt x="7363" y="16218"/>
                    </a:cubicBezTo>
                    <a:cubicBezTo>
                      <a:pt x="7131" y="16149"/>
                      <a:pt x="6807" y="16104"/>
                      <a:pt x="6470" y="16104"/>
                    </a:cubicBezTo>
                    <a:cubicBezTo>
                      <a:pt x="5888" y="16104"/>
                      <a:pt x="5265" y="16238"/>
                      <a:pt x="4999" y="16616"/>
                    </a:cubicBezTo>
                    <a:cubicBezTo>
                      <a:pt x="4718" y="17049"/>
                      <a:pt x="4870" y="17634"/>
                      <a:pt x="5326" y="17868"/>
                    </a:cubicBezTo>
                    <a:cubicBezTo>
                      <a:pt x="5505" y="17967"/>
                      <a:pt x="5711" y="18007"/>
                      <a:pt x="5924" y="18007"/>
                    </a:cubicBezTo>
                    <a:cubicBezTo>
                      <a:pt x="6242" y="18007"/>
                      <a:pt x="6574" y="17917"/>
                      <a:pt x="6848" y="17798"/>
                    </a:cubicBezTo>
                    <a:cubicBezTo>
                      <a:pt x="7293" y="17599"/>
                      <a:pt x="7995" y="16850"/>
                      <a:pt x="8170" y="16651"/>
                    </a:cubicBezTo>
                    <a:cubicBezTo>
                      <a:pt x="8299" y="16733"/>
                      <a:pt x="8428" y="16815"/>
                      <a:pt x="8568" y="16897"/>
                    </a:cubicBezTo>
                    <a:cubicBezTo>
                      <a:pt x="9200" y="17283"/>
                      <a:pt x="9832" y="17658"/>
                      <a:pt x="10441" y="18056"/>
                    </a:cubicBezTo>
                    <a:cubicBezTo>
                      <a:pt x="10652" y="18184"/>
                      <a:pt x="10862" y="18337"/>
                      <a:pt x="11061" y="18477"/>
                    </a:cubicBezTo>
                    <a:cubicBezTo>
                      <a:pt x="10921" y="18407"/>
                      <a:pt x="10780" y="18360"/>
                      <a:pt x="10769" y="18348"/>
                    </a:cubicBezTo>
                    <a:cubicBezTo>
                      <a:pt x="10542" y="18280"/>
                      <a:pt x="10223" y="18235"/>
                      <a:pt x="9887" y="18235"/>
                    </a:cubicBezTo>
                    <a:cubicBezTo>
                      <a:pt x="9303" y="18235"/>
                      <a:pt x="8672" y="18371"/>
                      <a:pt x="8404" y="18758"/>
                    </a:cubicBezTo>
                    <a:cubicBezTo>
                      <a:pt x="8124" y="19179"/>
                      <a:pt x="8276" y="19765"/>
                      <a:pt x="8732" y="19999"/>
                    </a:cubicBezTo>
                    <a:cubicBezTo>
                      <a:pt x="8914" y="20101"/>
                      <a:pt x="9122" y="20142"/>
                      <a:pt x="9334" y="20142"/>
                    </a:cubicBezTo>
                    <a:cubicBezTo>
                      <a:pt x="9655" y="20142"/>
                      <a:pt x="9986" y="20048"/>
                      <a:pt x="10254" y="19928"/>
                    </a:cubicBezTo>
                    <a:cubicBezTo>
                      <a:pt x="10698" y="19729"/>
                      <a:pt x="11330" y="19051"/>
                      <a:pt x="11553" y="18817"/>
                    </a:cubicBezTo>
                    <a:cubicBezTo>
                      <a:pt x="11752" y="18969"/>
                      <a:pt x="11962" y="19121"/>
                      <a:pt x="12161" y="19285"/>
                    </a:cubicBezTo>
                    <a:cubicBezTo>
                      <a:pt x="12290" y="19390"/>
                      <a:pt x="12419" y="19495"/>
                      <a:pt x="12548" y="19612"/>
                    </a:cubicBezTo>
                    <a:lnTo>
                      <a:pt x="12922" y="19952"/>
                    </a:lnTo>
                    <a:cubicBezTo>
                      <a:pt x="13145" y="20174"/>
                      <a:pt x="13390" y="20408"/>
                      <a:pt x="13601" y="20631"/>
                    </a:cubicBezTo>
                    <a:cubicBezTo>
                      <a:pt x="13753" y="20783"/>
                      <a:pt x="13894" y="20935"/>
                      <a:pt x="14046" y="21087"/>
                    </a:cubicBezTo>
                    <a:cubicBezTo>
                      <a:pt x="13835" y="20947"/>
                      <a:pt x="13414" y="20689"/>
                      <a:pt x="13379" y="20666"/>
                    </a:cubicBezTo>
                    <a:cubicBezTo>
                      <a:pt x="13058" y="20512"/>
                      <a:pt x="12519" y="20379"/>
                      <a:pt x="12015" y="20379"/>
                    </a:cubicBezTo>
                    <a:cubicBezTo>
                      <a:pt x="11599" y="20379"/>
                      <a:pt x="11207" y="20469"/>
                      <a:pt x="10979" y="20713"/>
                    </a:cubicBezTo>
                    <a:cubicBezTo>
                      <a:pt x="10628" y="21087"/>
                      <a:pt x="10698" y="21684"/>
                      <a:pt x="11108" y="21988"/>
                    </a:cubicBezTo>
                    <a:cubicBezTo>
                      <a:pt x="11347" y="22172"/>
                      <a:pt x="11661" y="22241"/>
                      <a:pt x="11976" y="22241"/>
                    </a:cubicBezTo>
                    <a:cubicBezTo>
                      <a:pt x="12202" y="22241"/>
                      <a:pt x="12429" y="22206"/>
                      <a:pt x="12630" y="22152"/>
                    </a:cubicBezTo>
                    <a:cubicBezTo>
                      <a:pt x="13145" y="22000"/>
                      <a:pt x="14034" y="21286"/>
                      <a:pt x="14139" y="21192"/>
                    </a:cubicBezTo>
                    <a:cubicBezTo>
                      <a:pt x="14385" y="21450"/>
                      <a:pt x="14608" y="21696"/>
                      <a:pt x="14818" y="21930"/>
                    </a:cubicBezTo>
                    <a:cubicBezTo>
                      <a:pt x="15298" y="22445"/>
                      <a:pt x="15696" y="22925"/>
                      <a:pt x="16035" y="23334"/>
                    </a:cubicBezTo>
                    <a:lnTo>
                      <a:pt x="16445" y="23077"/>
                    </a:lnTo>
                    <a:cubicBezTo>
                      <a:pt x="16082" y="22655"/>
                      <a:pt x="15649" y="22176"/>
                      <a:pt x="15146" y="21625"/>
                    </a:cubicBezTo>
                    <a:cubicBezTo>
                      <a:pt x="14900" y="21380"/>
                      <a:pt x="14643" y="21111"/>
                      <a:pt x="14362" y="20830"/>
                    </a:cubicBezTo>
                    <a:cubicBezTo>
                      <a:pt x="14584" y="20537"/>
                      <a:pt x="14783" y="20221"/>
                      <a:pt x="14970" y="19905"/>
                    </a:cubicBezTo>
                    <a:cubicBezTo>
                      <a:pt x="15177" y="19960"/>
                      <a:pt x="15465" y="19977"/>
                      <a:pt x="15749" y="19977"/>
                    </a:cubicBezTo>
                    <a:cubicBezTo>
                      <a:pt x="16189" y="19977"/>
                      <a:pt x="16617" y="19936"/>
                      <a:pt x="16703" y="19928"/>
                    </a:cubicBezTo>
                    <a:cubicBezTo>
                      <a:pt x="16761" y="20268"/>
                      <a:pt x="16808" y="20596"/>
                      <a:pt x="16855" y="20912"/>
                    </a:cubicBezTo>
                    <a:cubicBezTo>
                      <a:pt x="16960" y="21567"/>
                      <a:pt x="17030" y="22164"/>
                      <a:pt x="17089" y="22667"/>
                    </a:cubicBezTo>
                    <a:lnTo>
                      <a:pt x="17522" y="22398"/>
                    </a:lnTo>
                    <a:cubicBezTo>
                      <a:pt x="17463" y="21930"/>
                      <a:pt x="17381" y="21415"/>
                      <a:pt x="17288" y="20841"/>
                    </a:cubicBezTo>
                    <a:cubicBezTo>
                      <a:pt x="17229" y="20490"/>
                      <a:pt x="17159" y="20127"/>
                      <a:pt x="17077" y="19753"/>
                    </a:cubicBezTo>
                    <a:cubicBezTo>
                      <a:pt x="17218" y="19694"/>
                      <a:pt x="18294" y="19296"/>
                      <a:pt x="18669" y="18922"/>
                    </a:cubicBezTo>
                    <a:cubicBezTo>
                      <a:pt x="19020" y="18571"/>
                      <a:pt x="19359" y="18044"/>
                      <a:pt x="19289" y="17529"/>
                    </a:cubicBezTo>
                    <a:cubicBezTo>
                      <a:pt x="19248" y="17076"/>
                      <a:pt x="18871" y="16750"/>
                      <a:pt x="18439" y="16750"/>
                    </a:cubicBezTo>
                    <a:cubicBezTo>
                      <a:pt x="18380" y="16750"/>
                      <a:pt x="18320" y="16756"/>
                      <a:pt x="18259" y="16768"/>
                    </a:cubicBezTo>
                    <a:cubicBezTo>
                      <a:pt x="17545" y="16932"/>
                      <a:pt x="17065" y="18161"/>
                      <a:pt x="17019" y="18817"/>
                    </a:cubicBezTo>
                    <a:cubicBezTo>
                      <a:pt x="17019" y="18852"/>
                      <a:pt x="17030" y="19273"/>
                      <a:pt x="17042" y="19542"/>
                    </a:cubicBezTo>
                    <a:cubicBezTo>
                      <a:pt x="17007" y="19390"/>
                      <a:pt x="16983" y="19238"/>
                      <a:pt x="16948" y="19074"/>
                    </a:cubicBezTo>
                    <a:cubicBezTo>
                      <a:pt x="16878" y="18758"/>
                      <a:pt x="16796" y="18454"/>
                      <a:pt x="16726" y="18114"/>
                    </a:cubicBezTo>
                    <a:cubicBezTo>
                      <a:pt x="16679" y="17950"/>
                      <a:pt x="16632" y="17787"/>
                      <a:pt x="16586" y="17623"/>
                    </a:cubicBezTo>
                    <a:cubicBezTo>
                      <a:pt x="16550" y="17459"/>
                      <a:pt x="16480" y="17295"/>
                      <a:pt x="16433" y="17131"/>
                    </a:cubicBezTo>
                    <a:cubicBezTo>
                      <a:pt x="16305" y="16745"/>
                      <a:pt x="16152" y="16359"/>
                      <a:pt x="15989" y="15972"/>
                    </a:cubicBezTo>
                    <a:cubicBezTo>
                      <a:pt x="16270" y="15914"/>
                      <a:pt x="17241" y="15692"/>
                      <a:pt x="17639" y="15411"/>
                    </a:cubicBezTo>
                    <a:cubicBezTo>
                      <a:pt x="18037" y="15118"/>
                      <a:pt x="18458" y="14638"/>
                      <a:pt x="18458" y="14123"/>
                    </a:cubicBezTo>
                    <a:cubicBezTo>
                      <a:pt x="18492" y="13628"/>
                      <a:pt x="18093" y="13220"/>
                      <a:pt x="17605" y="13220"/>
                    </a:cubicBezTo>
                    <a:cubicBezTo>
                      <a:pt x="17585" y="13220"/>
                      <a:pt x="17565" y="13221"/>
                      <a:pt x="17545" y="13222"/>
                    </a:cubicBezTo>
                    <a:cubicBezTo>
                      <a:pt x="16820" y="13280"/>
                      <a:pt x="16164" y="14416"/>
                      <a:pt x="16012" y="15060"/>
                    </a:cubicBezTo>
                    <a:cubicBezTo>
                      <a:pt x="16000" y="15095"/>
                      <a:pt x="15954" y="15563"/>
                      <a:pt x="15918" y="15820"/>
                    </a:cubicBezTo>
                    <a:cubicBezTo>
                      <a:pt x="15825" y="15586"/>
                      <a:pt x="15731" y="15364"/>
                      <a:pt x="15626" y="15130"/>
                    </a:cubicBezTo>
                    <a:cubicBezTo>
                      <a:pt x="15310" y="14474"/>
                      <a:pt x="14982" y="13819"/>
                      <a:pt x="14654" y="13152"/>
                    </a:cubicBezTo>
                    <a:cubicBezTo>
                      <a:pt x="14549" y="12941"/>
                      <a:pt x="14455" y="12742"/>
                      <a:pt x="14362" y="12543"/>
                    </a:cubicBezTo>
                    <a:cubicBezTo>
                      <a:pt x="14455" y="12520"/>
                      <a:pt x="15626" y="12286"/>
                      <a:pt x="16059" y="11958"/>
                    </a:cubicBezTo>
                    <a:cubicBezTo>
                      <a:pt x="16457" y="11665"/>
                      <a:pt x="16878" y="11197"/>
                      <a:pt x="16890" y="10682"/>
                    </a:cubicBezTo>
                    <a:cubicBezTo>
                      <a:pt x="16913" y="10181"/>
                      <a:pt x="16514" y="9768"/>
                      <a:pt x="16018" y="9768"/>
                    </a:cubicBezTo>
                    <a:cubicBezTo>
                      <a:pt x="16004" y="9768"/>
                      <a:pt x="15991" y="9769"/>
                      <a:pt x="15977" y="9769"/>
                    </a:cubicBezTo>
                    <a:cubicBezTo>
                      <a:pt x="15251" y="9828"/>
                      <a:pt x="14584" y="10975"/>
                      <a:pt x="14444" y="11607"/>
                    </a:cubicBezTo>
                    <a:cubicBezTo>
                      <a:pt x="14432" y="11654"/>
                      <a:pt x="14350" y="12332"/>
                      <a:pt x="14338" y="12496"/>
                    </a:cubicBezTo>
                    <a:cubicBezTo>
                      <a:pt x="14128" y="12052"/>
                      <a:pt x="13905" y="11607"/>
                      <a:pt x="13718" y="11162"/>
                    </a:cubicBezTo>
                    <a:cubicBezTo>
                      <a:pt x="13461" y="10553"/>
                      <a:pt x="13238" y="9933"/>
                      <a:pt x="13051" y="9301"/>
                    </a:cubicBezTo>
                    <a:cubicBezTo>
                      <a:pt x="13098" y="9289"/>
                      <a:pt x="14315" y="9044"/>
                      <a:pt x="14771" y="8716"/>
                    </a:cubicBezTo>
                    <a:cubicBezTo>
                      <a:pt x="15158" y="8423"/>
                      <a:pt x="15579" y="7955"/>
                      <a:pt x="15591" y="7428"/>
                    </a:cubicBezTo>
                    <a:cubicBezTo>
                      <a:pt x="15624" y="6944"/>
                      <a:pt x="15225" y="6525"/>
                      <a:pt x="14736" y="6525"/>
                    </a:cubicBezTo>
                    <a:cubicBezTo>
                      <a:pt x="14717" y="6525"/>
                      <a:pt x="14697" y="6526"/>
                      <a:pt x="14678" y="6527"/>
                    </a:cubicBezTo>
                    <a:cubicBezTo>
                      <a:pt x="13952" y="6586"/>
                      <a:pt x="13297" y="7721"/>
                      <a:pt x="13145" y="8365"/>
                    </a:cubicBezTo>
                    <a:cubicBezTo>
                      <a:pt x="13133" y="8412"/>
                      <a:pt x="13051" y="9137"/>
                      <a:pt x="13039" y="9266"/>
                    </a:cubicBezTo>
                    <a:cubicBezTo>
                      <a:pt x="13039" y="9231"/>
                      <a:pt x="13016" y="9196"/>
                      <a:pt x="13004" y="9161"/>
                    </a:cubicBezTo>
                    <a:cubicBezTo>
                      <a:pt x="12840" y="8517"/>
                      <a:pt x="12735" y="7861"/>
                      <a:pt x="12688" y="7206"/>
                    </a:cubicBezTo>
                    <a:cubicBezTo>
                      <a:pt x="12653" y="6843"/>
                      <a:pt x="12641" y="6492"/>
                      <a:pt x="12641" y="6153"/>
                    </a:cubicBezTo>
                    <a:cubicBezTo>
                      <a:pt x="12875" y="6129"/>
                      <a:pt x="13929" y="6012"/>
                      <a:pt x="14373" y="5766"/>
                    </a:cubicBezTo>
                    <a:cubicBezTo>
                      <a:pt x="14818" y="5509"/>
                      <a:pt x="15263" y="5099"/>
                      <a:pt x="15333" y="4584"/>
                    </a:cubicBezTo>
                    <a:cubicBezTo>
                      <a:pt x="15415" y="4069"/>
                      <a:pt x="15041" y="3613"/>
                      <a:pt x="14526" y="3578"/>
                    </a:cubicBezTo>
                    <a:cubicBezTo>
                      <a:pt x="14518" y="3578"/>
                      <a:pt x="14510" y="3577"/>
                      <a:pt x="14502" y="3577"/>
                    </a:cubicBezTo>
                    <a:cubicBezTo>
                      <a:pt x="13783" y="3577"/>
                      <a:pt x="13013" y="4626"/>
                      <a:pt x="12793" y="5240"/>
                    </a:cubicBezTo>
                    <a:cubicBezTo>
                      <a:pt x="12782" y="5275"/>
                      <a:pt x="12700" y="5626"/>
                      <a:pt x="12653" y="5883"/>
                    </a:cubicBezTo>
                    <a:lnTo>
                      <a:pt x="12653" y="5427"/>
                    </a:lnTo>
                    <a:cubicBezTo>
                      <a:pt x="12665" y="4865"/>
                      <a:pt x="12711" y="4362"/>
                      <a:pt x="12758" y="3917"/>
                    </a:cubicBezTo>
                    <a:cubicBezTo>
                      <a:pt x="12793" y="3660"/>
                      <a:pt x="12817" y="3437"/>
                      <a:pt x="12852" y="3215"/>
                    </a:cubicBezTo>
                    <a:cubicBezTo>
                      <a:pt x="13063" y="3086"/>
                      <a:pt x="13929" y="2501"/>
                      <a:pt x="14198" y="2080"/>
                    </a:cubicBezTo>
                    <a:cubicBezTo>
                      <a:pt x="14467" y="1670"/>
                      <a:pt x="14678" y="1085"/>
                      <a:pt x="14502" y="593"/>
                    </a:cubicBezTo>
                    <a:cubicBezTo>
                      <a:pt x="14388" y="225"/>
                      <a:pt x="14050" y="1"/>
                      <a:pt x="13691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7"/>
              <p:cNvSpPr/>
              <p:nvPr/>
            </p:nvSpPr>
            <p:spPr>
              <a:xfrm>
                <a:off x="5420129" y="2184746"/>
                <a:ext cx="217725" cy="175589"/>
              </a:xfrm>
              <a:custGeom>
                <a:rect b="b" l="l" r="r" t="t"/>
                <a:pathLst>
                  <a:path extrusionOk="0" h="2417" w="2997">
                    <a:moveTo>
                      <a:pt x="930" y="1"/>
                    </a:moveTo>
                    <a:cubicBezTo>
                      <a:pt x="901" y="1"/>
                      <a:pt x="872" y="3"/>
                      <a:pt x="843" y="6"/>
                    </a:cubicBezTo>
                    <a:cubicBezTo>
                      <a:pt x="340" y="76"/>
                      <a:pt x="0" y="568"/>
                      <a:pt x="129" y="1071"/>
                    </a:cubicBezTo>
                    <a:cubicBezTo>
                      <a:pt x="234" y="1574"/>
                      <a:pt x="738" y="1960"/>
                      <a:pt x="1183" y="2159"/>
                    </a:cubicBezTo>
                    <a:cubicBezTo>
                      <a:pt x="1697" y="2405"/>
                      <a:pt x="2985" y="2417"/>
                      <a:pt x="2985" y="2417"/>
                    </a:cubicBezTo>
                    <a:cubicBezTo>
                      <a:pt x="2997" y="2417"/>
                      <a:pt x="2727" y="1562"/>
                      <a:pt x="2704" y="1516"/>
                    </a:cubicBezTo>
                    <a:cubicBezTo>
                      <a:pt x="2457" y="942"/>
                      <a:pt x="1647" y="1"/>
                      <a:pt x="930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" name="Google Shape;93;p27"/>
          <p:cNvSpPr/>
          <p:nvPr/>
        </p:nvSpPr>
        <p:spPr>
          <a:xfrm>
            <a:off x="887550" y="20732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7"/>
          <p:cNvSpPr/>
          <p:nvPr/>
        </p:nvSpPr>
        <p:spPr>
          <a:xfrm>
            <a:off x="375300" y="3646675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7"/>
          <p:cNvSpPr/>
          <p:nvPr/>
        </p:nvSpPr>
        <p:spPr>
          <a:xfrm>
            <a:off x="510900" y="809100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7"/>
          <p:cNvSpPr/>
          <p:nvPr/>
        </p:nvSpPr>
        <p:spPr>
          <a:xfrm>
            <a:off x="8633100" y="374580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7"/>
          <p:cNvSpPr/>
          <p:nvPr/>
        </p:nvSpPr>
        <p:spPr>
          <a:xfrm>
            <a:off x="7992100" y="2476200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7"/>
          <p:cNvSpPr/>
          <p:nvPr/>
        </p:nvSpPr>
        <p:spPr>
          <a:xfrm>
            <a:off x="8110350" y="63869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/>
          <p:nvPr/>
        </p:nvSpPr>
        <p:spPr>
          <a:xfrm>
            <a:off x="2091400" y="91200"/>
            <a:ext cx="4961100" cy="496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8"/>
          <p:cNvSpPr/>
          <p:nvPr/>
        </p:nvSpPr>
        <p:spPr>
          <a:xfrm>
            <a:off x="5734575" y="252275"/>
            <a:ext cx="1156800" cy="11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8"/>
          <p:cNvSpPr/>
          <p:nvPr/>
        </p:nvSpPr>
        <p:spPr>
          <a:xfrm>
            <a:off x="2252500" y="3734400"/>
            <a:ext cx="1156800" cy="11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8"/>
          <p:cNvSpPr txBox="1"/>
          <p:nvPr>
            <p:ph type="title"/>
          </p:nvPr>
        </p:nvSpPr>
        <p:spPr>
          <a:xfrm>
            <a:off x="2762300" y="1710338"/>
            <a:ext cx="361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8"/>
          <p:cNvSpPr txBox="1"/>
          <p:nvPr>
            <p:ph idx="1" type="subTitle"/>
          </p:nvPr>
        </p:nvSpPr>
        <p:spPr>
          <a:xfrm>
            <a:off x="2861400" y="2599463"/>
            <a:ext cx="3421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8"/>
          <p:cNvSpPr/>
          <p:nvPr/>
        </p:nvSpPr>
        <p:spPr>
          <a:xfrm>
            <a:off x="1468300" y="3077123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1818875" y="58365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8312600" y="3734400"/>
            <a:ext cx="135600" cy="1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/>
          <p:nvPr/>
        </p:nvSpPr>
        <p:spPr>
          <a:xfrm>
            <a:off x="8166500" y="757648"/>
            <a:ext cx="146100" cy="146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8"/>
          <p:cNvSpPr/>
          <p:nvPr/>
        </p:nvSpPr>
        <p:spPr>
          <a:xfrm>
            <a:off x="7531125" y="2902763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8"/>
          <p:cNvSpPr/>
          <p:nvPr/>
        </p:nvSpPr>
        <p:spPr>
          <a:xfrm>
            <a:off x="633625" y="3963625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/>
        </p:nvSpPr>
        <p:spPr>
          <a:xfrm>
            <a:off x="3579200" y="-1340400"/>
            <a:ext cx="7824300" cy="782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9"/>
          <p:cNvSpPr txBox="1"/>
          <p:nvPr>
            <p:ph type="ctrTitle"/>
          </p:nvPr>
        </p:nvSpPr>
        <p:spPr>
          <a:xfrm>
            <a:off x="4906775" y="476550"/>
            <a:ext cx="2240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29"/>
          <p:cNvSpPr txBox="1"/>
          <p:nvPr>
            <p:ph idx="1" type="subTitle"/>
          </p:nvPr>
        </p:nvSpPr>
        <p:spPr>
          <a:xfrm>
            <a:off x="4806275" y="1393200"/>
            <a:ext cx="30366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29"/>
          <p:cNvSpPr/>
          <p:nvPr/>
        </p:nvSpPr>
        <p:spPr>
          <a:xfrm>
            <a:off x="1196200" y="3259613"/>
            <a:ext cx="76500" cy="7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2868223" y="4097712"/>
            <a:ext cx="146100" cy="14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9"/>
          <p:cNvSpPr/>
          <p:nvPr/>
        </p:nvSpPr>
        <p:spPr>
          <a:xfrm>
            <a:off x="1930825" y="570049"/>
            <a:ext cx="76500" cy="765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9"/>
          <p:cNvCxnSpPr/>
          <p:nvPr/>
        </p:nvCxnSpPr>
        <p:spPr>
          <a:xfrm>
            <a:off x="1083700" y="4608576"/>
            <a:ext cx="31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  <a:defRPr b="1" i="0" sz="33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i="0" sz="3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elkamel/corel-imag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11" Type="http://schemas.openxmlformats.org/officeDocument/2006/relationships/image" Target="../media/image11.jpg"/><Relationship Id="rId10" Type="http://schemas.openxmlformats.org/officeDocument/2006/relationships/image" Target="../media/image6.jpg"/><Relationship Id="rId12" Type="http://schemas.openxmlformats.org/officeDocument/2006/relationships/image" Target="../media/image12.jpg"/><Relationship Id="rId9" Type="http://schemas.openxmlformats.org/officeDocument/2006/relationships/image" Target="../media/image15.jpg"/><Relationship Id="rId5" Type="http://schemas.openxmlformats.org/officeDocument/2006/relationships/image" Target="../media/image8.jpg"/><Relationship Id="rId6" Type="http://schemas.openxmlformats.org/officeDocument/2006/relationships/image" Target="../media/image2.jpg"/><Relationship Id="rId7" Type="http://schemas.openxmlformats.org/officeDocument/2006/relationships/image" Target="../media/image4.jpg"/><Relationship Id="rId8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1448800" y="1167262"/>
            <a:ext cx="6258600" cy="678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/>
          <p:nvPr>
            <p:ph type="ctrTitle"/>
          </p:nvPr>
        </p:nvSpPr>
        <p:spPr>
          <a:xfrm>
            <a:off x="710375" y="549887"/>
            <a:ext cx="7723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Content-based</a:t>
            </a:r>
            <a:br>
              <a:rPr lang="en-US">
                <a:solidFill>
                  <a:schemeClr val="lt2"/>
                </a:solidFill>
              </a:rPr>
            </a:br>
            <a:r>
              <a:rPr lang="en-US">
                <a:solidFill>
                  <a:schemeClr val="lt2"/>
                </a:solidFill>
              </a:rPr>
              <a:t>Image Retrieval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60" name="Google Shape;160;p1"/>
          <p:cNvGrpSpPr/>
          <p:nvPr/>
        </p:nvGrpSpPr>
        <p:grpSpPr>
          <a:xfrm>
            <a:off x="3298737" y="2791524"/>
            <a:ext cx="2469554" cy="1859813"/>
            <a:chOff x="3298737" y="2791524"/>
            <a:chExt cx="2469554" cy="1859813"/>
          </a:xfrm>
        </p:grpSpPr>
        <p:grpSp>
          <p:nvGrpSpPr>
            <p:cNvPr id="161" name="Google Shape;161;p1"/>
            <p:cNvGrpSpPr/>
            <p:nvPr/>
          </p:nvGrpSpPr>
          <p:grpSpPr>
            <a:xfrm>
              <a:off x="4560071" y="2791524"/>
              <a:ext cx="1208220" cy="1076593"/>
              <a:chOff x="5207231" y="4328975"/>
              <a:chExt cx="1720376" cy="1532953"/>
            </a:xfrm>
          </p:grpSpPr>
          <p:grpSp>
            <p:nvGrpSpPr>
              <p:cNvPr id="162" name="Google Shape;162;p1"/>
              <p:cNvGrpSpPr/>
              <p:nvPr/>
            </p:nvGrpSpPr>
            <p:grpSpPr>
              <a:xfrm>
                <a:off x="5207231" y="4328975"/>
                <a:ext cx="1720376" cy="1532953"/>
                <a:chOff x="5207231" y="4328975"/>
                <a:chExt cx="1720376" cy="1532953"/>
              </a:xfrm>
            </p:grpSpPr>
            <p:sp>
              <p:nvSpPr>
                <p:cNvPr id="163" name="Google Shape;163;p1"/>
                <p:cNvSpPr/>
                <p:nvPr/>
              </p:nvSpPr>
              <p:spPr>
                <a:xfrm>
                  <a:off x="5207231" y="4407408"/>
                  <a:ext cx="1612012" cy="1454520"/>
                </a:xfrm>
                <a:custGeom>
                  <a:rect b="b" l="l" r="r" t="t"/>
                  <a:pathLst>
                    <a:path extrusionOk="0" h="25610" w="28383">
                      <a:moveTo>
                        <a:pt x="0" y="1"/>
                      </a:moveTo>
                      <a:lnTo>
                        <a:pt x="0" y="25609"/>
                      </a:lnTo>
                      <a:lnTo>
                        <a:pt x="28382" y="25609"/>
                      </a:lnTo>
                      <a:lnTo>
                        <a:pt x="28382" y="1"/>
                      </a:lnTo>
                      <a:close/>
                    </a:path>
                  </a:pathLst>
                </a:custGeom>
                <a:solidFill>
                  <a:srgbClr val="F0AE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5298272" y="4333007"/>
                  <a:ext cx="1625359" cy="1460427"/>
                </a:xfrm>
                <a:custGeom>
                  <a:rect b="b" l="l" r="r" t="t"/>
                  <a:pathLst>
                    <a:path extrusionOk="0" h="25714" w="28618">
                      <a:moveTo>
                        <a:pt x="1" y="0"/>
                      </a:moveTo>
                      <a:lnTo>
                        <a:pt x="1" y="25714"/>
                      </a:lnTo>
                      <a:lnTo>
                        <a:pt x="28617" y="25714"/>
                      </a:lnTo>
                      <a:lnTo>
                        <a:pt x="286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5294296" y="4328975"/>
                  <a:ext cx="1633311" cy="1468492"/>
                </a:xfrm>
                <a:custGeom>
                  <a:rect b="b" l="l" r="r" t="t"/>
                  <a:pathLst>
                    <a:path extrusionOk="0" h="25856" w="28758">
                      <a:moveTo>
                        <a:pt x="28617" y="141"/>
                      </a:moveTo>
                      <a:lnTo>
                        <a:pt x="28617" y="25715"/>
                      </a:lnTo>
                      <a:lnTo>
                        <a:pt x="153" y="25715"/>
                      </a:lnTo>
                      <a:lnTo>
                        <a:pt x="153" y="141"/>
                      </a:lnTo>
                      <a:close/>
                      <a:moveTo>
                        <a:pt x="71" y="1"/>
                      </a:moveTo>
                      <a:cubicBezTo>
                        <a:pt x="35" y="1"/>
                        <a:pt x="0" y="36"/>
                        <a:pt x="0" y="83"/>
                      </a:cubicBezTo>
                      <a:lnTo>
                        <a:pt x="0" y="25785"/>
                      </a:lnTo>
                      <a:cubicBezTo>
                        <a:pt x="0" y="25820"/>
                        <a:pt x="35" y="25855"/>
                        <a:pt x="71" y="25855"/>
                      </a:cubicBezTo>
                      <a:lnTo>
                        <a:pt x="28687" y="25855"/>
                      </a:lnTo>
                      <a:cubicBezTo>
                        <a:pt x="28722" y="25855"/>
                        <a:pt x="28746" y="25832"/>
                        <a:pt x="28757" y="25797"/>
                      </a:cubicBezTo>
                      <a:lnTo>
                        <a:pt x="28757" y="83"/>
                      </a:lnTo>
                      <a:cubicBezTo>
                        <a:pt x="28757" y="36"/>
                        <a:pt x="28722" y="1"/>
                        <a:pt x="2868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5726327" y="4333007"/>
                  <a:ext cx="1197295" cy="198101"/>
                </a:xfrm>
                <a:custGeom>
                  <a:rect b="b" l="l" r="r" t="t"/>
                  <a:pathLst>
                    <a:path extrusionOk="0" h="3488" w="21081">
                      <a:moveTo>
                        <a:pt x="1" y="0"/>
                      </a:moveTo>
                      <a:lnTo>
                        <a:pt x="1" y="3488"/>
                      </a:lnTo>
                      <a:lnTo>
                        <a:pt x="21080" y="3488"/>
                      </a:lnTo>
                      <a:lnTo>
                        <a:pt x="2108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5722352" y="4328975"/>
                  <a:ext cx="1205247" cy="206166"/>
                </a:xfrm>
                <a:custGeom>
                  <a:rect b="b" l="l" r="r" t="t"/>
                  <a:pathLst>
                    <a:path extrusionOk="0" h="3630" w="21221">
                      <a:moveTo>
                        <a:pt x="21068" y="141"/>
                      </a:moveTo>
                      <a:lnTo>
                        <a:pt x="21068" y="3489"/>
                      </a:lnTo>
                      <a:lnTo>
                        <a:pt x="153" y="3489"/>
                      </a:lnTo>
                      <a:lnTo>
                        <a:pt x="153" y="141"/>
                      </a:lnTo>
                      <a:close/>
                      <a:moveTo>
                        <a:pt x="83" y="1"/>
                      </a:moveTo>
                      <a:cubicBezTo>
                        <a:pt x="36" y="1"/>
                        <a:pt x="1" y="36"/>
                        <a:pt x="1" y="83"/>
                      </a:cubicBezTo>
                      <a:lnTo>
                        <a:pt x="1" y="3559"/>
                      </a:lnTo>
                      <a:cubicBezTo>
                        <a:pt x="1" y="3594"/>
                        <a:pt x="36" y="3629"/>
                        <a:pt x="83" y="3629"/>
                      </a:cubicBezTo>
                      <a:lnTo>
                        <a:pt x="21150" y="3629"/>
                      </a:lnTo>
                      <a:cubicBezTo>
                        <a:pt x="21185" y="3629"/>
                        <a:pt x="21209" y="3606"/>
                        <a:pt x="21220" y="3571"/>
                      </a:cubicBezTo>
                      <a:lnTo>
                        <a:pt x="21220" y="83"/>
                      </a:lnTo>
                      <a:cubicBezTo>
                        <a:pt x="21220" y="36"/>
                        <a:pt x="21185" y="1"/>
                        <a:pt x="211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5298272" y="4333007"/>
                  <a:ext cx="1625359" cy="103083"/>
                </a:xfrm>
                <a:custGeom>
                  <a:rect b="b" l="l" r="r" t="t"/>
                  <a:pathLst>
                    <a:path extrusionOk="0" h="1815" w="28618">
                      <a:moveTo>
                        <a:pt x="1" y="0"/>
                      </a:moveTo>
                      <a:lnTo>
                        <a:pt x="1" y="1814"/>
                      </a:lnTo>
                      <a:lnTo>
                        <a:pt x="28617" y="1814"/>
                      </a:lnTo>
                      <a:lnTo>
                        <a:pt x="286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5294296" y="4328975"/>
                  <a:ext cx="1633311" cy="111091"/>
                </a:xfrm>
                <a:custGeom>
                  <a:rect b="b" l="l" r="r" t="t"/>
                  <a:pathLst>
                    <a:path extrusionOk="0" h="1956" w="28758">
                      <a:moveTo>
                        <a:pt x="28617" y="141"/>
                      </a:moveTo>
                      <a:lnTo>
                        <a:pt x="28617" y="1815"/>
                      </a:lnTo>
                      <a:lnTo>
                        <a:pt x="153" y="1815"/>
                      </a:lnTo>
                      <a:lnTo>
                        <a:pt x="153" y="141"/>
                      </a:lnTo>
                      <a:close/>
                      <a:moveTo>
                        <a:pt x="71" y="1"/>
                      </a:moveTo>
                      <a:cubicBezTo>
                        <a:pt x="35" y="1"/>
                        <a:pt x="0" y="36"/>
                        <a:pt x="0" y="83"/>
                      </a:cubicBezTo>
                      <a:lnTo>
                        <a:pt x="0" y="1885"/>
                      </a:lnTo>
                      <a:cubicBezTo>
                        <a:pt x="0" y="1920"/>
                        <a:pt x="35" y="1955"/>
                        <a:pt x="71" y="1955"/>
                      </a:cubicBezTo>
                      <a:lnTo>
                        <a:pt x="28687" y="1955"/>
                      </a:lnTo>
                      <a:cubicBezTo>
                        <a:pt x="28722" y="1955"/>
                        <a:pt x="28757" y="1932"/>
                        <a:pt x="28757" y="1897"/>
                      </a:cubicBezTo>
                      <a:lnTo>
                        <a:pt x="28757" y="83"/>
                      </a:lnTo>
                      <a:cubicBezTo>
                        <a:pt x="28757" y="36"/>
                        <a:pt x="28722" y="1"/>
                        <a:pt x="2868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5370059" y="4673999"/>
                  <a:ext cx="990505" cy="633548"/>
                </a:xfrm>
                <a:custGeom>
                  <a:rect b="b" l="l" r="r" t="t"/>
                  <a:pathLst>
                    <a:path extrusionOk="0" h="11155" w="17440">
                      <a:moveTo>
                        <a:pt x="1" y="0"/>
                      </a:moveTo>
                      <a:lnTo>
                        <a:pt x="1" y="11154"/>
                      </a:lnTo>
                      <a:lnTo>
                        <a:pt x="17440" y="11154"/>
                      </a:lnTo>
                      <a:lnTo>
                        <a:pt x="1744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5365402" y="4670023"/>
                  <a:ext cx="999138" cy="642181"/>
                </a:xfrm>
                <a:custGeom>
                  <a:rect b="b" l="l" r="r" t="t"/>
                  <a:pathLst>
                    <a:path extrusionOk="0" h="11307" w="17592">
                      <a:moveTo>
                        <a:pt x="17451" y="141"/>
                      </a:moveTo>
                      <a:lnTo>
                        <a:pt x="17451" y="11154"/>
                      </a:lnTo>
                      <a:lnTo>
                        <a:pt x="153" y="11154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35"/>
                        <a:pt x="1" y="70"/>
                      </a:cubicBezTo>
                      <a:lnTo>
                        <a:pt x="1" y="11224"/>
                      </a:lnTo>
                      <a:cubicBezTo>
                        <a:pt x="1" y="11271"/>
                        <a:pt x="36" y="11306"/>
                        <a:pt x="83" y="11306"/>
                      </a:cubicBezTo>
                      <a:lnTo>
                        <a:pt x="17522" y="11306"/>
                      </a:lnTo>
                      <a:cubicBezTo>
                        <a:pt x="17557" y="11306"/>
                        <a:pt x="17592" y="11271"/>
                        <a:pt x="17592" y="11236"/>
                      </a:cubicBezTo>
                      <a:lnTo>
                        <a:pt x="17592" y="70"/>
                      </a:lnTo>
                      <a:cubicBezTo>
                        <a:pt x="17592" y="35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5370059" y="5236999"/>
                  <a:ext cx="990505" cy="70539"/>
                </a:xfrm>
                <a:custGeom>
                  <a:rect b="b" l="l" r="r" t="t"/>
                  <a:pathLst>
                    <a:path extrusionOk="0" h="1242" w="17440">
                      <a:moveTo>
                        <a:pt x="1" y="1"/>
                      </a:moveTo>
                      <a:lnTo>
                        <a:pt x="1" y="1241"/>
                      </a:lnTo>
                      <a:lnTo>
                        <a:pt x="17440" y="1241"/>
                      </a:lnTo>
                      <a:lnTo>
                        <a:pt x="174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5365402" y="5233023"/>
                  <a:ext cx="999138" cy="79172"/>
                </a:xfrm>
                <a:custGeom>
                  <a:rect b="b" l="l" r="r" t="t"/>
                  <a:pathLst>
                    <a:path extrusionOk="0" h="1394" w="17592">
                      <a:moveTo>
                        <a:pt x="17451" y="141"/>
                      </a:moveTo>
                      <a:lnTo>
                        <a:pt x="17451" y="1241"/>
                      </a:lnTo>
                      <a:lnTo>
                        <a:pt x="153" y="1241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36"/>
                        <a:pt x="1" y="71"/>
                      </a:cubicBezTo>
                      <a:lnTo>
                        <a:pt x="1" y="1311"/>
                      </a:lnTo>
                      <a:cubicBezTo>
                        <a:pt x="1" y="1358"/>
                        <a:pt x="36" y="1393"/>
                        <a:pt x="83" y="1393"/>
                      </a:cubicBezTo>
                      <a:lnTo>
                        <a:pt x="17522" y="1393"/>
                      </a:lnTo>
                      <a:cubicBezTo>
                        <a:pt x="17557" y="1393"/>
                        <a:pt x="17592" y="1358"/>
                        <a:pt x="17592" y="1311"/>
                      </a:cubicBezTo>
                      <a:lnTo>
                        <a:pt x="17592" y="71"/>
                      </a:lnTo>
                      <a:cubicBezTo>
                        <a:pt x="17592" y="36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>
                  <a:off x="5370059" y="5262272"/>
                  <a:ext cx="990505" cy="20673"/>
                </a:xfrm>
                <a:custGeom>
                  <a:rect b="b" l="l" r="r" t="t"/>
                  <a:pathLst>
                    <a:path extrusionOk="0" h="364" w="17440">
                      <a:moveTo>
                        <a:pt x="1" y="0"/>
                      </a:moveTo>
                      <a:lnTo>
                        <a:pt x="1" y="363"/>
                      </a:lnTo>
                      <a:lnTo>
                        <a:pt x="17440" y="363"/>
                      </a:lnTo>
                      <a:lnTo>
                        <a:pt x="174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"/>
                <p:cNvSpPr/>
                <p:nvPr/>
              </p:nvSpPr>
              <p:spPr>
                <a:xfrm>
                  <a:off x="5365402" y="5258296"/>
                  <a:ext cx="999138" cy="28625"/>
                </a:xfrm>
                <a:custGeom>
                  <a:rect b="b" l="l" r="r" t="t"/>
                  <a:pathLst>
                    <a:path extrusionOk="0" h="504" w="17592">
                      <a:moveTo>
                        <a:pt x="17451" y="141"/>
                      </a:moveTo>
                      <a:lnTo>
                        <a:pt x="17451" y="363"/>
                      </a:lnTo>
                      <a:lnTo>
                        <a:pt x="153" y="363"/>
                      </a:lnTo>
                      <a:lnTo>
                        <a:pt x="153" y="141"/>
                      </a:lnTo>
                      <a:close/>
                      <a:moveTo>
                        <a:pt x="83" y="0"/>
                      </a:moveTo>
                      <a:cubicBezTo>
                        <a:pt x="36" y="0"/>
                        <a:pt x="1" y="24"/>
                        <a:pt x="1" y="70"/>
                      </a:cubicBezTo>
                      <a:lnTo>
                        <a:pt x="1" y="433"/>
                      </a:lnTo>
                      <a:cubicBezTo>
                        <a:pt x="1" y="468"/>
                        <a:pt x="36" y="503"/>
                        <a:pt x="83" y="503"/>
                      </a:cubicBezTo>
                      <a:lnTo>
                        <a:pt x="17522" y="503"/>
                      </a:lnTo>
                      <a:cubicBezTo>
                        <a:pt x="17557" y="503"/>
                        <a:pt x="17592" y="468"/>
                        <a:pt x="17592" y="433"/>
                      </a:cubicBezTo>
                      <a:lnTo>
                        <a:pt x="17592" y="70"/>
                      </a:lnTo>
                      <a:cubicBezTo>
                        <a:pt x="17592" y="24"/>
                        <a:pt x="17557" y="0"/>
                        <a:pt x="175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"/>
                <p:cNvSpPr/>
                <p:nvPr/>
              </p:nvSpPr>
              <p:spPr>
                <a:xfrm>
                  <a:off x="5681176" y="4840349"/>
                  <a:ext cx="333046" cy="291870"/>
                </a:xfrm>
                <a:custGeom>
                  <a:rect b="b" l="l" r="r" t="t"/>
                  <a:pathLst>
                    <a:path extrusionOk="0" h="5139" w="5864">
                      <a:moveTo>
                        <a:pt x="2934" y="1"/>
                      </a:moveTo>
                      <a:cubicBezTo>
                        <a:pt x="2071" y="1"/>
                        <a:pt x="1227" y="439"/>
                        <a:pt x="737" y="1226"/>
                      </a:cubicBezTo>
                      <a:cubicBezTo>
                        <a:pt x="0" y="2443"/>
                        <a:pt x="375" y="4024"/>
                        <a:pt x="1592" y="4761"/>
                      </a:cubicBezTo>
                      <a:cubicBezTo>
                        <a:pt x="2010" y="5017"/>
                        <a:pt x="2473" y="5139"/>
                        <a:pt x="2931" y="5139"/>
                      </a:cubicBezTo>
                      <a:cubicBezTo>
                        <a:pt x="3793" y="5139"/>
                        <a:pt x="4637" y="4706"/>
                        <a:pt x="5127" y="3918"/>
                      </a:cubicBezTo>
                      <a:cubicBezTo>
                        <a:pt x="5864" y="2701"/>
                        <a:pt x="5489" y="1121"/>
                        <a:pt x="4272" y="384"/>
                      </a:cubicBezTo>
                      <a:cubicBezTo>
                        <a:pt x="3854" y="124"/>
                        <a:pt x="3391" y="1"/>
                        <a:pt x="2934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"/>
                <p:cNvSpPr/>
                <p:nvPr/>
              </p:nvSpPr>
              <p:spPr>
                <a:xfrm>
                  <a:off x="5805441" y="4917248"/>
                  <a:ext cx="127050" cy="146985"/>
                </a:xfrm>
                <a:custGeom>
                  <a:rect b="b" l="l" r="r" t="t"/>
                  <a:pathLst>
                    <a:path extrusionOk="0" h="2588" w="2237">
                      <a:moveTo>
                        <a:pt x="1" y="1"/>
                      </a:moveTo>
                      <a:lnTo>
                        <a:pt x="1" y="2588"/>
                      </a:lnTo>
                      <a:lnTo>
                        <a:pt x="2236" y="13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"/>
                <p:cNvSpPr/>
                <p:nvPr/>
              </p:nvSpPr>
              <p:spPr>
                <a:xfrm>
                  <a:off x="6449598" y="4673999"/>
                  <a:ext cx="390863" cy="250012"/>
                </a:xfrm>
                <a:custGeom>
                  <a:rect b="b" l="l" r="r" t="t"/>
                  <a:pathLst>
                    <a:path extrusionOk="0" h="4402" w="6882">
                      <a:moveTo>
                        <a:pt x="0" y="0"/>
                      </a:moveTo>
                      <a:lnTo>
                        <a:pt x="0" y="4401"/>
                      </a:lnTo>
                      <a:lnTo>
                        <a:pt x="6882" y="4401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"/>
                <p:cNvSpPr/>
                <p:nvPr/>
              </p:nvSpPr>
              <p:spPr>
                <a:xfrm>
                  <a:off x="6445565" y="4670023"/>
                  <a:ext cx="399553" cy="258076"/>
                </a:xfrm>
                <a:custGeom>
                  <a:rect b="b" l="l" r="r" t="t"/>
                  <a:pathLst>
                    <a:path extrusionOk="0" h="4544" w="7035">
                      <a:moveTo>
                        <a:pt x="6883" y="141"/>
                      </a:moveTo>
                      <a:lnTo>
                        <a:pt x="6883" y="4401"/>
                      </a:lnTo>
                      <a:lnTo>
                        <a:pt x="141" y="4401"/>
                      </a:lnTo>
                      <a:lnTo>
                        <a:pt x="141" y="141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0"/>
                      </a:cubicBezTo>
                      <a:lnTo>
                        <a:pt x="1" y="4471"/>
                      </a:lnTo>
                      <a:cubicBezTo>
                        <a:pt x="1" y="4518"/>
                        <a:pt x="24" y="4541"/>
                        <a:pt x="71" y="4541"/>
                      </a:cubicBezTo>
                      <a:lnTo>
                        <a:pt x="6953" y="4541"/>
                      </a:lnTo>
                      <a:cubicBezTo>
                        <a:pt x="6959" y="4543"/>
                        <a:pt x="6965" y="4544"/>
                        <a:pt x="6971" y="4544"/>
                      </a:cubicBezTo>
                      <a:cubicBezTo>
                        <a:pt x="7006" y="4544"/>
                        <a:pt x="7025" y="4513"/>
                        <a:pt x="7035" y="4483"/>
                      </a:cubicBezTo>
                      <a:lnTo>
                        <a:pt x="7035" y="70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"/>
                <p:cNvSpPr/>
                <p:nvPr/>
              </p:nvSpPr>
              <p:spPr>
                <a:xfrm>
                  <a:off x="6449598" y="4896007"/>
                  <a:ext cx="390863" cy="28000"/>
                </a:xfrm>
                <a:custGeom>
                  <a:rect b="b" l="l" r="r" t="t"/>
                  <a:pathLst>
                    <a:path extrusionOk="0" h="493" w="6882">
                      <a:moveTo>
                        <a:pt x="0" y="0"/>
                      </a:moveTo>
                      <a:lnTo>
                        <a:pt x="0" y="492"/>
                      </a:lnTo>
                      <a:lnTo>
                        <a:pt x="6882" y="492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"/>
                <p:cNvSpPr/>
                <p:nvPr/>
              </p:nvSpPr>
              <p:spPr>
                <a:xfrm>
                  <a:off x="6445565" y="4892031"/>
                  <a:ext cx="399553" cy="35951"/>
                </a:xfrm>
                <a:custGeom>
                  <a:rect b="b" l="l" r="r" t="t"/>
                  <a:pathLst>
                    <a:path extrusionOk="0" h="633" w="7035">
                      <a:moveTo>
                        <a:pt x="6883" y="152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52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0"/>
                      </a:cubicBezTo>
                      <a:lnTo>
                        <a:pt x="1" y="562"/>
                      </a:lnTo>
                      <a:cubicBezTo>
                        <a:pt x="1" y="609"/>
                        <a:pt x="24" y="632"/>
                        <a:pt x="71" y="632"/>
                      </a:cubicBezTo>
                      <a:lnTo>
                        <a:pt x="6953" y="632"/>
                      </a:lnTo>
                      <a:cubicBezTo>
                        <a:pt x="7000" y="632"/>
                        <a:pt x="7035" y="609"/>
                        <a:pt x="7035" y="562"/>
                      </a:cubicBezTo>
                      <a:lnTo>
                        <a:pt x="7035" y="70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"/>
                <p:cNvSpPr/>
                <p:nvPr/>
              </p:nvSpPr>
              <p:spPr>
                <a:xfrm>
                  <a:off x="6449598" y="4906003"/>
                  <a:ext cx="390863" cy="8008"/>
                </a:xfrm>
                <a:custGeom>
                  <a:rect b="b" l="l" r="r" t="t"/>
                  <a:pathLst>
                    <a:path extrusionOk="0" h="141" w="6882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6882" y="140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"/>
                <p:cNvSpPr/>
                <p:nvPr/>
              </p:nvSpPr>
              <p:spPr>
                <a:xfrm>
                  <a:off x="6445565" y="4901970"/>
                  <a:ext cx="399553" cy="16698"/>
                </a:xfrm>
                <a:custGeom>
                  <a:rect b="b" l="l" r="r" t="t"/>
                  <a:pathLst>
                    <a:path extrusionOk="0" h="294" w="7035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93"/>
                        <a:pt x="71" y="293"/>
                      </a:cubicBezTo>
                      <a:lnTo>
                        <a:pt x="6953" y="293"/>
                      </a:lnTo>
                      <a:cubicBezTo>
                        <a:pt x="7000" y="293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"/>
                <p:cNvSpPr/>
                <p:nvPr/>
              </p:nvSpPr>
              <p:spPr>
                <a:xfrm>
                  <a:off x="6580507" y="4740448"/>
                  <a:ext cx="115748" cy="115067"/>
                </a:xfrm>
                <a:custGeom>
                  <a:rect b="b" l="l" r="r" t="t"/>
                  <a:pathLst>
                    <a:path extrusionOk="0" h="2026" w="2038">
                      <a:moveTo>
                        <a:pt x="1019" y="1"/>
                      </a:moveTo>
                      <a:cubicBezTo>
                        <a:pt x="457" y="1"/>
                        <a:pt x="1" y="445"/>
                        <a:pt x="1" y="1007"/>
                      </a:cubicBezTo>
                      <a:cubicBezTo>
                        <a:pt x="1" y="1569"/>
                        <a:pt x="457" y="2026"/>
                        <a:pt x="1019" y="2026"/>
                      </a:cubicBezTo>
                      <a:cubicBezTo>
                        <a:pt x="1581" y="2026"/>
                        <a:pt x="2037" y="1569"/>
                        <a:pt x="2037" y="1007"/>
                      </a:cubicBezTo>
                      <a:cubicBezTo>
                        <a:pt x="2037" y="445"/>
                        <a:pt x="1581" y="1"/>
                        <a:pt x="1019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"/>
                <p:cNvSpPr/>
                <p:nvPr/>
              </p:nvSpPr>
              <p:spPr>
                <a:xfrm>
                  <a:off x="6621740" y="4769697"/>
                  <a:ext cx="49923" cy="58556"/>
                </a:xfrm>
                <a:custGeom>
                  <a:rect b="b" l="l" r="r" t="t"/>
                  <a:pathLst>
                    <a:path extrusionOk="0" h="1031" w="879">
                      <a:moveTo>
                        <a:pt x="0" y="1"/>
                      </a:moveTo>
                      <a:lnTo>
                        <a:pt x="0" y="1031"/>
                      </a:lnTo>
                      <a:lnTo>
                        <a:pt x="878" y="5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"/>
                <p:cNvSpPr/>
                <p:nvPr/>
              </p:nvSpPr>
              <p:spPr>
                <a:xfrm>
                  <a:off x="6449598" y="4948541"/>
                  <a:ext cx="390863" cy="250636"/>
                </a:xfrm>
                <a:custGeom>
                  <a:rect b="b" l="l" r="r" t="t"/>
                  <a:pathLst>
                    <a:path extrusionOk="0" h="4413" w="6882">
                      <a:moveTo>
                        <a:pt x="0" y="0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"/>
                <p:cNvSpPr/>
                <p:nvPr/>
              </p:nvSpPr>
              <p:spPr>
                <a:xfrm>
                  <a:off x="6445565" y="4944509"/>
                  <a:ext cx="399553" cy="258644"/>
                </a:xfrm>
                <a:custGeom>
                  <a:rect b="b" l="l" r="r" t="t"/>
                  <a:pathLst>
                    <a:path extrusionOk="0" h="4554" w="7035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83"/>
                      </a:cubicBezTo>
                      <a:lnTo>
                        <a:pt x="1" y="4484"/>
                      </a:lnTo>
                      <a:cubicBezTo>
                        <a:pt x="1" y="4530"/>
                        <a:pt x="24" y="4554"/>
                        <a:pt x="71" y="4554"/>
                      </a:cubicBezTo>
                      <a:lnTo>
                        <a:pt x="6953" y="4554"/>
                      </a:lnTo>
                      <a:cubicBezTo>
                        <a:pt x="7000" y="4554"/>
                        <a:pt x="7035" y="4530"/>
                        <a:pt x="7035" y="4484"/>
                      </a:cubicBezTo>
                      <a:lnTo>
                        <a:pt x="7035" y="83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"/>
                <p:cNvSpPr/>
                <p:nvPr/>
              </p:nvSpPr>
              <p:spPr>
                <a:xfrm>
                  <a:off x="6449598" y="5171174"/>
                  <a:ext cx="390863" cy="28000"/>
                </a:xfrm>
                <a:custGeom>
                  <a:rect b="b" l="l" r="r" t="t"/>
                  <a:pathLst>
                    <a:path extrusionOk="0" h="493" w="6882">
                      <a:moveTo>
                        <a:pt x="0" y="1"/>
                      </a:moveTo>
                      <a:lnTo>
                        <a:pt x="0" y="493"/>
                      </a:lnTo>
                      <a:lnTo>
                        <a:pt x="6882" y="49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"/>
                <p:cNvSpPr/>
                <p:nvPr/>
              </p:nvSpPr>
              <p:spPr>
                <a:xfrm>
                  <a:off x="6445565" y="5167199"/>
                  <a:ext cx="399553" cy="35951"/>
                </a:xfrm>
                <a:custGeom>
                  <a:rect b="b" l="l" r="r" t="t"/>
                  <a:pathLst>
                    <a:path extrusionOk="0" h="633" w="7035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563"/>
                      </a:lnTo>
                      <a:cubicBezTo>
                        <a:pt x="1" y="609"/>
                        <a:pt x="24" y="633"/>
                        <a:pt x="71" y="633"/>
                      </a:cubicBezTo>
                      <a:lnTo>
                        <a:pt x="6953" y="633"/>
                      </a:lnTo>
                      <a:cubicBezTo>
                        <a:pt x="7000" y="633"/>
                        <a:pt x="7035" y="609"/>
                        <a:pt x="7035" y="563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"/>
                <p:cNvSpPr/>
                <p:nvPr/>
              </p:nvSpPr>
              <p:spPr>
                <a:xfrm>
                  <a:off x="6449598" y="5181170"/>
                  <a:ext cx="390863" cy="8008"/>
                </a:xfrm>
                <a:custGeom>
                  <a:rect b="b" l="l" r="r" t="t"/>
                  <a:pathLst>
                    <a:path extrusionOk="0" h="141" w="6882">
                      <a:moveTo>
                        <a:pt x="0" y="1"/>
                      </a:moveTo>
                      <a:lnTo>
                        <a:pt x="0" y="141"/>
                      </a:lnTo>
                      <a:lnTo>
                        <a:pt x="6882" y="141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"/>
                <p:cNvSpPr/>
                <p:nvPr/>
              </p:nvSpPr>
              <p:spPr>
                <a:xfrm>
                  <a:off x="6445565" y="5177194"/>
                  <a:ext cx="399553" cy="16641"/>
                </a:xfrm>
                <a:custGeom>
                  <a:rect b="b" l="l" r="r" t="t"/>
                  <a:pathLst>
                    <a:path extrusionOk="0" h="293" w="7035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93"/>
                        <a:pt x="71" y="293"/>
                      </a:cubicBezTo>
                      <a:lnTo>
                        <a:pt x="6953" y="293"/>
                      </a:lnTo>
                      <a:cubicBezTo>
                        <a:pt x="7000" y="293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"/>
                <p:cNvSpPr/>
                <p:nvPr/>
              </p:nvSpPr>
              <p:spPr>
                <a:xfrm>
                  <a:off x="6561254" y="5014934"/>
                  <a:ext cx="135002" cy="115748"/>
                </a:xfrm>
                <a:custGeom>
                  <a:rect b="b" l="l" r="r" t="t"/>
                  <a:pathLst>
                    <a:path extrusionOk="0" h="2038" w="2377">
                      <a:moveTo>
                        <a:pt x="1345" y="1"/>
                      </a:moveTo>
                      <a:cubicBezTo>
                        <a:pt x="1098" y="1"/>
                        <a:pt x="847" y="91"/>
                        <a:pt x="644" y="294"/>
                      </a:cubicBezTo>
                      <a:cubicBezTo>
                        <a:pt x="0" y="938"/>
                        <a:pt x="457" y="2038"/>
                        <a:pt x="1358" y="2038"/>
                      </a:cubicBezTo>
                      <a:cubicBezTo>
                        <a:pt x="1920" y="2038"/>
                        <a:pt x="2376" y="1582"/>
                        <a:pt x="2376" y="1020"/>
                      </a:cubicBezTo>
                      <a:cubicBezTo>
                        <a:pt x="2376" y="408"/>
                        <a:pt x="1869" y="1"/>
                        <a:pt x="1345" y="1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"/>
                <p:cNvSpPr/>
                <p:nvPr/>
              </p:nvSpPr>
              <p:spPr>
                <a:xfrm>
                  <a:off x="6621740" y="5044921"/>
                  <a:ext cx="49923" cy="57874"/>
                </a:xfrm>
                <a:custGeom>
                  <a:rect b="b" l="l" r="r" t="t"/>
                  <a:pathLst>
                    <a:path extrusionOk="0" h="1019" w="879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878" y="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"/>
                <p:cNvSpPr/>
                <p:nvPr/>
              </p:nvSpPr>
              <p:spPr>
                <a:xfrm>
                  <a:off x="6449598" y="5223709"/>
                  <a:ext cx="390863" cy="250636"/>
                </a:xfrm>
                <a:custGeom>
                  <a:rect b="b" l="l" r="r" t="t"/>
                  <a:pathLst>
                    <a:path extrusionOk="0" h="4413" w="6882">
                      <a:moveTo>
                        <a:pt x="0" y="1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"/>
                <p:cNvSpPr/>
                <p:nvPr/>
              </p:nvSpPr>
              <p:spPr>
                <a:xfrm>
                  <a:off x="6445565" y="5219733"/>
                  <a:ext cx="399553" cy="258644"/>
                </a:xfrm>
                <a:custGeom>
                  <a:rect b="b" l="l" r="r" t="t"/>
                  <a:pathLst>
                    <a:path extrusionOk="0" h="4554" w="7035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lnTo>
                        <a:pt x="1" y="4483"/>
                      </a:lnTo>
                      <a:cubicBezTo>
                        <a:pt x="1" y="4518"/>
                        <a:pt x="24" y="4553"/>
                        <a:pt x="71" y="4553"/>
                      </a:cubicBezTo>
                      <a:lnTo>
                        <a:pt x="6953" y="4553"/>
                      </a:lnTo>
                      <a:cubicBezTo>
                        <a:pt x="7000" y="4553"/>
                        <a:pt x="7035" y="4518"/>
                        <a:pt x="7035" y="4483"/>
                      </a:cubicBezTo>
                      <a:lnTo>
                        <a:pt x="7035" y="71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"/>
                <p:cNvSpPr/>
                <p:nvPr/>
              </p:nvSpPr>
              <p:spPr>
                <a:xfrm>
                  <a:off x="6449598" y="5446398"/>
                  <a:ext cx="390863" cy="27943"/>
                </a:xfrm>
                <a:custGeom>
                  <a:rect b="b" l="l" r="r" t="t"/>
                  <a:pathLst>
                    <a:path extrusionOk="0" h="492" w="6882">
                      <a:moveTo>
                        <a:pt x="0" y="0"/>
                      </a:moveTo>
                      <a:lnTo>
                        <a:pt x="0" y="492"/>
                      </a:lnTo>
                      <a:lnTo>
                        <a:pt x="6882" y="492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"/>
                <p:cNvSpPr/>
                <p:nvPr/>
              </p:nvSpPr>
              <p:spPr>
                <a:xfrm>
                  <a:off x="6445565" y="5442423"/>
                  <a:ext cx="399553" cy="35951"/>
                </a:xfrm>
                <a:custGeom>
                  <a:rect b="b" l="l" r="r" t="t"/>
                  <a:pathLst>
                    <a:path extrusionOk="0" h="633" w="7035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82"/>
                      </a:cubicBezTo>
                      <a:lnTo>
                        <a:pt x="1" y="562"/>
                      </a:lnTo>
                      <a:cubicBezTo>
                        <a:pt x="1" y="597"/>
                        <a:pt x="24" y="632"/>
                        <a:pt x="71" y="632"/>
                      </a:cubicBezTo>
                      <a:lnTo>
                        <a:pt x="6953" y="632"/>
                      </a:lnTo>
                      <a:cubicBezTo>
                        <a:pt x="7000" y="632"/>
                        <a:pt x="7023" y="609"/>
                        <a:pt x="7035" y="562"/>
                      </a:cubicBezTo>
                      <a:lnTo>
                        <a:pt x="7035" y="82"/>
                      </a:lnTo>
                      <a:cubicBezTo>
                        <a:pt x="7035" y="35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"/>
                <p:cNvSpPr/>
                <p:nvPr/>
              </p:nvSpPr>
              <p:spPr>
                <a:xfrm>
                  <a:off x="6449598" y="5456394"/>
                  <a:ext cx="390863" cy="8008"/>
                </a:xfrm>
                <a:custGeom>
                  <a:rect b="b" l="l" r="r" t="t"/>
                  <a:pathLst>
                    <a:path extrusionOk="0" h="141" w="6882">
                      <a:moveTo>
                        <a:pt x="0" y="0"/>
                      </a:moveTo>
                      <a:lnTo>
                        <a:pt x="0" y="140"/>
                      </a:lnTo>
                      <a:lnTo>
                        <a:pt x="6882" y="140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1"/>
                <p:cNvSpPr/>
                <p:nvPr/>
              </p:nvSpPr>
              <p:spPr>
                <a:xfrm>
                  <a:off x="6445565" y="5452362"/>
                  <a:ext cx="399553" cy="16016"/>
                </a:xfrm>
                <a:custGeom>
                  <a:rect b="b" l="l" r="r" t="t"/>
                  <a:pathLst>
                    <a:path extrusionOk="0" h="282" w="7035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71"/>
                      </a:cubicBezTo>
                      <a:lnTo>
                        <a:pt x="1" y="211"/>
                      </a:lnTo>
                      <a:cubicBezTo>
                        <a:pt x="1" y="258"/>
                        <a:pt x="24" y="282"/>
                        <a:pt x="71" y="282"/>
                      </a:cubicBezTo>
                      <a:lnTo>
                        <a:pt x="6953" y="282"/>
                      </a:lnTo>
                      <a:cubicBezTo>
                        <a:pt x="7000" y="282"/>
                        <a:pt x="7035" y="258"/>
                        <a:pt x="7035" y="211"/>
                      </a:cubicBezTo>
                      <a:lnTo>
                        <a:pt x="7035" y="71"/>
                      </a:lnTo>
                      <a:cubicBezTo>
                        <a:pt x="7035" y="24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1"/>
                <p:cNvSpPr/>
                <p:nvPr/>
              </p:nvSpPr>
              <p:spPr>
                <a:xfrm>
                  <a:off x="6561254" y="5290158"/>
                  <a:ext cx="135002" cy="115748"/>
                </a:xfrm>
                <a:custGeom>
                  <a:rect b="b" l="l" r="r" t="t"/>
                  <a:pathLst>
                    <a:path extrusionOk="0" h="2038" w="2377">
                      <a:moveTo>
                        <a:pt x="1345" y="0"/>
                      </a:moveTo>
                      <a:cubicBezTo>
                        <a:pt x="1098" y="0"/>
                        <a:pt x="847" y="91"/>
                        <a:pt x="644" y="294"/>
                      </a:cubicBezTo>
                      <a:cubicBezTo>
                        <a:pt x="0" y="937"/>
                        <a:pt x="457" y="2026"/>
                        <a:pt x="1358" y="2037"/>
                      </a:cubicBezTo>
                      <a:cubicBezTo>
                        <a:pt x="1920" y="2037"/>
                        <a:pt x="2376" y="1581"/>
                        <a:pt x="2376" y="1019"/>
                      </a:cubicBezTo>
                      <a:cubicBezTo>
                        <a:pt x="2376" y="407"/>
                        <a:pt x="1869" y="0"/>
                        <a:pt x="1345" y="0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1"/>
                <p:cNvSpPr/>
                <p:nvPr/>
              </p:nvSpPr>
              <p:spPr>
                <a:xfrm>
                  <a:off x="6621740" y="5320088"/>
                  <a:ext cx="49923" cy="57874"/>
                </a:xfrm>
                <a:custGeom>
                  <a:rect b="b" l="l" r="r" t="t"/>
                  <a:pathLst>
                    <a:path extrusionOk="0" h="1019" w="879">
                      <a:moveTo>
                        <a:pt x="0" y="1"/>
                      </a:moveTo>
                      <a:lnTo>
                        <a:pt x="0" y="1019"/>
                      </a:lnTo>
                      <a:lnTo>
                        <a:pt x="878" y="5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1"/>
                <p:cNvSpPr/>
                <p:nvPr/>
              </p:nvSpPr>
              <p:spPr>
                <a:xfrm>
                  <a:off x="6449598" y="5498933"/>
                  <a:ext cx="390863" cy="250636"/>
                </a:xfrm>
                <a:custGeom>
                  <a:rect b="b" l="l" r="r" t="t"/>
                  <a:pathLst>
                    <a:path extrusionOk="0" h="4413" w="6882">
                      <a:moveTo>
                        <a:pt x="0" y="0"/>
                      </a:moveTo>
                      <a:lnTo>
                        <a:pt x="0" y="4413"/>
                      </a:lnTo>
                      <a:lnTo>
                        <a:pt x="6882" y="4413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1"/>
                <p:cNvSpPr/>
                <p:nvPr/>
              </p:nvSpPr>
              <p:spPr>
                <a:xfrm>
                  <a:off x="6445565" y="5494900"/>
                  <a:ext cx="399553" cy="258644"/>
                </a:xfrm>
                <a:custGeom>
                  <a:rect b="b" l="l" r="r" t="t"/>
                  <a:pathLst>
                    <a:path extrusionOk="0" h="4554" w="7035">
                      <a:moveTo>
                        <a:pt x="6883" y="153"/>
                      </a:moveTo>
                      <a:lnTo>
                        <a:pt x="6883" y="4413"/>
                      </a:lnTo>
                      <a:lnTo>
                        <a:pt x="141" y="4413"/>
                      </a:lnTo>
                      <a:lnTo>
                        <a:pt x="141" y="153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71"/>
                      </a:cubicBezTo>
                      <a:lnTo>
                        <a:pt x="1" y="4484"/>
                      </a:lnTo>
                      <a:cubicBezTo>
                        <a:pt x="1" y="4519"/>
                        <a:pt x="24" y="4554"/>
                        <a:pt x="71" y="4554"/>
                      </a:cubicBezTo>
                      <a:lnTo>
                        <a:pt x="6953" y="4554"/>
                      </a:lnTo>
                      <a:cubicBezTo>
                        <a:pt x="7000" y="4554"/>
                        <a:pt x="7035" y="4519"/>
                        <a:pt x="7035" y="4484"/>
                      </a:cubicBezTo>
                      <a:lnTo>
                        <a:pt x="7035" y="71"/>
                      </a:lnTo>
                      <a:cubicBezTo>
                        <a:pt x="7035" y="36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"/>
                <p:cNvSpPr/>
                <p:nvPr/>
              </p:nvSpPr>
              <p:spPr>
                <a:xfrm>
                  <a:off x="6449598" y="5721566"/>
                  <a:ext cx="390863" cy="28000"/>
                </a:xfrm>
                <a:custGeom>
                  <a:rect b="b" l="l" r="r" t="t"/>
                  <a:pathLst>
                    <a:path extrusionOk="0" h="493" w="6882">
                      <a:moveTo>
                        <a:pt x="0" y="1"/>
                      </a:moveTo>
                      <a:lnTo>
                        <a:pt x="0" y="493"/>
                      </a:lnTo>
                      <a:lnTo>
                        <a:pt x="6882" y="493"/>
                      </a:lnTo>
                      <a:lnTo>
                        <a:pt x="688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1"/>
                <p:cNvSpPr/>
                <p:nvPr/>
              </p:nvSpPr>
              <p:spPr>
                <a:xfrm>
                  <a:off x="6445565" y="5717590"/>
                  <a:ext cx="399553" cy="35951"/>
                </a:xfrm>
                <a:custGeom>
                  <a:rect b="b" l="l" r="r" t="t"/>
                  <a:pathLst>
                    <a:path extrusionOk="0" h="633" w="7035">
                      <a:moveTo>
                        <a:pt x="6883" y="141"/>
                      </a:moveTo>
                      <a:lnTo>
                        <a:pt x="6883" y="492"/>
                      </a:lnTo>
                      <a:lnTo>
                        <a:pt x="141" y="492"/>
                      </a:lnTo>
                      <a:lnTo>
                        <a:pt x="141" y="141"/>
                      </a:lnTo>
                      <a:close/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71"/>
                      </a:cubicBezTo>
                      <a:lnTo>
                        <a:pt x="1" y="563"/>
                      </a:lnTo>
                      <a:cubicBezTo>
                        <a:pt x="1" y="598"/>
                        <a:pt x="24" y="633"/>
                        <a:pt x="71" y="633"/>
                      </a:cubicBezTo>
                      <a:lnTo>
                        <a:pt x="6953" y="633"/>
                      </a:lnTo>
                      <a:cubicBezTo>
                        <a:pt x="7000" y="633"/>
                        <a:pt x="7035" y="598"/>
                        <a:pt x="7035" y="563"/>
                      </a:cubicBezTo>
                      <a:lnTo>
                        <a:pt x="7035" y="71"/>
                      </a:lnTo>
                      <a:cubicBezTo>
                        <a:pt x="7035" y="24"/>
                        <a:pt x="7000" y="1"/>
                        <a:pt x="695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1"/>
                <p:cNvSpPr/>
                <p:nvPr/>
              </p:nvSpPr>
              <p:spPr>
                <a:xfrm>
                  <a:off x="6449598" y="5731561"/>
                  <a:ext cx="390863" cy="8008"/>
                </a:xfrm>
                <a:custGeom>
                  <a:rect b="b" l="l" r="r" t="t"/>
                  <a:pathLst>
                    <a:path extrusionOk="0" h="141" w="6882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6882" y="141"/>
                      </a:lnTo>
                      <a:lnTo>
                        <a:pt x="6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"/>
                <p:cNvSpPr/>
                <p:nvPr/>
              </p:nvSpPr>
              <p:spPr>
                <a:xfrm>
                  <a:off x="6445565" y="5727586"/>
                  <a:ext cx="399553" cy="16016"/>
                </a:xfrm>
                <a:custGeom>
                  <a:rect b="b" l="l" r="r" t="t"/>
                  <a:pathLst>
                    <a:path extrusionOk="0" h="282" w="7035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70"/>
                      </a:cubicBezTo>
                      <a:lnTo>
                        <a:pt x="1" y="211"/>
                      </a:lnTo>
                      <a:cubicBezTo>
                        <a:pt x="1" y="246"/>
                        <a:pt x="24" y="281"/>
                        <a:pt x="71" y="281"/>
                      </a:cubicBezTo>
                      <a:lnTo>
                        <a:pt x="6953" y="281"/>
                      </a:lnTo>
                      <a:cubicBezTo>
                        <a:pt x="7000" y="281"/>
                        <a:pt x="7035" y="246"/>
                        <a:pt x="7035" y="211"/>
                      </a:cubicBezTo>
                      <a:lnTo>
                        <a:pt x="7035" y="70"/>
                      </a:lnTo>
                      <a:cubicBezTo>
                        <a:pt x="7035" y="24"/>
                        <a:pt x="7000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"/>
                <p:cNvSpPr/>
                <p:nvPr/>
              </p:nvSpPr>
              <p:spPr>
                <a:xfrm>
                  <a:off x="6561254" y="5565211"/>
                  <a:ext cx="135002" cy="115237"/>
                </a:xfrm>
                <a:custGeom>
                  <a:rect b="b" l="l" r="r" t="t"/>
                  <a:pathLst>
                    <a:path extrusionOk="0" h="2029" w="2377">
                      <a:moveTo>
                        <a:pt x="1350" y="0"/>
                      </a:moveTo>
                      <a:cubicBezTo>
                        <a:pt x="1101" y="0"/>
                        <a:pt x="848" y="92"/>
                        <a:pt x="644" y="296"/>
                      </a:cubicBezTo>
                      <a:cubicBezTo>
                        <a:pt x="0" y="940"/>
                        <a:pt x="457" y="2028"/>
                        <a:pt x="1358" y="2028"/>
                      </a:cubicBezTo>
                      <a:cubicBezTo>
                        <a:pt x="1920" y="2028"/>
                        <a:pt x="2376" y="1584"/>
                        <a:pt x="2376" y="1022"/>
                      </a:cubicBezTo>
                      <a:cubicBezTo>
                        <a:pt x="2376" y="404"/>
                        <a:pt x="1872" y="0"/>
                        <a:pt x="1350" y="0"/>
                      </a:cubicBezTo>
                      <a:close/>
                    </a:path>
                  </a:pathLst>
                </a:custGeom>
                <a:solidFill>
                  <a:srgbClr val="0169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"/>
                <p:cNvSpPr/>
                <p:nvPr/>
              </p:nvSpPr>
              <p:spPr>
                <a:xfrm>
                  <a:off x="6621740" y="5595312"/>
                  <a:ext cx="49923" cy="57874"/>
                </a:xfrm>
                <a:custGeom>
                  <a:rect b="b" l="l" r="r" t="t"/>
                  <a:pathLst>
                    <a:path extrusionOk="0" h="1019" w="879">
                      <a:moveTo>
                        <a:pt x="0" y="0"/>
                      </a:moveTo>
                      <a:lnTo>
                        <a:pt x="0" y="1018"/>
                      </a:lnTo>
                      <a:lnTo>
                        <a:pt x="878" y="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"/>
                <p:cNvSpPr/>
                <p:nvPr/>
              </p:nvSpPr>
              <p:spPr>
                <a:xfrm>
                  <a:off x="5372047" y="5370635"/>
                  <a:ext cx="769856" cy="8008"/>
                </a:xfrm>
                <a:custGeom>
                  <a:rect b="b" l="l" r="r" t="t"/>
                  <a:pathLst>
                    <a:path extrusionOk="0" h="141" w="13555">
                      <a:moveTo>
                        <a:pt x="94" y="0"/>
                      </a:moveTo>
                      <a:cubicBezTo>
                        <a:pt x="1" y="0"/>
                        <a:pt x="1" y="141"/>
                        <a:pt x="94" y="141"/>
                      </a:cubicBezTo>
                      <a:lnTo>
                        <a:pt x="13460" y="141"/>
                      </a:lnTo>
                      <a:cubicBezTo>
                        <a:pt x="13554" y="141"/>
                        <a:pt x="13554" y="0"/>
                        <a:pt x="1346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"/>
                <p:cNvSpPr/>
                <p:nvPr/>
              </p:nvSpPr>
              <p:spPr>
                <a:xfrm>
                  <a:off x="5372047" y="5550104"/>
                  <a:ext cx="462084" cy="8008"/>
                </a:xfrm>
                <a:custGeom>
                  <a:rect b="b" l="l" r="r" t="t"/>
                  <a:pathLst>
                    <a:path extrusionOk="0" h="141" w="8136">
                      <a:moveTo>
                        <a:pt x="94" y="0"/>
                      </a:moveTo>
                      <a:cubicBezTo>
                        <a:pt x="1" y="0"/>
                        <a:pt x="1" y="141"/>
                        <a:pt x="94" y="141"/>
                      </a:cubicBezTo>
                      <a:lnTo>
                        <a:pt x="8030" y="141"/>
                      </a:lnTo>
                      <a:cubicBezTo>
                        <a:pt x="8135" y="141"/>
                        <a:pt x="8135" y="0"/>
                        <a:pt x="80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1"/>
                <p:cNvSpPr/>
                <p:nvPr/>
              </p:nvSpPr>
              <p:spPr>
                <a:xfrm>
                  <a:off x="5372047" y="5620529"/>
                  <a:ext cx="462084" cy="8746"/>
                </a:xfrm>
                <a:custGeom>
                  <a:rect b="b" l="l" r="r" t="t"/>
                  <a:pathLst>
                    <a:path extrusionOk="0" h="154" w="8136">
                      <a:moveTo>
                        <a:pt x="94" y="1"/>
                      </a:moveTo>
                      <a:cubicBezTo>
                        <a:pt x="1" y="1"/>
                        <a:pt x="1" y="153"/>
                        <a:pt x="94" y="153"/>
                      </a:cubicBezTo>
                      <a:lnTo>
                        <a:pt x="8030" y="153"/>
                      </a:lnTo>
                      <a:cubicBezTo>
                        <a:pt x="8135" y="153"/>
                        <a:pt x="8135" y="1"/>
                        <a:pt x="803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1"/>
                <p:cNvSpPr/>
                <p:nvPr/>
              </p:nvSpPr>
              <p:spPr>
                <a:xfrm>
                  <a:off x="5373410" y="5691692"/>
                  <a:ext cx="459358" cy="8008"/>
                </a:xfrm>
                <a:custGeom>
                  <a:rect b="b" l="l" r="r" t="t"/>
                  <a:pathLst>
                    <a:path extrusionOk="0" h="141" w="8088">
                      <a:moveTo>
                        <a:pt x="70" y="0"/>
                      </a:moveTo>
                      <a:cubicBezTo>
                        <a:pt x="35" y="0"/>
                        <a:pt x="0" y="35"/>
                        <a:pt x="0" y="70"/>
                      </a:cubicBezTo>
                      <a:cubicBezTo>
                        <a:pt x="0" y="106"/>
                        <a:pt x="35" y="141"/>
                        <a:pt x="70" y="141"/>
                      </a:cubicBezTo>
                      <a:lnTo>
                        <a:pt x="8006" y="141"/>
                      </a:lnTo>
                      <a:cubicBezTo>
                        <a:pt x="8053" y="141"/>
                        <a:pt x="8088" y="106"/>
                        <a:pt x="8088" y="70"/>
                      </a:cubicBezTo>
                      <a:cubicBezTo>
                        <a:pt x="8088" y="35"/>
                        <a:pt x="8053" y="0"/>
                        <a:pt x="800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1"/>
                <p:cNvSpPr/>
                <p:nvPr/>
              </p:nvSpPr>
              <p:spPr>
                <a:xfrm>
                  <a:off x="5909147" y="5550104"/>
                  <a:ext cx="462027" cy="8008"/>
                </a:xfrm>
                <a:custGeom>
                  <a:rect b="b" l="l" r="r" t="t"/>
                  <a:pathLst>
                    <a:path extrusionOk="0" h="141" w="8135">
                      <a:moveTo>
                        <a:pt x="106" y="0"/>
                      </a:moveTo>
                      <a:cubicBezTo>
                        <a:pt x="1" y="0"/>
                        <a:pt x="1" y="141"/>
                        <a:pt x="106" y="141"/>
                      </a:cubicBezTo>
                      <a:lnTo>
                        <a:pt x="8041" y="141"/>
                      </a:lnTo>
                      <a:cubicBezTo>
                        <a:pt x="8135" y="141"/>
                        <a:pt x="8135" y="0"/>
                        <a:pt x="804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1"/>
                <p:cNvSpPr/>
                <p:nvPr/>
              </p:nvSpPr>
              <p:spPr>
                <a:xfrm>
                  <a:off x="5909147" y="5620529"/>
                  <a:ext cx="462027" cy="8746"/>
                </a:xfrm>
                <a:custGeom>
                  <a:rect b="b" l="l" r="r" t="t"/>
                  <a:pathLst>
                    <a:path extrusionOk="0" h="154" w="8135">
                      <a:moveTo>
                        <a:pt x="106" y="1"/>
                      </a:moveTo>
                      <a:cubicBezTo>
                        <a:pt x="1" y="1"/>
                        <a:pt x="1" y="153"/>
                        <a:pt x="106" y="153"/>
                      </a:cubicBezTo>
                      <a:lnTo>
                        <a:pt x="8041" y="153"/>
                      </a:lnTo>
                      <a:cubicBezTo>
                        <a:pt x="8135" y="153"/>
                        <a:pt x="8135" y="1"/>
                        <a:pt x="804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"/>
                <p:cNvSpPr/>
                <p:nvPr/>
              </p:nvSpPr>
              <p:spPr>
                <a:xfrm>
                  <a:off x="5910510" y="5691692"/>
                  <a:ext cx="459358" cy="8008"/>
                </a:xfrm>
                <a:custGeom>
                  <a:rect b="b" l="l" r="r" t="t"/>
                  <a:pathLst>
                    <a:path extrusionOk="0" h="141" w="8088">
                      <a:moveTo>
                        <a:pt x="82" y="0"/>
                      </a:moveTo>
                      <a:cubicBezTo>
                        <a:pt x="35" y="0"/>
                        <a:pt x="0" y="35"/>
                        <a:pt x="0" y="70"/>
                      </a:cubicBezTo>
                      <a:cubicBezTo>
                        <a:pt x="0" y="106"/>
                        <a:pt x="35" y="141"/>
                        <a:pt x="82" y="141"/>
                      </a:cubicBezTo>
                      <a:lnTo>
                        <a:pt x="8017" y="141"/>
                      </a:lnTo>
                      <a:cubicBezTo>
                        <a:pt x="8052" y="141"/>
                        <a:pt x="8088" y="106"/>
                        <a:pt x="8088" y="70"/>
                      </a:cubicBezTo>
                      <a:cubicBezTo>
                        <a:pt x="8088" y="35"/>
                        <a:pt x="8052" y="0"/>
                        <a:pt x="80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"/>
                <p:cNvSpPr/>
                <p:nvPr/>
              </p:nvSpPr>
              <p:spPr>
                <a:xfrm>
                  <a:off x="5373410" y="5429133"/>
                  <a:ext cx="967219" cy="8008"/>
                </a:xfrm>
                <a:custGeom>
                  <a:rect b="b" l="l" r="r" t="t"/>
                  <a:pathLst>
                    <a:path extrusionOk="0" h="141" w="17030">
                      <a:moveTo>
                        <a:pt x="70" y="0"/>
                      </a:moveTo>
                      <a:cubicBezTo>
                        <a:pt x="35" y="0"/>
                        <a:pt x="0" y="24"/>
                        <a:pt x="0" y="70"/>
                      </a:cubicBezTo>
                      <a:cubicBezTo>
                        <a:pt x="0" y="105"/>
                        <a:pt x="35" y="141"/>
                        <a:pt x="70" y="141"/>
                      </a:cubicBezTo>
                      <a:lnTo>
                        <a:pt x="16959" y="141"/>
                      </a:lnTo>
                      <a:cubicBezTo>
                        <a:pt x="16994" y="141"/>
                        <a:pt x="17030" y="105"/>
                        <a:pt x="17030" y="70"/>
                      </a:cubicBezTo>
                      <a:cubicBezTo>
                        <a:pt x="17030" y="24"/>
                        <a:pt x="16994" y="0"/>
                        <a:pt x="1695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8" name="Google Shape;218;p1"/>
              <p:cNvSpPr/>
              <p:nvPr/>
            </p:nvSpPr>
            <p:spPr>
              <a:xfrm>
                <a:off x="6864363" y="4673999"/>
                <a:ext cx="38621" cy="1084898"/>
              </a:xfrm>
              <a:custGeom>
                <a:rect b="b" l="l" r="r" t="t"/>
                <a:pathLst>
                  <a:path extrusionOk="0" h="19102" w="680">
                    <a:moveTo>
                      <a:pt x="0" y="0"/>
                    </a:moveTo>
                    <a:lnTo>
                      <a:pt x="0" y="19101"/>
                    </a:lnTo>
                    <a:lnTo>
                      <a:pt x="679" y="19101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A2A7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6864363" y="4937239"/>
                <a:ext cx="38621" cy="138977"/>
              </a:xfrm>
              <a:custGeom>
                <a:rect b="b" l="l" r="r" t="t"/>
                <a:pathLst>
                  <a:path extrusionOk="0" h="2447" w="680">
                    <a:moveTo>
                      <a:pt x="0" y="0"/>
                    </a:moveTo>
                    <a:lnTo>
                      <a:pt x="0" y="2446"/>
                    </a:lnTo>
                    <a:lnTo>
                      <a:pt x="679" y="2446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1"/>
            <p:cNvGrpSpPr/>
            <p:nvPr/>
          </p:nvGrpSpPr>
          <p:grpSpPr>
            <a:xfrm>
              <a:off x="3298737" y="2791532"/>
              <a:ext cx="2468781" cy="1859805"/>
              <a:chOff x="2887300" y="4368713"/>
              <a:chExt cx="2817922" cy="2122823"/>
            </a:xfrm>
          </p:grpSpPr>
          <p:sp>
            <p:nvSpPr>
              <p:cNvPr id="221" name="Google Shape;221;p1"/>
              <p:cNvSpPr/>
              <p:nvPr/>
            </p:nvSpPr>
            <p:spPr>
              <a:xfrm>
                <a:off x="3731834" y="6063293"/>
                <a:ext cx="891329" cy="330083"/>
              </a:xfrm>
              <a:custGeom>
                <a:rect b="b" l="l" r="r" t="t"/>
                <a:pathLst>
                  <a:path extrusionOk="0" h="6944" w="18751">
                    <a:moveTo>
                      <a:pt x="14205" y="1"/>
                    </a:moveTo>
                    <a:cubicBezTo>
                      <a:pt x="13957" y="1"/>
                      <a:pt x="13690" y="3"/>
                      <a:pt x="13401" y="8"/>
                    </a:cubicBezTo>
                    <a:cubicBezTo>
                      <a:pt x="11693" y="43"/>
                      <a:pt x="10007" y="184"/>
                      <a:pt x="8322" y="430"/>
                    </a:cubicBezTo>
                    <a:cubicBezTo>
                      <a:pt x="8261" y="426"/>
                      <a:pt x="8197" y="425"/>
                      <a:pt x="8130" y="425"/>
                    </a:cubicBezTo>
                    <a:cubicBezTo>
                      <a:pt x="6920" y="425"/>
                      <a:pt x="4732" y="923"/>
                      <a:pt x="3102" y="1811"/>
                    </a:cubicBezTo>
                    <a:cubicBezTo>
                      <a:pt x="1381" y="2759"/>
                      <a:pt x="0" y="3414"/>
                      <a:pt x="1557" y="4573"/>
                    </a:cubicBezTo>
                    <a:cubicBezTo>
                      <a:pt x="3114" y="5732"/>
                      <a:pt x="5993" y="6551"/>
                      <a:pt x="10042" y="6890"/>
                    </a:cubicBezTo>
                    <a:cubicBezTo>
                      <a:pt x="10459" y="6926"/>
                      <a:pt x="10864" y="6944"/>
                      <a:pt x="11257" y="6944"/>
                    </a:cubicBezTo>
                    <a:cubicBezTo>
                      <a:pt x="14671" y="6944"/>
                      <a:pt x="17141" y="5637"/>
                      <a:pt x="17907" y="4105"/>
                    </a:cubicBezTo>
                    <a:cubicBezTo>
                      <a:pt x="18750" y="2384"/>
                      <a:pt x="18177" y="570"/>
                      <a:pt x="17533" y="359"/>
                    </a:cubicBezTo>
                    <a:cubicBezTo>
                      <a:pt x="16950" y="161"/>
                      <a:pt x="16209" y="1"/>
                      <a:pt x="142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3769101" y="6059585"/>
                <a:ext cx="845125" cy="337356"/>
              </a:xfrm>
              <a:custGeom>
                <a:rect b="b" l="l" r="r" t="t"/>
                <a:pathLst>
                  <a:path extrusionOk="0" h="7097" w="17779">
                    <a:moveTo>
                      <a:pt x="13413" y="161"/>
                    </a:moveTo>
                    <a:cubicBezTo>
                      <a:pt x="15500" y="161"/>
                      <a:pt x="16202" y="330"/>
                      <a:pt x="16726" y="508"/>
                    </a:cubicBezTo>
                    <a:cubicBezTo>
                      <a:pt x="16913" y="566"/>
                      <a:pt x="17100" y="800"/>
                      <a:pt x="17252" y="1140"/>
                    </a:cubicBezTo>
                    <a:cubicBezTo>
                      <a:pt x="17521" y="1795"/>
                      <a:pt x="17638" y="2977"/>
                      <a:pt x="17053" y="4148"/>
                    </a:cubicBezTo>
                    <a:cubicBezTo>
                      <a:pt x="16357" y="5583"/>
                      <a:pt x="14033" y="6961"/>
                      <a:pt x="10478" y="6961"/>
                    </a:cubicBezTo>
                    <a:cubicBezTo>
                      <a:pt x="10090" y="6961"/>
                      <a:pt x="9687" y="6944"/>
                      <a:pt x="9270" y="6910"/>
                    </a:cubicBezTo>
                    <a:cubicBezTo>
                      <a:pt x="5314" y="6570"/>
                      <a:pt x="2388" y="5763"/>
                      <a:pt x="831" y="4592"/>
                    </a:cubicBezTo>
                    <a:cubicBezTo>
                      <a:pt x="375" y="4253"/>
                      <a:pt x="164" y="3949"/>
                      <a:pt x="188" y="3668"/>
                    </a:cubicBezTo>
                    <a:cubicBezTo>
                      <a:pt x="223" y="3129"/>
                      <a:pt x="1101" y="2661"/>
                      <a:pt x="2107" y="2099"/>
                    </a:cubicBezTo>
                    <a:lnTo>
                      <a:pt x="2365" y="1959"/>
                    </a:lnTo>
                    <a:cubicBezTo>
                      <a:pt x="3968" y="1081"/>
                      <a:pt x="6122" y="566"/>
                      <a:pt x="7339" y="566"/>
                    </a:cubicBezTo>
                    <a:cubicBezTo>
                      <a:pt x="7409" y="566"/>
                      <a:pt x="7468" y="578"/>
                      <a:pt x="7538" y="578"/>
                    </a:cubicBezTo>
                    <a:lnTo>
                      <a:pt x="7550" y="578"/>
                    </a:lnTo>
                    <a:cubicBezTo>
                      <a:pt x="9235" y="344"/>
                      <a:pt x="10920" y="203"/>
                      <a:pt x="12617" y="168"/>
                    </a:cubicBezTo>
                    <a:cubicBezTo>
                      <a:pt x="12903" y="163"/>
                      <a:pt x="13168" y="161"/>
                      <a:pt x="13413" y="161"/>
                    </a:cubicBezTo>
                    <a:close/>
                    <a:moveTo>
                      <a:pt x="13243" y="0"/>
                    </a:moveTo>
                    <a:cubicBezTo>
                      <a:pt x="13043" y="0"/>
                      <a:pt x="12831" y="1"/>
                      <a:pt x="12606" y="4"/>
                    </a:cubicBezTo>
                    <a:cubicBezTo>
                      <a:pt x="10909" y="51"/>
                      <a:pt x="9212" y="180"/>
                      <a:pt x="7538" y="426"/>
                    </a:cubicBezTo>
                    <a:cubicBezTo>
                      <a:pt x="7467" y="421"/>
                      <a:pt x="7392" y="419"/>
                      <a:pt x="7313" y="419"/>
                    </a:cubicBezTo>
                    <a:cubicBezTo>
                      <a:pt x="6068" y="419"/>
                      <a:pt x="3902" y="938"/>
                      <a:pt x="2294" y="1818"/>
                    </a:cubicBezTo>
                    <a:lnTo>
                      <a:pt x="2037" y="1971"/>
                    </a:lnTo>
                    <a:cubicBezTo>
                      <a:pt x="937" y="2567"/>
                      <a:pt x="71" y="3036"/>
                      <a:pt x="36" y="3656"/>
                    </a:cubicBezTo>
                    <a:cubicBezTo>
                      <a:pt x="0" y="3984"/>
                      <a:pt x="234" y="4335"/>
                      <a:pt x="738" y="4709"/>
                    </a:cubicBezTo>
                    <a:cubicBezTo>
                      <a:pt x="2318" y="5903"/>
                      <a:pt x="5267" y="6711"/>
                      <a:pt x="9247" y="7050"/>
                    </a:cubicBezTo>
                    <a:cubicBezTo>
                      <a:pt x="9680" y="7085"/>
                      <a:pt x="10089" y="7097"/>
                      <a:pt x="10487" y="7097"/>
                    </a:cubicBezTo>
                    <a:cubicBezTo>
                      <a:pt x="14104" y="7097"/>
                      <a:pt x="16468" y="5669"/>
                      <a:pt x="17182" y="4206"/>
                    </a:cubicBezTo>
                    <a:cubicBezTo>
                      <a:pt x="17779" y="2989"/>
                      <a:pt x="17674" y="1748"/>
                      <a:pt x="17381" y="1069"/>
                    </a:cubicBezTo>
                    <a:cubicBezTo>
                      <a:pt x="17217" y="683"/>
                      <a:pt x="17006" y="437"/>
                      <a:pt x="16772" y="355"/>
                    </a:cubicBezTo>
                    <a:cubicBezTo>
                      <a:pt x="16214" y="173"/>
                      <a:pt x="15478" y="0"/>
                      <a:pt x="132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3157102" y="6062437"/>
                <a:ext cx="1518363" cy="425438"/>
              </a:xfrm>
              <a:custGeom>
                <a:rect b="b" l="l" r="r" t="t"/>
                <a:pathLst>
                  <a:path extrusionOk="0" h="8950" w="31942">
                    <a:moveTo>
                      <a:pt x="28518" y="0"/>
                    </a:moveTo>
                    <a:cubicBezTo>
                      <a:pt x="27478" y="0"/>
                      <a:pt x="26291" y="187"/>
                      <a:pt x="25188" y="506"/>
                    </a:cubicBezTo>
                    <a:cubicBezTo>
                      <a:pt x="23081" y="1103"/>
                      <a:pt x="17054" y="4415"/>
                      <a:pt x="17054" y="4415"/>
                    </a:cubicBezTo>
                    <a:cubicBezTo>
                      <a:pt x="15626" y="5153"/>
                      <a:pt x="11014" y="5750"/>
                      <a:pt x="9083" y="6311"/>
                    </a:cubicBezTo>
                    <a:cubicBezTo>
                      <a:pt x="7152" y="6873"/>
                      <a:pt x="3021" y="6873"/>
                      <a:pt x="1768" y="7177"/>
                    </a:cubicBezTo>
                    <a:cubicBezTo>
                      <a:pt x="516" y="7470"/>
                      <a:pt x="1" y="7985"/>
                      <a:pt x="867" y="8465"/>
                    </a:cubicBezTo>
                    <a:cubicBezTo>
                      <a:pt x="1456" y="8788"/>
                      <a:pt x="4506" y="8949"/>
                      <a:pt x="7160" y="8949"/>
                    </a:cubicBezTo>
                    <a:cubicBezTo>
                      <a:pt x="8354" y="8949"/>
                      <a:pt x="9468" y="8916"/>
                      <a:pt x="10242" y="8851"/>
                    </a:cubicBezTo>
                    <a:cubicBezTo>
                      <a:pt x="12735" y="8640"/>
                      <a:pt x="21817" y="8676"/>
                      <a:pt x="24146" y="7985"/>
                    </a:cubicBezTo>
                    <a:cubicBezTo>
                      <a:pt x="26476" y="7306"/>
                      <a:pt x="30654" y="5410"/>
                      <a:pt x="31169" y="4509"/>
                    </a:cubicBezTo>
                    <a:cubicBezTo>
                      <a:pt x="31684" y="3596"/>
                      <a:pt x="31941" y="1232"/>
                      <a:pt x="30818" y="506"/>
                    </a:cubicBezTo>
                    <a:cubicBezTo>
                      <a:pt x="30288" y="155"/>
                      <a:pt x="29464" y="0"/>
                      <a:pt x="28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3173834" y="6058920"/>
                <a:ext cx="1504958" cy="432616"/>
              </a:xfrm>
              <a:custGeom>
                <a:rect b="b" l="l" r="r" t="t"/>
                <a:pathLst>
                  <a:path extrusionOk="0" h="9101" w="31660">
                    <a:moveTo>
                      <a:pt x="28183" y="147"/>
                    </a:moveTo>
                    <a:cubicBezTo>
                      <a:pt x="29085" y="147"/>
                      <a:pt x="29892" y="287"/>
                      <a:pt x="30431" y="639"/>
                    </a:cubicBezTo>
                    <a:cubicBezTo>
                      <a:pt x="31484" y="1329"/>
                      <a:pt x="31262" y="3658"/>
                      <a:pt x="30758" y="4548"/>
                    </a:cubicBezTo>
                    <a:cubicBezTo>
                      <a:pt x="30243" y="5437"/>
                      <a:pt x="26053" y="7322"/>
                      <a:pt x="23783" y="8000"/>
                    </a:cubicBezTo>
                    <a:cubicBezTo>
                      <a:pt x="22226" y="8457"/>
                      <a:pt x="17650" y="8586"/>
                      <a:pt x="13963" y="8691"/>
                    </a:cubicBezTo>
                    <a:cubicBezTo>
                      <a:pt x="12219" y="8738"/>
                      <a:pt x="10709" y="8785"/>
                      <a:pt x="9902" y="8855"/>
                    </a:cubicBezTo>
                    <a:cubicBezTo>
                      <a:pt x="9131" y="8921"/>
                      <a:pt x="8013" y="8953"/>
                      <a:pt x="6814" y="8953"/>
                    </a:cubicBezTo>
                    <a:cubicBezTo>
                      <a:pt x="4170" y="8953"/>
                      <a:pt x="1134" y="8794"/>
                      <a:pt x="562" y="8480"/>
                    </a:cubicBezTo>
                    <a:cubicBezTo>
                      <a:pt x="363" y="8363"/>
                      <a:pt x="141" y="8211"/>
                      <a:pt x="164" y="8024"/>
                    </a:cubicBezTo>
                    <a:cubicBezTo>
                      <a:pt x="211" y="7766"/>
                      <a:pt x="679" y="7497"/>
                      <a:pt x="1440" y="7322"/>
                    </a:cubicBezTo>
                    <a:cubicBezTo>
                      <a:pt x="1955" y="7193"/>
                      <a:pt x="2949" y="7123"/>
                      <a:pt x="4108" y="7041"/>
                    </a:cubicBezTo>
                    <a:cubicBezTo>
                      <a:pt x="5758" y="6924"/>
                      <a:pt x="7619" y="6783"/>
                      <a:pt x="8766" y="6456"/>
                    </a:cubicBezTo>
                    <a:cubicBezTo>
                      <a:pt x="9504" y="6233"/>
                      <a:pt x="10662" y="6011"/>
                      <a:pt x="11880" y="5777"/>
                    </a:cubicBezTo>
                    <a:cubicBezTo>
                      <a:pt x="13834" y="5402"/>
                      <a:pt x="15859" y="5004"/>
                      <a:pt x="16737" y="4559"/>
                    </a:cubicBezTo>
                    <a:cubicBezTo>
                      <a:pt x="16795" y="4524"/>
                      <a:pt x="22776" y="1236"/>
                      <a:pt x="24860" y="650"/>
                    </a:cubicBezTo>
                    <a:cubicBezTo>
                      <a:pt x="25936" y="334"/>
                      <a:pt x="27060" y="159"/>
                      <a:pt x="28183" y="147"/>
                    </a:cubicBezTo>
                    <a:close/>
                    <a:moveTo>
                      <a:pt x="28187" y="1"/>
                    </a:moveTo>
                    <a:cubicBezTo>
                      <a:pt x="27094" y="1"/>
                      <a:pt x="25872" y="202"/>
                      <a:pt x="24813" y="498"/>
                    </a:cubicBezTo>
                    <a:cubicBezTo>
                      <a:pt x="22729" y="1095"/>
                      <a:pt x="16772" y="4372"/>
                      <a:pt x="16667" y="4431"/>
                    </a:cubicBezTo>
                    <a:cubicBezTo>
                      <a:pt x="15801" y="4864"/>
                      <a:pt x="13706" y="5273"/>
                      <a:pt x="11845" y="5636"/>
                    </a:cubicBezTo>
                    <a:cubicBezTo>
                      <a:pt x="10616" y="5882"/>
                      <a:pt x="9469" y="6093"/>
                      <a:pt x="8720" y="6315"/>
                    </a:cubicBezTo>
                    <a:cubicBezTo>
                      <a:pt x="7596" y="6643"/>
                      <a:pt x="5735" y="6772"/>
                      <a:pt x="4096" y="6889"/>
                    </a:cubicBezTo>
                    <a:cubicBezTo>
                      <a:pt x="2938" y="6971"/>
                      <a:pt x="1931" y="7052"/>
                      <a:pt x="1405" y="7169"/>
                    </a:cubicBezTo>
                    <a:cubicBezTo>
                      <a:pt x="562" y="7380"/>
                      <a:pt x="70" y="7673"/>
                      <a:pt x="23" y="8000"/>
                    </a:cubicBezTo>
                    <a:cubicBezTo>
                      <a:pt x="0" y="8211"/>
                      <a:pt x="152" y="8422"/>
                      <a:pt x="480" y="8597"/>
                    </a:cubicBezTo>
                    <a:cubicBezTo>
                      <a:pt x="1077" y="8937"/>
                      <a:pt x="4120" y="9101"/>
                      <a:pt x="6788" y="9101"/>
                    </a:cubicBezTo>
                    <a:cubicBezTo>
                      <a:pt x="7982" y="9101"/>
                      <a:pt x="9106" y="9066"/>
                      <a:pt x="9913" y="8995"/>
                    </a:cubicBezTo>
                    <a:cubicBezTo>
                      <a:pt x="10721" y="8925"/>
                      <a:pt x="12231" y="8878"/>
                      <a:pt x="13975" y="8831"/>
                    </a:cubicBezTo>
                    <a:cubicBezTo>
                      <a:pt x="17662" y="8726"/>
                      <a:pt x="22249" y="8597"/>
                      <a:pt x="23830" y="8129"/>
                    </a:cubicBezTo>
                    <a:cubicBezTo>
                      <a:pt x="26170" y="7439"/>
                      <a:pt x="30349" y="5543"/>
                      <a:pt x="30887" y="4606"/>
                    </a:cubicBezTo>
                    <a:cubicBezTo>
                      <a:pt x="31437" y="3647"/>
                      <a:pt x="31660" y="1259"/>
                      <a:pt x="30524" y="510"/>
                    </a:cubicBezTo>
                    <a:cubicBezTo>
                      <a:pt x="29963" y="148"/>
                      <a:pt x="29122" y="1"/>
                      <a:pt x="28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3552679" y="6181034"/>
                <a:ext cx="1106615" cy="306601"/>
              </a:xfrm>
              <a:custGeom>
                <a:rect b="b" l="l" r="r" t="t"/>
                <a:pathLst>
                  <a:path extrusionOk="0" h="6450" w="23280">
                    <a:moveTo>
                      <a:pt x="23280" y="1"/>
                    </a:moveTo>
                    <a:lnTo>
                      <a:pt x="23280" y="1"/>
                    </a:lnTo>
                    <a:cubicBezTo>
                      <a:pt x="21723" y="1241"/>
                      <a:pt x="19301" y="2704"/>
                      <a:pt x="15941" y="3898"/>
                    </a:cubicBezTo>
                    <a:cubicBezTo>
                      <a:pt x="12746" y="5045"/>
                      <a:pt x="3734" y="6063"/>
                      <a:pt x="1" y="6450"/>
                    </a:cubicBezTo>
                    <a:cubicBezTo>
                      <a:pt x="738" y="6426"/>
                      <a:pt x="1417" y="6403"/>
                      <a:pt x="1932" y="6356"/>
                    </a:cubicBezTo>
                    <a:cubicBezTo>
                      <a:pt x="4425" y="6145"/>
                      <a:pt x="13507" y="6181"/>
                      <a:pt x="15824" y="5490"/>
                    </a:cubicBezTo>
                    <a:cubicBezTo>
                      <a:pt x="18154" y="4811"/>
                      <a:pt x="22332" y="2915"/>
                      <a:pt x="22847" y="2014"/>
                    </a:cubicBezTo>
                    <a:cubicBezTo>
                      <a:pt x="23093" y="1569"/>
                      <a:pt x="23280" y="785"/>
                      <a:pt x="232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3549352" y="6177612"/>
                <a:ext cx="1113840" cy="313351"/>
              </a:xfrm>
              <a:custGeom>
                <a:rect b="b" l="l" r="r" t="t"/>
                <a:pathLst>
                  <a:path extrusionOk="0" h="6592" w="23432">
                    <a:moveTo>
                      <a:pt x="23280" y="225"/>
                    </a:moveTo>
                    <a:cubicBezTo>
                      <a:pt x="23256" y="915"/>
                      <a:pt x="23092" y="1629"/>
                      <a:pt x="22847" y="2039"/>
                    </a:cubicBezTo>
                    <a:cubicBezTo>
                      <a:pt x="22343" y="2929"/>
                      <a:pt x="18142" y="4825"/>
                      <a:pt x="15883" y="5492"/>
                    </a:cubicBezTo>
                    <a:cubicBezTo>
                      <a:pt x="14326" y="5960"/>
                      <a:pt x="9738" y="6089"/>
                      <a:pt x="6063" y="6194"/>
                    </a:cubicBezTo>
                    <a:cubicBezTo>
                      <a:pt x="4705" y="6229"/>
                      <a:pt x="3500" y="6264"/>
                      <a:pt x="2645" y="6311"/>
                    </a:cubicBezTo>
                    <a:cubicBezTo>
                      <a:pt x="6976" y="5819"/>
                      <a:pt x="13437" y="4965"/>
                      <a:pt x="16035" y="4040"/>
                    </a:cubicBezTo>
                    <a:cubicBezTo>
                      <a:pt x="19581" y="2776"/>
                      <a:pt x="21922" y="1290"/>
                      <a:pt x="23280" y="225"/>
                    </a:cubicBezTo>
                    <a:close/>
                    <a:moveTo>
                      <a:pt x="23355" y="1"/>
                    </a:moveTo>
                    <a:cubicBezTo>
                      <a:pt x="23342" y="1"/>
                      <a:pt x="23328" y="8"/>
                      <a:pt x="23315" y="14"/>
                    </a:cubicBezTo>
                    <a:cubicBezTo>
                      <a:pt x="21981" y="1079"/>
                      <a:pt x="19628" y="2601"/>
                      <a:pt x="15988" y="3912"/>
                    </a:cubicBezTo>
                    <a:cubicBezTo>
                      <a:pt x="12805" y="5035"/>
                      <a:pt x="3792" y="6054"/>
                      <a:pt x="71" y="6440"/>
                    </a:cubicBezTo>
                    <a:cubicBezTo>
                      <a:pt x="24" y="6452"/>
                      <a:pt x="0" y="6487"/>
                      <a:pt x="0" y="6522"/>
                    </a:cubicBezTo>
                    <a:cubicBezTo>
                      <a:pt x="0" y="6557"/>
                      <a:pt x="35" y="6592"/>
                      <a:pt x="71" y="6592"/>
                    </a:cubicBezTo>
                    <a:cubicBezTo>
                      <a:pt x="831" y="6580"/>
                      <a:pt x="1510" y="6545"/>
                      <a:pt x="2002" y="6510"/>
                    </a:cubicBezTo>
                    <a:cubicBezTo>
                      <a:pt x="2821" y="6440"/>
                      <a:pt x="4319" y="6393"/>
                      <a:pt x="6063" y="6346"/>
                    </a:cubicBezTo>
                    <a:cubicBezTo>
                      <a:pt x="9750" y="6241"/>
                      <a:pt x="14349" y="6112"/>
                      <a:pt x="15918" y="5644"/>
                    </a:cubicBezTo>
                    <a:cubicBezTo>
                      <a:pt x="18270" y="4953"/>
                      <a:pt x="22449" y="3057"/>
                      <a:pt x="22975" y="2121"/>
                    </a:cubicBezTo>
                    <a:cubicBezTo>
                      <a:pt x="23245" y="1641"/>
                      <a:pt x="23432" y="822"/>
                      <a:pt x="23432" y="73"/>
                    </a:cubicBezTo>
                    <a:cubicBezTo>
                      <a:pt x="23432" y="49"/>
                      <a:pt x="23408" y="26"/>
                      <a:pt x="23385" y="14"/>
                    </a:cubicBezTo>
                    <a:cubicBezTo>
                      <a:pt x="23375" y="4"/>
                      <a:pt x="23365" y="1"/>
                      <a:pt x="233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4354386" y="6064196"/>
                <a:ext cx="183628" cy="329418"/>
              </a:xfrm>
              <a:custGeom>
                <a:rect b="b" l="l" r="r" t="t"/>
                <a:pathLst>
                  <a:path extrusionOk="0" h="6930" w="3863">
                    <a:moveTo>
                      <a:pt x="2505" y="1"/>
                    </a:moveTo>
                    <a:cubicBezTo>
                      <a:pt x="1650" y="71"/>
                      <a:pt x="819" y="235"/>
                      <a:pt x="0" y="469"/>
                    </a:cubicBezTo>
                    <a:cubicBezTo>
                      <a:pt x="0" y="469"/>
                      <a:pt x="2552" y="3383"/>
                      <a:pt x="1721" y="6930"/>
                    </a:cubicBezTo>
                    <a:cubicBezTo>
                      <a:pt x="2364" y="6661"/>
                      <a:pt x="2996" y="6368"/>
                      <a:pt x="3582" y="6075"/>
                    </a:cubicBezTo>
                    <a:cubicBezTo>
                      <a:pt x="3710" y="5443"/>
                      <a:pt x="3862" y="3594"/>
                      <a:pt x="25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4350488" y="6060726"/>
                <a:ext cx="190853" cy="336785"/>
              </a:xfrm>
              <a:custGeom>
                <a:rect b="b" l="l" r="r" t="t"/>
                <a:pathLst>
                  <a:path extrusionOk="0" h="7085" w="4015">
                    <a:moveTo>
                      <a:pt x="2528" y="156"/>
                    </a:moveTo>
                    <a:cubicBezTo>
                      <a:pt x="3839" y="3620"/>
                      <a:pt x="3722" y="5446"/>
                      <a:pt x="3593" y="6102"/>
                    </a:cubicBezTo>
                    <a:cubicBezTo>
                      <a:pt x="3078" y="6359"/>
                      <a:pt x="2493" y="6628"/>
                      <a:pt x="1908" y="6886"/>
                    </a:cubicBezTo>
                    <a:cubicBezTo>
                      <a:pt x="2563" y="3737"/>
                      <a:pt x="609" y="1092"/>
                      <a:pt x="211" y="577"/>
                    </a:cubicBezTo>
                    <a:cubicBezTo>
                      <a:pt x="972" y="367"/>
                      <a:pt x="1744" y="226"/>
                      <a:pt x="2528" y="156"/>
                    </a:cubicBezTo>
                    <a:close/>
                    <a:moveTo>
                      <a:pt x="2593" y="1"/>
                    </a:moveTo>
                    <a:cubicBezTo>
                      <a:pt x="2587" y="1"/>
                      <a:pt x="2581" y="2"/>
                      <a:pt x="2575" y="4"/>
                    </a:cubicBezTo>
                    <a:cubicBezTo>
                      <a:pt x="1721" y="74"/>
                      <a:pt x="878" y="226"/>
                      <a:pt x="59" y="472"/>
                    </a:cubicBezTo>
                    <a:cubicBezTo>
                      <a:pt x="35" y="472"/>
                      <a:pt x="12" y="495"/>
                      <a:pt x="12" y="519"/>
                    </a:cubicBezTo>
                    <a:cubicBezTo>
                      <a:pt x="0" y="542"/>
                      <a:pt x="12" y="565"/>
                      <a:pt x="24" y="589"/>
                    </a:cubicBezTo>
                    <a:cubicBezTo>
                      <a:pt x="47" y="612"/>
                      <a:pt x="2540" y="3515"/>
                      <a:pt x="1732" y="6991"/>
                    </a:cubicBezTo>
                    <a:cubicBezTo>
                      <a:pt x="1721" y="7038"/>
                      <a:pt x="1756" y="7085"/>
                      <a:pt x="1803" y="7085"/>
                    </a:cubicBezTo>
                    <a:cubicBezTo>
                      <a:pt x="1814" y="7085"/>
                      <a:pt x="1826" y="7073"/>
                      <a:pt x="1838" y="7073"/>
                    </a:cubicBezTo>
                    <a:cubicBezTo>
                      <a:pt x="2481" y="6804"/>
                      <a:pt x="3125" y="6511"/>
                      <a:pt x="3699" y="6219"/>
                    </a:cubicBezTo>
                    <a:cubicBezTo>
                      <a:pt x="3710" y="6207"/>
                      <a:pt x="3734" y="6183"/>
                      <a:pt x="3734" y="6160"/>
                    </a:cubicBezTo>
                    <a:cubicBezTo>
                      <a:pt x="3863" y="5528"/>
                      <a:pt x="4015" y="3644"/>
                      <a:pt x="2645" y="51"/>
                    </a:cubicBezTo>
                    <a:cubicBezTo>
                      <a:pt x="2636" y="22"/>
                      <a:pt x="2618" y="1"/>
                      <a:pt x="259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3157673" y="6340177"/>
                <a:ext cx="540806" cy="147691"/>
              </a:xfrm>
              <a:custGeom>
                <a:rect b="b" l="l" r="r" t="t"/>
                <a:pathLst>
                  <a:path extrusionOk="0" h="3107" w="11377">
                    <a:moveTo>
                      <a:pt x="11155" y="0"/>
                    </a:moveTo>
                    <a:cubicBezTo>
                      <a:pt x="10335" y="164"/>
                      <a:pt x="9610" y="316"/>
                      <a:pt x="9083" y="468"/>
                    </a:cubicBezTo>
                    <a:cubicBezTo>
                      <a:pt x="7140" y="1030"/>
                      <a:pt x="3009" y="1030"/>
                      <a:pt x="1768" y="1334"/>
                    </a:cubicBezTo>
                    <a:cubicBezTo>
                      <a:pt x="516" y="1627"/>
                      <a:pt x="1" y="2142"/>
                      <a:pt x="855" y="2622"/>
                    </a:cubicBezTo>
                    <a:cubicBezTo>
                      <a:pt x="1452" y="2945"/>
                      <a:pt x="4505" y="3106"/>
                      <a:pt x="7159" y="3106"/>
                    </a:cubicBezTo>
                    <a:cubicBezTo>
                      <a:pt x="8354" y="3106"/>
                      <a:pt x="9468" y="3073"/>
                      <a:pt x="10242" y="3008"/>
                    </a:cubicBezTo>
                    <a:cubicBezTo>
                      <a:pt x="10534" y="2985"/>
                      <a:pt x="10921" y="2961"/>
                      <a:pt x="11377" y="2938"/>
                    </a:cubicBezTo>
                    <a:cubicBezTo>
                      <a:pt x="10382" y="1861"/>
                      <a:pt x="10839" y="597"/>
                      <a:pt x="11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3173834" y="6336612"/>
                <a:ext cx="528019" cy="154917"/>
              </a:xfrm>
              <a:custGeom>
                <a:rect b="b" l="l" r="r" t="t"/>
                <a:pathLst>
                  <a:path extrusionOk="0" h="3259" w="11108">
                    <a:moveTo>
                      <a:pt x="10674" y="169"/>
                    </a:moveTo>
                    <a:lnTo>
                      <a:pt x="10674" y="169"/>
                    </a:lnTo>
                    <a:cubicBezTo>
                      <a:pt x="10358" y="836"/>
                      <a:pt x="10066" y="1948"/>
                      <a:pt x="10885" y="2954"/>
                    </a:cubicBezTo>
                    <a:cubicBezTo>
                      <a:pt x="10464" y="2966"/>
                      <a:pt x="10136" y="2989"/>
                      <a:pt x="9890" y="3013"/>
                    </a:cubicBezTo>
                    <a:cubicBezTo>
                      <a:pt x="9123" y="3079"/>
                      <a:pt x="8008" y="3111"/>
                      <a:pt x="6810" y="3111"/>
                    </a:cubicBezTo>
                    <a:cubicBezTo>
                      <a:pt x="4169" y="3111"/>
                      <a:pt x="1130" y="2952"/>
                      <a:pt x="550" y="2638"/>
                    </a:cubicBezTo>
                    <a:cubicBezTo>
                      <a:pt x="363" y="2533"/>
                      <a:pt x="141" y="2369"/>
                      <a:pt x="164" y="2182"/>
                    </a:cubicBezTo>
                    <a:cubicBezTo>
                      <a:pt x="199" y="1924"/>
                      <a:pt x="679" y="1655"/>
                      <a:pt x="1440" y="1480"/>
                    </a:cubicBezTo>
                    <a:cubicBezTo>
                      <a:pt x="1955" y="1351"/>
                      <a:pt x="2949" y="1281"/>
                      <a:pt x="4108" y="1199"/>
                    </a:cubicBezTo>
                    <a:cubicBezTo>
                      <a:pt x="5758" y="1082"/>
                      <a:pt x="7619" y="941"/>
                      <a:pt x="8755" y="614"/>
                    </a:cubicBezTo>
                    <a:cubicBezTo>
                      <a:pt x="9293" y="461"/>
                      <a:pt x="10019" y="309"/>
                      <a:pt x="10674" y="169"/>
                    </a:cubicBezTo>
                    <a:close/>
                    <a:moveTo>
                      <a:pt x="10817" y="0"/>
                    </a:moveTo>
                    <a:cubicBezTo>
                      <a:pt x="10809" y="0"/>
                      <a:pt x="10801" y="2"/>
                      <a:pt x="10791" y="5"/>
                    </a:cubicBezTo>
                    <a:cubicBezTo>
                      <a:pt x="10089" y="145"/>
                      <a:pt x="9293" y="309"/>
                      <a:pt x="8720" y="473"/>
                    </a:cubicBezTo>
                    <a:cubicBezTo>
                      <a:pt x="7596" y="801"/>
                      <a:pt x="5735" y="930"/>
                      <a:pt x="4096" y="1047"/>
                    </a:cubicBezTo>
                    <a:cubicBezTo>
                      <a:pt x="2938" y="1129"/>
                      <a:pt x="1931" y="1210"/>
                      <a:pt x="1405" y="1327"/>
                    </a:cubicBezTo>
                    <a:cubicBezTo>
                      <a:pt x="562" y="1538"/>
                      <a:pt x="70" y="1831"/>
                      <a:pt x="23" y="2158"/>
                    </a:cubicBezTo>
                    <a:cubicBezTo>
                      <a:pt x="0" y="2369"/>
                      <a:pt x="152" y="2580"/>
                      <a:pt x="480" y="2755"/>
                    </a:cubicBezTo>
                    <a:cubicBezTo>
                      <a:pt x="1077" y="3095"/>
                      <a:pt x="4120" y="3259"/>
                      <a:pt x="6788" y="3259"/>
                    </a:cubicBezTo>
                    <a:cubicBezTo>
                      <a:pt x="7982" y="3259"/>
                      <a:pt x="9118" y="3224"/>
                      <a:pt x="9902" y="3153"/>
                    </a:cubicBezTo>
                    <a:cubicBezTo>
                      <a:pt x="10171" y="3130"/>
                      <a:pt x="10545" y="3107"/>
                      <a:pt x="11037" y="3083"/>
                    </a:cubicBezTo>
                    <a:cubicBezTo>
                      <a:pt x="11060" y="3083"/>
                      <a:pt x="11084" y="3071"/>
                      <a:pt x="11096" y="3036"/>
                    </a:cubicBezTo>
                    <a:cubicBezTo>
                      <a:pt x="11107" y="3013"/>
                      <a:pt x="11107" y="2989"/>
                      <a:pt x="11084" y="2966"/>
                    </a:cubicBezTo>
                    <a:cubicBezTo>
                      <a:pt x="10136" y="1936"/>
                      <a:pt x="10545" y="731"/>
                      <a:pt x="10873" y="110"/>
                    </a:cubicBezTo>
                    <a:cubicBezTo>
                      <a:pt x="10885" y="87"/>
                      <a:pt x="10885" y="52"/>
                      <a:pt x="10873" y="28"/>
                    </a:cubicBezTo>
                    <a:cubicBezTo>
                      <a:pt x="10856" y="11"/>
                      <a:pt x="10839" y="0"/>
                      <a:pt x="108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2887300" y="6014714"/>
                <a:ext cx="1079948" cy="421826"/>
              </a:xfrm>
              <a:custGeom>
                <a:rect b="b" l="l" r="r" t="t"/>
                <a:pathLst>
                  <a:path extrusionOk="0" h="8874" w="22719">
                    <a:moveTo>
                      <a:pt x="12922" y="0"/>
                    </a:moveTo>
                    <a:cubicBezTo>
                      <a:pt x="12922" y="0"/>
                      <a:pt x="9001" y="468"/>
                      <a:pt x="7023" y="644"/>
                    </a:cubicBezTo>
                    <a:cubicBezTo>
                      <a:pt x="5045" y="820"/>
                      <a:pt x="1463" y="2411"/>
                      <a:pt x="726" y="3956"/>
                    </a:cubicBezTo>
                    <a:cubicBezTo>
                      <a:pt x="0" y="5513"/>
                      <a:pt x="2189" y="7362"/>
                      <a:pt x="3441" y="7748"/>
                    </a:cubicBezTo>
                    <a:cubicBezTo>
                      <a:pt x="4607" y="8108"/>
                      <a:pt x="7924" y="8873"/>
                      <a:pt x="10048" y="8873"/>
                    </a:cubicBezTo>
                    <a:cubicBezTo>
                      <a:pt x="10205" y="8873"/>
                      <a:pt x="10356" y="8869"/>
                      <a:pt x="10499" y="8860"/>
                    </a:cubicBezTo>
                    <a:cubicBezTo>
                      <a:pt x="12559" y="8732"/>
                      <a:pt x="18680" y="6929"/>
                      <a:pt x="19757" y="6578"/>
                    </a:cubicBezTo>
                    <a:cubicBezTo>
                      <a:pt x="20822" y="6239"/>
                      <a:pt x="22718" y="5419"/>
                      <a:pt x="22718" y="5419"/>
                    </a:cubicBezTo>
                    <a:cubicBezTo>
                      <a:pt x="22718" y="5419"/>
                      <a:pt x="20916" y="5419"/>
                      <a:pt x="17861" y="3874"/>
                    </a:cubicBezTo>
                    <a:cubicBezTo>
                      <a:pt x="14806" y="2318"/>
                      <a:pt x="14338" y="726"/>
                      <a:pt x="12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2908975" y="6011386"/>
                <a:ext cx="1064071" cy="428956"/>
              </a:xfrm>
              <a:custGeom>
                <a:rect b="b" l="l" r="r" t="t"/>
                <a:pathLst>
                  <a:path extrusionOk="0" h="9024" w="22385">
                    <a:moveTo>
                      <a:pt x="12442" y="140"/>
                    </a:moveTo>
                    <a:cubicBezTo>
                      <a:pt x="13004" y="433"/>
                      <a:pt x="13414" y="866"/>
                      <a:pt x="13894" y="1369"/>
                    </a:cubicBezTo>
                    <a:cubicBezTo>
                      <a:pt x="14631" y="2130"/>
                      <a:pt x="15544" y="3078"/>
                      <a:pt x="17381" y="4003"/>
                    </a:cubicBezTo>
                    <a:cubicBezTo>
                      <a:pt x="19699" y="5185"/>
                      <a:pt x="21326" y="5478"/>
                      <a:pt x="21969" y="5548"/>
                    </a:cubicBezTo>
                    <a:cubicBezTo>
                      <a:pt x="21408" y="5782"/>
                      <a:pt x="20109" y="6320"/>
                      <a:pt x="19289" y="6589"/>
                    </a:cubicBezTo>
                    <a:cubicBezTo>
                      <a:pt x="18458" y="6847"/>
                      <a:pt x="12161" y="8731"/>
                      <a:pt x="10043" y="8860"/>
                    </a:cubicBezTo>
                    <a:cubicBezTo>
                      <a:pt x="9904" y="8869"/>
                      <a:pt x="9757" y="8873"/>
                      <a:pt x="9604" y="8873"/>
                    </a:cubicBezTo>
                    <a:cubicBezTo>
                      <a:pt x="7506" y="8873"/>
                      <a:pt x="4166" y="8097"/>
                      <a:pt x="3021" y="7748"/>
                    </a:cubicBezTo>
                    <a:cubicBezTo>
                      <a:pt x="2108" y="7467"/>
                      <a:pt x="832" y="6472"/>
                      <a:pt x="387" y="5442"/>
                    </a:cubicBezTo>
                    <a:cubicBezTo>
                      <a:pt x="165" y="4939"/>
                      <a:pt x="153" y="4471"/>
                      <a:pt x="352" y="4061"/>
                    </a:cubicBezTo>
                    <a:cubicBezTo>
                      <a:pt x="1078" y="2516"/>
                      <a:pt x="4694" y="948"/>
                      <a:pt x="6567" y="784"/>
                    </a:cubicBezTo>
                    <a:cubicBezTo>
                      <a:pt x="8451" y="620"/>
                      <a:pt x="12126" y="187"/>
                      <a:pt x="12442" y="140"/>
                    </a:cubicBezTo>
                    <a:close/>
                    <a:moveTo>
                      <a:pt x="12454" y="0"/>
                    </a:moveTo>
                    <a:cubicBezTo>
                      <a:pt x="12407" y="0"/>
                      <a:pt x="8510" y="468"/>
                      <a:pt x="6555" y="644"/>
                    </a:cubicBezTo>
                    <a:cubicBezTo>
                      <a:pt x="4601" y="808"/>
                      <a:pt x="972" y="2388"/>
                      <a:pt x="212" y="4003"/>
                    </a:cubicBezTo>
                    <a:cubicBezTo>
                      <a:pt x="1" y="4459"/>
                      <a:pt x="13" y="4963"/>
                      <a:pt x="247" y="5501"/>
                    </a:cubicBezTo>
                    <a:cubicBezTo>
                      <a:pt x="715" y="6566"/>
                      <a:pt x="2037" y="7596"/>
                      <a:pt x="2974" y="7889"/>
                    </a:cubicBezTo>
                    <a:cubicBezTo>
                      <a:pt x="3969" y="8193"/>
                      <a:pt x="7374" y="9024"/>
                      <a:pt x="9587" y="9024"/>
                    </a:cubicBezTo>
                    <a:cubicBezTo>
                      <a:pt x="9750" y="9024"/>
                      <a:pt x="9903" y="9012"/>
                      <a:pt x="10055" y="9012"/>
                    </a:cubicBezTo>
                    <a:cubicBezTo>
                      <a:pt x="12173" y="8883"/>
                      <a:pt x="18493" y="6999"/>
                      <a:pt x="19324" y="6730"/>
                    </a:cubicBezTo>
                    <a:cubicBezTo>
                      <a:pt x="20401" y="6390"/>
                      <a:pt x="22274" y="5571"/>
                      <a:pt x="22297" y="5559"/>
                    </a:cubicBezTo>
                    <a:cubicBezTo>
                      <a:pt x="22384" y="5549"/>
                      <a:pt x="22370" y="5417"/>
                      <a:pt x="22293" y="5417"/>
                    </a:cubicBezTo>
                    <a:cubicBezTo>
                      <a:pt x="22287" y="5417"/>
                      <a:pt x="22280" y="5417"/>
                      <a:pt x="22274" y="5419"/>
                    </a:cubicBezTo>
                    <a:cubicBezTo>
                      <a:pt x="22250" y="5419"/>
                      <a:pt x="20448" y="5396"/>
                      <a:pt x="17440" y="3874"/>
                    </a:cubicBezTo>
                    <a:cubicBezTo>
                      <a:pt x="15626" y="2961"/>
                      <a:pt x="14736" y="2013"/>
                      <a:pt x="13999" y="1264"/>
                    </a:cubicBezTo>
                    <a:cubicBezTo>
                      <a:pt x="13507" y="749"/>
                      <a:pt x="13074" y="304"/>
                      <a:pt x="124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3101488" y="6009009"/>
                <a:ext cx="634830" cy="296713"/>
              </a:xfrm>
              <a:custGeom>
                <a:rect b="b" l="l" r="r" t="t"/>
                <a:pathLst>
                  <a:path extrusionOk="0" h="6242" w="13355">
                    <a:moveTo>
                      <a:pt x="5978" y="0"/>
                    </a:moveTo>
                    <a:cubicBezTo>
                      <a:pt x="5516" y="0"/>
                      <a:pt x="5080" y="39"/>
                      <a:pt x="4694" y="120"/>
                    </a:cubicBezTo>
                    <a:cubicBezTo>
                      <a:pt x="2575" y="577"/>
                      <a:pt x="1" y="1349"/>
                      <a:pt x="1" y="1349"/>
                    </a:cubicBezTo>
                    <a:cubicBezTo>
                      <a:pt x="1" y="1349"/>
                      <a:pt x="468" y="1300"/>
                      <a:pt x="1122" y="1300"/>
                    </a:cubicBezTo>
                    <a:cubicBezTo>
                      <a:pt x="2151" y="1300"/>
                      <a:pt x="3641" y="1422"/>
                      <a:pt x="4507" y="2051"/>
                    </a:cubicBezTo>
                    <a:cubicBezTo>
                      <a:pt x="5923" y="3081"/>
                      <a:pt x="6824" y="6241"/>
                      <a:pt x="6824" y="6241"/>
                    </a:cubicBezTo>
                    <a:lnTo>
                      <a:pt x="13355" y="3994"/>
                    </a:lnTo>
                    <a:cubicBezTo>
                      <a:pt x="13355" y="3994"/>
                      <a:pt x="12875" y="3468"/>
                      <a:pt x="11646" y="1993"/>
                    </a:cubicBezTo>
                    <a:cubicBezTo>
                      <a:pt x="10641" y="778"/>
                      <a:pt x="8048" y="0"/>
                      <a:pt x="59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3097590" y="6006062"/>
                <a:ext cx="642626" cy="302988"/>
              </a:xfrm>
              <a:custGeom>
                <a:rect b="b" l="l" r="r" t="t"/>
                <a:pathLst>
                  <a:path extrusionOk="0" h="6374" w="13519">
                    <a:moveTo>
                      <a:pt x="6054" y="146"/>
                    </a:moveTo>
                    <a:cubicBezTo>
                      <a:pt x="8066" y="146"/>
                      <a:pt x="10668" y="890"/>
                      <a:pt x="11670" y="2102"/>
                    </a:cubicBezTo>
                    <a:cubicBezTo>
                      <a:pt x="12618" y="3249"/>
                      <a:pt x="13133" y="3822"/>
                      <a:pt x="13308" y="4021"/>
                    </a:cubicBezTo>
                    <a:lnTo>
                      <a:pt x="6953" y="6210"/>
                    </a:lnTo>
                    <a:cubicBezTo>
                      <a:pt x="6801" y="5718"/>
                      <a:pt x="5946" y="3015"/>
                      <a:pt x="4624" y="2055"/>
                    </a:cubicBezTo>
                    <a:cubicBezTo>
                      <a:pt x="3746" y="1411"/>
                      <a:pt x="2236" y="1282"/>
                      <a:pt x="1194" y="1282"/>
                    </a:cubicBezTo>
                    <a:cubicBezTo>
                      <a:pt x="1031" y="1282"/>
                      <a:pt x="878" y="1294"/>
                      <a:pt x="738" y="1294"/>
                    </a:cubicBezTo>
                    <a:cubicBezTo>
                      <a:pt x="1639" y="1037"/>
                      <a:pt x="3336" y="568"/>
                      <a:pt x="4799" y="264"/>
                    </a:cubicBezTo>
                    <a:cubicBezTo>
                      <a:pt x="5170" y="184"/>
                      <a:pt x="5596" y="146"/>
                      <a:pt x="6054" y="146"/>
                    </a:cubicBezTo>
                    <a:close/>
                    <a:moveTo>
                      <a:pt x="6085" y="0"/>
                    </a:moveTo>
                    <a:cubicBezTo>
                      <a:pt x="5608" y="0"/>
                      <a:pt x="5159" y="40"/>
                      <a:pt x="4764" y="124"/>
                    </a:cubicBezTo>
                    <a:cubicBezTo>
                      <a:pt x="2657" y="568"/>
                      <a:pt x="94" y="1353"/>
                      <a:pt x="59" y="1353"/>
                    </a:cubicBezTo>
                    <a:cubicBezTo>
                      <a:pt x="24" y="1353"/>
                      <a:pt x="1" y="1399"/>
                      <a:pt x="12" y="1435"/>
                    </a:cubicBezTo>
                    <a:cubicBezTo>
                      <a:pt x="24" y="1470"/>
                      <a:pt x="59" y="1493"/>
                      <a:pt x="94" y="1493"/>
                    </a:cubicBezTo>
                    <a:cubicBezTo>
                      <a:pt x="103" y="1493"/>
                      <a:pt x="562" y="1446"/>
                      <a:pt x="1200" y="1446"/>
                    </a:cubicBezTo>
                    <a:cubicBezTo>
                      <a:pt x="2218" y="1446"/>
                      <a:pt x="3693" y="1565"/>
                      <a:pt x="4542" y="2184"/>
                    </a:cubicBezTo>
                    <a:cubicBezTo>
                      <a:pt x="5923" y="3190"/>
                      <a:pt x="6824" y="6292"/>
                      <a:pt x="6836" y="6327"/>
                    </a:cubicBezTo>
                    <a:cubicBezTo>
                      <a:pt x="6836" y="6350"/>
                      <a:pt x="6847" y="6362"/>
                      <a:pt x="6871" y="6374"/>
                    </a:cubicBezTo>
                    <a:lnTo>
                      <a:pt x="6929" y="6374"/>
                    </a:lnTo>
                    <a:lnTo>
                      <a:pt x="13472" y="4127"/>
                    </a:lnTo>
                    <a:cubicBezTo>
                      <a:pt x="13495" y="4127"/>
                      <a:pt x="13507" y="4103"/>
                      <a:pt x="13519" y="4080"/>
                    </a:cubicBezTo>
                    <a:cubicBezTo>
                      <a:pt x="13519" y="4056"/>
                      <a:pt x="13519" y="4033"/>
                      <a:pt x="13495" y="4009"/>
                    </a:cubicBezTo>
                    <a:cubicBezTo>
                      <a:pt x="13495" y="4009"/>
                      <a:pt x="12992" y="3483"/>
                      <a:pt x="11787" y="2020"/>
                    </a:cubicBezTo>
                    <a:cubicBezTo>
                      <a:pt x="10750" y="755"/>
                      <a:pt x="8153" y="0"/>
                      <a:pt x="60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3787449" y="6222769"/>
                <a:ext cx="180300" cy="109663"/>
              </a:xfrm>
              <a:custGeom>
                <a:rect b="b" l="l" r="r" t="t"/>
                <a:pathLst>
                  <a:path extrusionOk="0" h="2307" w="3793">
                    <a:moveTo>
                      <a:pt x="1" y="1"/>
                    </a:moveTo>
                    <a:lnTo>
                      <a:pt x="1" y="1"/>
                    </a:lnTo>
                    <a:cubicBezTo>
                      <a:pt x="352" y="574"/>
                      <a:pt x="679" y="1417"/>
                      <a:pt x="516" y="2306"/>
                    </a:cubicBezTo>
                    <a:lnTo>
                      <a:pt x="820" y="2201"/>
                    </a:lnTo>
                    <a:cubicBezTo>
                      <a:pt x="1897" y="1862"/>
                      <a:pt x="3793" y="1042"/>
                      <a:pt x="3793" y="1042"/>
                    </a:cubicBezTo>
                    <a:cubicBezTo>
                      <a:pt x="3793" y="1042"/>
                      <a:pt x="2400" y="104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3783266" y="6219014"/>
                <a:ext cx="190235" cy="116746"/>
              </a:xfrm>
              <a:custGeom>
                <a:rect b="b" l="l" r="r" t="t"/>
                <a:pathLst>
                  <a:path extrusionOk="0" h="2456" w="4002">
                    <a:moveTo>
                      <a:pt x="264" y="232"/>
                    </a:moveTo>
                    <a:lnTo>
                      <a:pt x="264" y="232"/>
                    </a:lnTo>
                    <a:cubicBezTo>
                      <a:pt x="1914" y="934"/>
                      <a:pt x="3050" y="1121"/>
                      <a:pt x="3565" y="1180"/>
                    </a:cubicBezTo>
                    <a:cubicBezTo>
                      <a:pt x="3003" y="1414"/>
                      <a:pt x="1704" y="1952"/>
                      <a:pt x="885" y="2221"/>
                    </a:cubicBezTo>
                    <a:lnTo>
                      <a:pt x="697" y="2280"/>
                    </a:lnTo>
                    <a:cubicBezTo>
                      <a:pt x="803" y="1496"/>
                      <a:pt x="557" y="758"/>
                      <a:pt x="264" y="232"/>
                    </a:cubicBezTo>
                    <a:close/>
                    <a:moveTo>
                      <a:pt x="90" y="1"/>
                    </a:moveTo>
                    <a:cubicBezTo>
                      <a:pt x="37" y="1"/>
                      <a:pt x="1" y="66"/>
                      <a:pt x="30" y="115"/>
                    </a:cubicBezTo>
                    <a:cubicBezTo>
                      <a:pt x="346" y="653"/>
                      <a:pt x="697" y="1484"/>
                      <a:pt x="533" y="2362"/>
                    </a:cubicBezTo>
                    <a:cubicBezTo>
                      <a:pt x="522" y="2385"/>
                      <a:pt x="533" y="2420"/>
                      <a:pt x="557" y="2432"/>
                    </a:cubicBezTo>
                    <a:cubicBezTo>
                      <a:pt x="569" y="2444"/>
                      <a:pt x="580" y="2456"/>
                      <a:pt x="604" y="2456"/>
                    </a:cubicBezTo>
                    <a:lnTo>
                      <a:pt x="627" y="2456"/>
                    </a:lnTo>
                    <a:lnTo>
                      <a:pt x="931" y="2362"/>
                    </a:lnTo>
                    <a:cubicBezTo>
                      <a:pt x="2008" y="2011"/>
                      <a:pt x="3892" y="1203"/>
                      <a:pt x="3904" y="1191"/>
                    </a:cubicBezTo>
                    <a:cubicBezTo>
                      <a:pt x="4001" y="1170"/>
                      <a:pt x="3979" y="1048"/>
                      <a:pt x="3901" y="1048"/>
                    </a:cubicBezTo>
                    <a:cubicBezTo>
                      <a:pt x="3895" y="1048"/>
                      <a:pt x="3888" y="1049"/>
                      <a:pt x="3881" y="1051"/>
                    </a:cubicBezTo>
                    <a:cubicBezTo>
                      <a:pt x="3869" y="1051"/>
                      <a:pt x="2476" y="1039"/>
                      <a:pt x="124" y="9"/>
                    </a:cubicBezTo>
                    <a:cubicBezTo>
                      <a:pt x="112" y="4"/>
                      <a:pt x="101" y="1"/>
                      <a:pt x="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3058660" y="6291218"/>
                <a:ext cx="864044" cy="145362"/>
              </a:xfrm>
              <a:custGeom>
                <a:rect b="b" l="l" r="r" t="t"/>
                <a:pathLst>
                  <a:path extrusionOk="0" h="3058" w="18177">
                    <a:moveTo>
                      <a:pt x="18177" y="0"/>
                    </a:moveTo>
                    <a:cubicBezTo>
                      <a:pt x="15543" y="340"/>
                      <a:pt x="12945" y="866"/>
                      <a:pt x="10394" y="1580"/>
                    </a:cubicBezTo>
                    <a:cubicBezTo>
                      <a:pt x="8516" y="2112"/>
                      <a:pt x="6445" y="2280"/>
                      <a:pt x="4573" y="2280"/>
                    </a:cubicBezTo>
                    <a:cubicBezTo>
                      <a:pt x="2733" y="2280"/>
                      <a:pt x="1085" y="2117"/>
                      <a:pt x="0" y="1978"/>
                    </a:cubicBezTo>
                    <a:lnTo>
                      <a:pt x="0" y="1978"/>
                    </a:lnTo>
                    <a:cubicBezTo>
                      <a:pt x="1289" y="2357"/>
                      <a:pt x="4403" y="3057"/>
                      <a:pt x="6428" y="3057"/>
                    </a:cubicBezTo>
                    <a:cubicBezTo>
                      <a:pt x="6591" y="3057"/>
                      <a:pt x="6747" y="3053"/>
                      <a:pt x="6894" y="3043"/>
                    </a:cubicBezTo>
                    <a:cubicBezTo>
                      <a:pt x="8954" y="2915"/>
                      <a:pt x="15063" y="1112"/>
                      <a:pt x="16140" y="761"/>
                    </a:cubicBezTo>
                    <a:cubicBezTo>
                      <a:pt x="16737" y="585"/>
                      <a:pt x="17545" y="258"/>
                      <a:pt x="181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3054001" y="6287700"/>
                <a:ext cx="872030" cy="152635"/>
              </a:xfrm>
              <a:custGeom>
                <a:rect b="b" l="l" r="r" t="t"/>
                <a:pathLst>
                  <a:path extrusionOk="0" h="3211" w="18345">
                    <a:moveTo>
                      <a:pt x="17713" y="226"/>
                    </a:moveTo>
                    <a:cubicBezTo>
                      <a:pt x="17210" y="425"/>
                      <a:pt x="16660" y="636"/>
                      <a:pt x="16227" y="776"/>
                    </a:cubicBezTo>
                    <a:cubicBezTo>
                      <a:pt x="15407" y="1034"/>
                      <a:pt x="9099" y="2918"/>
                      <a:pt x="6992" y="3047"/>
                    </a:cubicBezTo>
                    <a:cubicBezTo>
                      <a:pt x="6846" y="3057"/>
                      <a:pt x="6691" y="3061"/>
                      <a:pt x="6529" y="3061"/>
                    </a:cubicBezTo>
                    <a:cubicBezTo>
                      <a:pt x="4918" y="3061"/>
                      <a:pt x="2616" y="2612"/>
                      <a:pt x="1117" y="2239"/>
                    </a:cubicBezTo>
                    <a:lnTo>
                      <a:pt x="1117" y="2239"/>
                    </a:lnTo>
                    <a:cubicBezTo>
                      <a:pt x="2130" y="2346"/>
                      <a:pt x="3365" y="2433"/>
                      <a:pt x="4693" y="2433"/>
                    </a:cubicBezTo>
                    <a:cubicBezTo>
                      <a:pt x="6572" y="2433"/>
                      <a:pt x="8636" y="2259"/>
                      <a:pt x="10515" y="1724"/>
                    </a:cubicBezTo>
                    <a:cubicBezTo>
                      <a:pt x="12867" y="1057"/>
                      <a:pt x="15278" y="554"/>
                      <a:pt x="17713" y="226"/>
                    </a:cubicBezTo>
                    <a:close/>
                    <a:moveTo>
                      <a:pt x="18282" y="1"/>
                    </a:moveTo>
                    <a:cubicBezTo>
                      <a:pt x="18275" y="1"/>
                      <a:pt x="18269" y="2"/>
                      <a:pt x="18263" y="4"/>
                    </a:cubicBezTo>
                    <a:cubicBezTo>
                      <a:pt x="15630" y="332"/>
                      <a:pt x="13020" y="870"/>
                      <a:pt x="10468" y="1584"/>
                    </a:cubicBezTo>
                    <a:cubicBezTo>
                      <a:pt x="8604" y="2114"/>
                      <a:pt x="6552" y="2283"/>
                      <a:pt x="4684" y="2283"/>
                    </a:cubicBezTo>
                    <a:cubicBezTo>
                      <a:pt x="2880" y="2283"/>
                      <a:pt x="1248" y="2126"/>
                      <a:pt x="122" y="1982"/>
                    </a:cubicBezTo>
                    <a:cubicBezTo>
                      <a:pt x="114" y="1980"/>
                      <a:pt x="106" y="1979"/>
                      <a:pt x="99" y="1979"/>
                    </a:cubicBezTo>
                    <a:cubicBezTo>
                      <a:pt x="14" y="1979"/>
                      <a:pt x="0" y="2101"/>
                      <a:pt x="87" y="2122"/>
                    </a:cubicBezTo>
                    <a:cubicBezTo>
                      <a:pt x="1316" y="2485"/>
                      <a:pt x="4511" y="3211"/>
                      <a:pt x="6559" y="3211"/>
                    </a:cubicBezTo>
                    <a:cubicBezTo>
                      <a:pt x="6711" y="3211"/>
                      <a:pt x="6863" y="3199"/>
                      <a:pt x="7004" y="3187"/>
                    </a:cubicBezTo>
                    <a:cubicBezTo>
                      <a:pt x="9134" y="3059"/>
                      <a:pt x="15454" y="1174"/>
                      <a:pt x="16273" y="905"/>
                    </a:cubicBezTo>
                    <a:cubicBezTo>
                      <a:pt x="16859" y="718"/>
                      <a:pt x="17701" y="390"/>
                      <a:pt x="18298" y="144"/>
                    </a:cubicBezTo>
                    <a:cubicBezTo>
                      <a:pt x="18333" y="133"/>
                      <a:pt x="18345" y="86"/>
                      <a:pt x="18345" y="51"/>
                    </a:cubicBezTo>
                    <a:cubicBezTo>
                      <a:pt x="18335" y="22"/>
                      <a:pt x="18310" y="1"/>
                      <a:pt x="182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3242806" y="4895911"/>
                <a:ext cx="895227" cy="1343767"/>
              </a:xfrm>
              <a:custGeom>
                <a:rect b="b" l="l" r="r" t="t"/>
                <a:pathLst>
                  <a:path extrusionOk="0" h="28269" w="18833">
                    <a:moveTo>
                      <a:pt x="10651" y="0"/>
                    </a:moveTo>
                    <a:cubicBezTo>
                      <a:pt x="10651" y="0"/>
                      <a:pt x="10277" y="3910"/>
                      <a:pt x="10183" y="4471"/>
                    </a:cubicBezTo>
                    <a:cubicBezTo>
                      <a:pt x="10089" y="5021"/>
                      <a:pt x="4694" y="7023"/>
                      <a:pt x="3664" y="7444"/>
                    </a:cubicBezTo>
                    <a:cubicBezTo>
                      <a:pt x="2645" y="7865"/>
                      <a:pt x="1674" y="8006"/>
                      <a:pt x="1674" y="8650"/>
                    </a:cubicBezTo>
                    <a:cubicBezTo>
                      <a:pt x="1674" y="9305"/>
                      <a:pt x="972" y="14560"/>
                      <a:pt x="972" y="15953"/>
                    </a:cubicBezTo>
                    <a:cubicBezTo>
                      <a:pt x="972" y="17346"/>
                      <a:pt x="0" y="19581"/>
                      <a:pt x="94" y="20003"/>
                    </a:cubicBezTo>
                    <a:cubicBezTo>
                      <a:pt x="176" y="20284"/>
                      <a:pt x="340" y="20541"/>
                      <a:pt x="562" y="20752"/>
                    </a:cubicBezTo>
                    <a:cubicBezTo>
                      <a:pt x="562" y="20752"/>
                      <a:pt x="515" y="20799"/>
                      <a:pt x="515" y="21302"/>
                    </a:cubicBezTo>
                    <a:cubicBezTo>
                      <a:pt x="515" y="21817"/>
                      <a:pt x="656" y="21817"/>
                      <a:pt x="656" y="21817"/>
                    </a:cubicBezTo>
                    <a:cubicBezTo>
                      <a:pt x="656" y="21817"/>
                      <a:pt x="1498" y="22788"/>
                      <a:pt x="2189" y="23022"/>
                    </a:cubicBezTo>
                    <a:cubicBezTo>
                      <a:pt x="2891" y="23256"/>
                      <a:pt x="4565" y="23537"/>
                      <a:pt x="5115" y="23631"/>
                    </a:cubicBezTo>
                    <a:cubicBezTo>
                      <a:pt x="5677" y="23725"/>
                      <a:pt x="8287" y="27119"/>
                      <a:pt x="9680" y="27681"/>
                    </a:cubicBezTo>
                    <a:cubicBezTo>
                      <a:pt x="10529" y="28016"/>
                      <a:pt x="11314" y="28269"/>
                      <a:pt x="12134" y="28269"/>
                    </a:cubicBezTo>
                    <a:cubicBezTo>
                      <a:pt x="12658" y="28269"/>
                      <a:pt x="13196" y="28166"/>
                      <a:pt x="13776" y="27915"/>
                    </a:cubicBezTo>
                    <a:cubicBezTo>
                      <a:pt x="15262" y="27259"/>
                      <a:pt x="16433" y="25585"/>
                      <a:pt x="17404" y="25305"/>
                    </a:cubicBezTo>
                    <a:cubicBezTo>
                      <a:pt x="18376" y="25024"/>
                      <a:pt x="18469" y="25117"/>
                      <a:pt x="18610" y="24977"/>
                    </a:cubicBezTo>
                    <a:cubicBezTo>
                      <a:pt x="18750" y="24836"/>
                      <a:pt x="18469" y="23490"/>
                      <a:pt x="18200" y="22659"/>
                    </a:cubicBezTo>
                    <a:cubicBezTo>
                      <a:pt x="17919" y="21817"/>
                      <a:pt x="17498" y="19733"/>
                      <a:pt x="17498" y="19733"/>
                    </a:cubicBezTo>
                    <a:lnTo>
                      <a:pt x="18376" y="11026"/>
                    </a:lnTo>
                    <a:lnTo>
                      <a:pt x="18832" y="8556"/>
                    </a:lnTo>
                    <a:cubicBezTo>
                      <a:pt x="18785" y="8193"/>
                      <a:pt x="17533" y="7678"/>
                      <a:pt x="16597" y="7116"/>
                    </a:cubicBezTo>
                    <a:cubicBezTo>
                      <a:pt x="15672" y="6555"/>
                      <a:pt x="14279" y="5536"/>
                      <a:pt x="14279" y="5536"/>
                    </a:cubicBezTo>
                    <a:lnTo>
                      <a:pt x="14595" y="4003"/>
                    </a:lnTo>
                    <a:cubicBezTo>
                      <a:pt x="14408" y="3746"/>
                      <a:pt x="14162" y="3523"/>
                      <a:pt x="13905" y="3348"/>
                    </a:cubicBezTo>
                    <a:cubicBezTo>
                      <a:pt x="13542" y="3102"/>
                      <a:pt x="10651" y="0"/>
                      <a:pt x="10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3241665" y="4892916"/>
                <a:ext cx="899695" cy="1350517"/>
              </a:xfrm>
              <a:custGeom>
                <a:rect b="b" l="l" r="r" t="t"/>
                <a:pathLst>
                  <a:path extrusionOk="0" h="28411" w="18927">
                    <a:moveTo>
                      <a:pt x="10661" y="0"/>
                    </a:moveTo>
                    <a:cubicBezTo>
                      <a:pt x="10653" y="0"/>
                      <a:pt x="10646" y="2"/>
                      <a:pt x="10640" y="5"/>
                    </a:cubicBezTo>
                    <a:cubicBezTo>
                      <a:pt x="10617" y="17"/>
                      <a:pt x="10593" y="40"/>
                      <a:pt x="10593" y="63"/>
                    </a:cubicBezTo>
                    <a:cubicBezTo>
                      <a:pt x="10593" y="110"/>
                      <a:pt x="10219" y="3973"/>
                      <a:pt x="10125" y="4523"/>
                    </a:cubicBezTo>
                    <a:cubicBezTo>
                      <a:pt x="10055" y="4956"/>
                      <a:pt x="6005" y="6536"/>
                      <a:pt x="4472" y="7133"/>
                    </a:cubicBezTo>
                    <a:cubicBezTo>
                      <a:pt x="4109" y="7273"/>
                      <a:pt x="3828" y="7378"/>
                      <a:pt x="3664" y="7449"/>
                    </a:cubicBezTo>
                    <a:cubicBezTo>
                      <a:pt x="3419" y="7542"/>
                      <a:pt x="3184" y="7624"/>
                      <a:pt x="2962" y="7706"/>
                    </a:cubicBezTo>
                    <a:cubicBezTo>
                      <a:pt x="2213" y="7975"/>
                      <a:pt x="1616" y="8186"/>
                      <a:pt x="1616" y="8736"/>
                    </a:cubicBezTo>
                    <a:cubicBezTo>
                      <a:pt x="1616" y="8982"/>
                      <a:pt x="1499" y="10024"/>
                      <a:pt x="1359" y="11217"/>
                    </a:cubicBezTo>
                    <a:cubicBezTo>
                      <a:pt x="1171" y="12985"/>
                      <a:pt x="926" y="15197"/>
                      <a:pt x="926" y="16028"/>
                    </a:cubicBezTo>
                    <a:cubicBezTo>
                      <a:pt x="926" y="16824"/>
                      <a:pt x="598" y="17900"/>
                      <a:pt x="340" y="18766"/>
                    </a:cubicBezTo>
                    <a:cubicBezTo>
                      <a:pt x="130" y="19480"/>
                      <a:pt x="1" y="19902"/>
                      <a:pt x="48" y="20077"/>
                    </a:cubicBezTo>
                    <a:cubicBezTo>
                      <a:pt x="130" y="20370"/>
                      <a:pt x="282" y="20627"/>
                      <a:pt x="504" y="20826"/>
                    </a:cubicBezTo>
                    <a:cubicBezTo>
                      <a:pt x="469" y="21014"/>
                      <a:pt x="457" y="21189"/>
                      <a:pt x="469" y="21365"/>
                    </a:cubicBezTo>
                    <a:cubicBezTo>
                      <a:pt x="469" y="21798"/>
                      <a:pt x="563" y="21915"/>
                      <a:pt x="633" y="21950"/>
                    </a:cubicBezTo>
                    <a:cubicBezTo>
                      <a:pt x="762" y="22090"/>
                      <a:pt x="1522" y="22933"/>
                      <a:pt x="2190" y="23156"/>
                    </a:cubicBezTo>
                    <a:cubicBezTo>
                      <a:pt x="2892" y="23390"/>
                      <a:pt x="4577" y="23670"/>
                      <a:pt x="5127" y="23764"/>
                    </a:cubicBezTo>
                    <a:cubicBezTo>
                      <a:pt x="5338" y="23799"/>
                      <a:pt x="5982" y="24466"/>
                      <a:pt x="6661" y="25180"/>
                    </a:cubicBezTo>
                    <a:cubicBezTo>
                      <a:pt x="7632" y="26199"/>
                      <a:pt x="8873" y="27498"/>
                      <a:pt x="9669" y="27814"/>
                    </a:cubicBezTo>
                    <a:cubicBezTo>
                      <a:pt x="10476" y="28130"/>
                      <a:pt x="11272" y="28411"/>
                      <a:pt x="12138" y="28411"/>
                    </a:cubicBezTo>
                    <a:cubicBezTo>
                      <a:pt x="12723" y="28411"/>
                      <a:pt x="13297" y="28294"/>
                      <a:pt x="13835" y="28048"/>
                    </a:cubicBezTo>
                    <a:cubicBezTo>
                      <a:pt x="14608" y="27720"/>
                      <a:pt x="15310" y="27088"/>
                      <a:pt x="15918" y="26550"/>
                    </a:cubicBezTo>
                    <a:cubicBezTo>
                      <a:pt x="16492" y="26023"/>
                      <a:pt x="16995" y="25578"/>
                      <a:pt x="17452" y="25450"/>
                    </a:cubicBezTo>
                    <a:cubicBezTo>
                      <a:pt x="17744" y="25368"/>
                      <a:pt x="18049" y="25297"/>
                      <a:pt x="18353" y="25239"/>
                    </a:cubicBezTo>
                    <a:cubicBezTo>
                      <a:pt x="18528" y="25204"/>
                      <a:pt x="18599" y="25192"/>
                      <a:pt x="18692" y="25110"/>
                    </a:cubicBezTo>
                    <a:cubicBezTo>
                      <a:pt x="18903" y="24899"/>
                      <a:pt x="18482" y="23296"/>
                      <a:pt x="18294" y="22711"/>
                    </a:cubicBezTo>
                    <a:cubicBezTo>
                      <a:pt x="18025" y="21915"/>
                      <a:pt x="17627" y="19960"/>
                      <a:pt x="17592" y="19796"/>
                    </a:cubicBezTo>
                    <a:lnTo>
                      <a:pt x="18470" y="11112"/>
                    </a:lnTo>
                    <a:cubicBezTo>
                      <a:pt x="18476" y="11055"/>
                      <a:pt x="18438" y="11025"/>
                      <a:pt x="18399" y="11025"/>
                    </a:cubicBezTo>
                    <a:cubicBezTo>
                      <a:pt x="18367" y="11025"/>
                      <a:pt x="18335" y="11046"/>
                      <a:pt x="18330" y="11089"/>
                    </a:cubicBezTo>
                    <a:lnTo>
                      <a:pt x="17452" y="19796"/>
                    </a:lnTo>
                    <a:cubicBezTo>
                      <a:pt x="17452" y="19796"/>
                      <a:pt x="17452" y="19808"/>
                      <a:pt x="17452" y="19820"/>
                    </a:cubicBezTo>
                    <a:cubicBezTo>
                      <a:pt x="17452" y="19832"/>
                      <a:pt x="17873" y="21927"/>
                      <a:pt x="18154" y="22758"/>
                    </a:cubicBezTo>
                    <a:cubicBezTo>
                      <a:pt x="18470" y="23682"/>
                      <a:pt x="18681" y="24876"/>
                      <a:pt x="18587" y="25005"/>
                    </a:cubicBezTo>
                    <a:cubicBezTo>
                      <a:pt x="18540" y="25063"/>
                      <a:pt x="18493" y="25063"/>
                      <a:pt x="18330" y="25098"/>
                    </a:cubicBezTo>
                    <a:cubicBezTo>
                      <a:pt x="18014" y="25157"/>
                      <a:pt x="17709" y="25227"/>
                      <a:pt x="17417" y="25309"/>
                    </a:cubicBezTo>
                    <a:cubicBezTo>
                      <a:pt x="16925" y="25450"/>
                      <a:pt x="16422" y="25894"/>
                      <a:pt x="15825" y="26433"/>
                    </a:cubicBezTo>
                    <a:cubicBezTo>
                      <a:pt x="15216" y="26971"/>
                      <a:pt x="14526" y="27591"/>
                      <a:pt x="13777" y="27919"/>
                    </a:cubicBezTo>
                    <a:cubicBezTo>
                      <a:pt x="13203" y="28171"/>
                      <a:pt x="12665" y="28271"/>
                      <a:pt x="12151" y="28271"/>
                    </a:cubicBezTo>
                    <a:cubicBezTo>
                      <a:pt x="11303" y="28271"/>
                      <a:pt x="10519" y="27998"/>
                      <a:pt x="9739" y="27685"/>
                    </a:cubicBezTo>
                    <a:cubicBezTo>
                      <a:pt x="8943" y="27369"/>
                      <a:pt x="7737" y="26117"/>
                      <a:pt x="6766" y="25087"/>
                    </a:cubicBezTo>
                    <a:cubicBezTo>
                      <a:pt x="5912" y="24185"/>
                      <a:pt x="5408" y="23670"/>
                      <a:pt x="5162" y="23624"/>
                    </a:cubicBezTo>
                    <a:cubicBezTo>
                      <a:pt x="4601" y="23530"/>
                      <a:pt x="2904" y="23249"/>
                      <a:pt x="2236" y="23027"/>
                    </a:cubicBezTo>
                    <a:cubicBezTo>
                      <a:pt x="1569" y="22804"/>
                      <a:pt x="738" y="21845"/>
                      <a:pt x="727" y="21833"/>
                    </a:cubicBezTo>
                    <a:cubicBezTo>
                      <a:pt x="715" y="21821"/>
                      <a:pt x="703" y="21821"/>
                      <a:pt x="692" y="21810"/>
                    </a:cubicBezTo>
                    <a:cubicBezTo>
                      <a:pt x="680" y="21810"/>
                      <a:pt x="610" y="21728"/>
                      <a:pt x="610" y="21376"/>
                    </a:cubicBezTo>
                    <a:cubicBezTo>
                      <a:pt x="598" y="21201"/>
                      <a:pt x="610" y="21025"/>
                      <a:pt x="645" y="20850"/>
                    </a:cubicBezTo>
                    <a:cubicBezTo>
                      <a:pt x="656" y="20838"/>
                      <a:pt x="656" y="20826"/>
                      <a:pt x="656" y="20815"/>
                    </a:cubicBezTo>
                    <a:cubicBezTo>
                      <a:pt x="656" y="20791"/>
                      <a:pt x="645" y="20780"/>
                      <a:pt x="633" y="20756"/>
                    </a:cubicBezTo>
                    <a:cubicBezTo>
                      <a:pt x="422" y="20569"/>
                      <a:pt x="270" y="20323"/>
                      <a:pt x="188" y="20054"/>
                    </a:cubicBezTo>
                    <a:cubicBezTo>
                      <a:pt x="153" y="19902"/>
                      <a:pt x="317" y="19363"/>
                      <a:pt x="481" y="18802"/>
                    </a:cubicBezTo>
                    <a:cubicBezTo>
                      <a:pt x="738" y="17924"/>
                      <a:pt x="1066" y="16847"/>
                      <a:pt x="1066" y="16028"/>
                    </a:cubicBezTo>
                    <a:cubicBezTo>
                      <a:pt x="1066" y="15197"/>
                      <a:pt x="1312" y="12996"/>
                      <a:pt x="1511" y="11229"/>
                    </a:cubicBezTo>
                    <a:cubicBezTo>
                      <a:pt x="1651" y="9977"/>
                      <a:pt x="1757" y="8994"/>
                      <a:pt x="1757" y="8724"/>
                    </a:cubicBezTo>
                    <a:cubicBezTo>
                      <a:pt x="1757" y="8280"/>
                      <a:pt x="2307" y="8092"/>
                      <a:pt x="3009" y="7847"/>
                    </a:cubicBezTo>
                    <a:cubicBezTo>
                      <a:pt x="3243" y="7765"/>
                      <a:pt x="3477" y="7683"/>
                      <a:pt x="3711" y="7589"/>
                    </a:cubicBezTo>
                    <a:cubicBezTo>
                      <a:pt x="3887" y="7519"/>
                      <a:pt x="4168" y="7414"/>
                      <a:pt x="4530" y="7261"/>
                    </a:cubicBezTo>
                    <a:cubicBezTo>
                      <a:pt x="7925" y="5939"/>
                      <a:pt x="10207" y="4967"/>
                      <a:pt x="10277" y="4546"/>
                    </a:cubicBezTo>
                    <a:cubicBezTo>
                      <a:pt x="10359" y="4054"/>
                      <a:pt x="10652" y="1000"/>
                      <a:pt x="10722" y="239"/>
                    </a:cubicBezTo>
                    <a:cubicBezTo>
                      <a:pt x="11260" y="824"/>
                      <a:pt x="13554" y="3259"/>
                      <a:pt x="13882" y="3481"/>
                    </a:cubicBezTo>
                    <a:cubicBezTo>
                      <a:pt x="14128" y="3656"/>
                      <a:pt x="14350" y="3855"/>
                      <a:pt x="14537" y="4090"/>
                    </a:cubicBezTo>
                    <a:lnTo>
                      <a:pt x="14221" y="5599"/>
                    </a:lnTo>
                    <a:cubicBezTo>
                      <a:pt x="14221" y="5623"/>
                      <a:pt x="14221" y="5658"/>
                      <a:pt x="14257" y="5670"/>
                    </a:cubicBezTo>
                    <a:cubicBezTo>
                      <a:pt x="14268" y="5681"/>
                      <a:pt x="15661" y="6700"/>
                      <a:pt x="16586" y="7250"/>
                    </a:cubicBezTo>
                    <a:cubicBezTo>
                      <a:pt x="16867" y="7425"/>
                      <a:pt x="17183" y="7589"/>
                      <a:pt x="17487" y="7753"/>
                    </a:cubicBezTo>
                    <a:cubicBezTo>
                      <a:pt x="18107" y="8081"/>
                      <a:pt x="18751" y="8420"/>
                      <a:pt x="18786" y="8642"/>
                    </a:cubicBezTo>
                    <a:cubicBezTo>
                      <a:pt x="18786" y="8673"/>
                      <a:pt x="18812" y="8703"/>
                      <a:pt x="18842" y="8703"/>
                    </a:cubicBezTo>
                    <a:cubicBezTo>
                      <a:pt x="18847" y="8703"/>
                      <a:pt x="18852" y="8703"/>
                      <a:pt x="18856" y="8701"/>
                    </a:cubicBezTo>
                    <a:cubicBezTo>
                      <a:pt x="18903" y="8701"/>
                      <a:pt x="18926" y="8666"/>
                      <a:pt x="18926" y="8619"/>
                    </a:cubicBezTo>
                    <a:cubicBezTo>
                      <a:pt x="18891" y="8338"/>
                      <a:pt x="18376" y="8057"/>
                      <a:pt x="17545" y="7624"/>
                    </a:cubicBezTo>
                    <a:cubicBezTo>
                      <a:pt x="17253" y="7460"/>
                      <a:pt x="16937" y="7296"/>
                      <a:pt x="16656" y="7133"/>
                    </a:cubicBezTo>
                    <a:cubicBezTo>
                      <a:pt x="15825" y="6629"/>
                      <a:pt x="14608" y="5752"/>
                      <a:pt x="14374" y="5576"/>
                    </a:cubicBezTo>
                    <a:lnTo>
                      <a:pt x="14690" y="4090"/>
                    </a:lnTo>
                    <a:cubicBezTo>
                      <a:pt x="14690" y="4066"/>
                      <a:pt x="14690" y="4054"/>
                      <a:pt x="14678" y="4031"/>
                    </a:cubicBezTo>
                    <a:cubicBezTo>
                      <a:pt x="14479" y="3774"/>
                      <a:pt x="14233" y="3551"/>
                      <a:pt x="13964" y="3364"/>
                    </a:cubicBezTo>
                    <a:cubicBezTo>
                      <a:pt x="13613" y="3118"/>
                      <a:pt x="10745" y="52"/>
                      <a:pt x="10722" y="28"/>
                    </a:cubicBezTo>
                    <a:cubicBezTo>
                      <a:pt x="10705" y="11"/>
                      <a:pt x="10681" y="0"/>
                      <a:pt x="106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3416114" y="5902962"/>
                <a:ext cx="38693" cy="38361"/>
              </a:xfrm>
              <a:custGeom>
                <a:rect b="b" l="l" r="r" t="t"/>
                <a:pathLst>
                  <a:path extrusionOk="0" h="807" w="814">
                    <a:moveTo>
                      <a:pt x="99" y="0"/>
                    </a:moveTo>
                    <a:cubicBezTo>
                      <a:pt x="44" y="0"/>
                      <a:pt x="1" y="82"/>
                      <a:pt x="65" y="127"/>
                    </a:cubicBezTo>
                    <a:cubicBezTo>
                      <a:pt x="299" y="315"/>
                      <a:pt x="498" y="525"/>
                      <a:pt x="673" y="771"/>
                    </a:cubicBezTo>
                    <a:cubicBezTo>
                      <a:pt x="685" y="795"/>
                      <a:pt x="708" y="806"/>
                      <a:pt x="732" y="806"/>
                    </a:cubicBezTo>
                    <a:cubicBezTo>
                      <a:pt x="743" y="795"/>
                      <a:pt x="755" y="795"/>
                      <a:pt x="767" y="783"/>
                    </a:cubicBezTo>
                    <a:cubicBezTo>
                      <a:pt x="802" y="760"/>
                      <a:pt x="814" y="713"/>
                      <a:pt x="790" y="689"/>
                    </a:cubicBezTo>
                    <a:cubicBezTo>
                      <a:pt x="603" y="432"/>
                      <a:pt x="392" y="209"/>
                      <a:pt x="146" y="22"/>
                    </a:cubicBezTo>
                    <a:cubicBezTo>
                      <a:pt x="131" y="7"/>
                      <a:pt x="115" y="0"/>
                      <a:pt x="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3658965" y="4896481"/>
                <a:ext cx="302703" cy="401148"/>
              </a:xfrm>
              <a:custGeom>
                <a:rect b="b" l="l" r="r" t="t"/>
                <a:pathLst>
                  <a:path extrusionOk="0" h="8439" w="6368">
                    <a:moveTo>
                      <a:pt x="1896" y="0"/>
                    </a:moveTo>
                    <a:cubicBezTo>
                      <a:pt x="1896" y="0"/>
                      <a:pt x="1522" y="3909"/>
                      <a:pt x="1428" y="4459"/>
                    </a:cubicBezTo>
                    <a:cubicBezTo>
                      <a:pt x="1404" y="4647"/>
                      <a:pt x="819" y="4974"/>
                      <a:pt x="0" y="5361"/>
                    </a:cubicBezTo>
                    <a:cubicBezTo>
                      <a:pt x="140" y="6262"/>
                      <a:pt x="655" y="7760"/>
                      <a:pt x="2458" y="8322"/>
                    </a:cubicBezTo>
                    <a:cubicBezTo>
                      <a:pt x="2711" y="8402"/>
                      <a:pt x="2957" y="8439"/>
                      <a:pt x="3193" y="8439"/>
                    </a:cubicBezTo>
                    <a:cubicBezTo>
                      <a:pt x="4639" y="8439"/>
                      <a:pt x="5753" y="7078"/>
                      <a:pt x="6367" y="6133"/>
                    </a:cubicBezTo>
                    <a:cubicBezTo>
                      <a:pt x="5887" y="5805"/>
                      <a:pt x="5524" y="5536"/>
                      <a:pt x="5524" y="5536"/>
                    </a:cubicBezTo>
                    <a:lnTo>
                      <a:pt x="5852" y="4003"/>
                    </a:lnTo>
                    <a:cubicBezTo>
                      <a:pt x="5653" y="3745"/>
                      <a:pt x="5419" y="3523"/>
                      <a:pt x="5150" y="3347"/>
                    </a:cubicBezTo>
                    <a:cubicBezTo>
                      <a:pt x="4799" y="3102"/>
                      <a:pt x="1896" y="0"/>
                      <a:pt x="18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3655067" y="4892583"/>
                <a:ext cx="310451" cy="408373"/>
              </a:xfrm>
              <a:custGeom>
                <a:rect b="b" l="l" r="r" t="t"/>
                <a:pathLst>
                  <a:path extrusionOk="0" h="8591" w="6531">
                    <a:moveTo>
                      <a:pt x="2037" y="246"/>
                    </a:moveTo>
                    <a:cubicBezTo>
                      <a:pt x="2587" y="831"/>
                      <a:pt x="4869" y="3266"/>
                      <a:pt x="5197" y="3488"/>
                    </a:cubicBezTo>
                    <a:cubicBezTo>
                      <a:pt x="5442" y="3663"/>
                      <a:pt x="5665" y="3862"/>
                      <a:pt x="5864" y="4097"/>
                    </a:cubicBezTo>
                    <a:lnTo>
                      <a:pt x="5536" y="5606"/>
                    </a:lnTo>
                    <a:cubicBezTo>
                      <a:pt x="5536" y="5630"/>
                      <a:pt x="5548" y="5653"/>
                      <a:pt x="5571" y="5677"/>
                    </a:cubicBezTo>
                    <a:cubicBezTo>
                      <a:pt x="5571" y="5677"/>
                      <a:pt x="5911" y="5922"/>
                      <a:pt x="6355" y="6227"/>
                    </a:cubicBezTo>
                    <a:cubicBezTo>
                      <a:pt x="5762" y="7133"/>
                      <a:pt x="4674" y="8445"/>
                      <a:pt x="3272" y="8445"/>
                    </a:cubicBezTo>
                    <a:cubicBezTo>
                      <a:pt x="3044" y="8445"/>
                      <a:pt x="2807" y="8410"/>
                      <a:pt x="2563" y="8333"/>
                    </a:cubicBezTo>
                    <a:cubicBezTo>
                      <a:pt x="819" y="7783"/>
                      <a:pt x="316" y="6332"/>
                      <a:pt x="164" y="5489"/>
                    </a:cubicBezTo>
                    <a:cubicBezTo>
                      <a:pt x="1381" y="4904"/>
                      <a:pt x="1568" y="4682"/>
                      <a:pt x="1592" y="4553"/>
                    </a:cubicBezTo>
                    <a:cubicBezTo>
                      <a:pt x="1674" y="4061"/>
                      <a:pt x="1966" y="995"/>
                      <a:pt x="2037" y="246"/>
                    </a:cubicBezTo>
                    <a:close/>
                    <a:moveTo>
                      <a:pt x="1955" y="0"/>
                    </a:moveTo>
                    <a:cubicBezTo>
                      <a:pt x="1931" y="12"/>
                      <a:pt x="1908" y="35"/>
                      <a:pt x="1908" y="70"/>
                    </a:cubicBezTo>
                    <a:cubicBezTo>
                      <a:pt x="1908" y="105"/>
                      <a:pt x="1533" y="3980"/>
                      <a:pt x="1440" y="4530"/>
                    </a:cubicBezTo>
                    <a:cubicBezTo>
                      <a:pt x="1428" y="4588"/>
                      <a:pt x="1276" y="4799"/>
                      <a:pt x="47" y="5372"/>
                    </a:cubicBezTo>
                    <a:cubicBezTo>
                      <a:pt x="23" y="5384"/>
                      <a:pt x="0" y="5419"/>
                      <a:pt x="12" y="5443"/>
                    </a:cubicBezTo>
                    <a:cubicBezTo>
                      <a:pt x="141" y="6320"/>
                      <a:pt x="656" y="7889"/>
                      <a:pt x="2516" y="8474"/>
                    </a:cubicBezTo>
                    <a:cubicBezTo>
                      <a:pt x="2762" y="8544"/>
                      <a:pt x="3020" y="8591"/>
                      <a:pt x="3277" y="8591"/>
                    </a:cubicBezTo>
                    <a:cubicBezTo>
                      <a:pt x="4775" y="8591"/>
                      <a:pt x="5911" y="7175"/>
                      <a:pt x="6508" y="6250"/>
                    </a:cubicBezTo>
                    <a:cubicBezTo>
                      <a:pt x="6531" y="6215"/>
                      <a:pt x="6519" y="6168"/>
                      <a:pt x="6484" y="6145"/>
                    </a:cubicBezTo>
                    <a:cubicBezTo>
                      <a:pt x="6110" y="5876"/>
                      <a:pt x="5794" y="5653"/>
                      <a:pt x="5688" y="5583"/>
                    </a:cubicBezTo>
                    <a:lnTo>
                      <a:pt x="6004" y="4085"/>
                    </a:lnTo>
                    <a:cubicBezTo>
                      <a:pt x="6004" y="4073"/>
                      <a:pt x="6004" y="4050"/>
                      <a:pt x="5993" y="4038"/>
                    </a:cubicBezTo>
                    <a:cubicBezTo>
                      <a:pt x="5794" y="3769"/>
                      <a:pt x="5548" y="3546"/>
                      <a:pt x="5279" y="3359"/>
                    </a:cubicBezTo>
                    <a:cubicBezTo>
                      <a:pt x="4927" y="3113"/>
                      <a:pt x="2060" y="59"/>
                      <a:pt x="2037" y="24"/>
                    </a:cubicBezTo>
                    <a:cubicBezTo>
                      <a:pt x="2013" y="0"/>
                      <a:pt x="1978" y="0"/>
                      <a:pt x="19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3795245" y="4955993"/>
                <a:ext cx="141940" cy="203687"/>
              </a:xfrm>
              <a:custGeom>
                <a:rect b="b" l="l" r="r" t="t"/>
                <a:pathLst>
                  <a:path extrusionOk="0" h="4285" w="2986">
                    <a:moveTo>
                      <a:pt x="211" y="0"/>
                    </a:moveTo>
                    <a:lnTo>
                      <a:pt x="1" y="1019"/>
                    </a:lnTo>
                    <a:cubicBezTo>
                      <a:pt x="1" y="1019"/>
                      <a:pt x="1" y="3945"/>
                      <a:pt x="2669" y="4284"/>
                    </a:cubicBezTo>
                    <a:lnTo>
                      <a:pt x="2657" y="4272"/>
                    </a:lnTo>
                    <a:lnTo>
                      <a:pt x="2985" y="2739"/>
                    </a:lnTo>
                    <a:cubicBezTo>
                      <a:pt x="2786" y="2493"/>
                      <a:pt x="2552" y="2271"/>
                      <a:pt x="2283" y="2095"/>
                    </a:cubicBezTo>
                    <a:cubicBezTo>
                      <a:pt x="2084" y="1943"/>
                      <a:pt x="1066" y="89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3527106" y="4372659"/>
                <a:ext cx="256499" cy="205304"/>
              </a:xfrm>
              <a:custGeom>
                <a:rect b="b" l="l" r="r" t="t"/>
                <a:pathLst>
                  <a:path extrusionOk="0" h="4319" w="5396">
                    <a:moveTo>
                      <a:pt x="3545" y="1"/>
                    </a:moveTo>
                    <a:cubicBezTo>
                      <a:pt x="2561" y="1"/>
                      <a:pt x="1265" y="321"/>
                      <a:pt x="726" y="1329"/>
                    </a:cubicBezTo>
                    <a:cubicBezTo>
                      <a:pt x="0" y="2663"/>
                      <a:pt x="539" y="3682"/>
                      <a:pt x="808" y="3857"/>
                    </a:cubicBezTo>
                    <a:cubicBezTo>
                      <a:pt x="960" y="3962"/>
                      <a:pt x="1124" y="4056"/>
                      <a:pt x="1299" y="4126"/>
                    </a:cubicBezTo>
                    <a:lnTo>
                      <a:pt x="1522" y="3014"/>
                    </a:lnTo>
                    <a:cubicBezTo>
                      <a:pt x="1522" y="3014"/>
                      <a:pt x="1615" y="3998"/>
                      <a:pt x="2236" y="4220"/>
                    </a:cubicBezTo>
                    <a:cubicBezTo>
                      <a:pt x="2442" y="4294"/>
                      <a:pt x="2723" y="4319"/>
                      <a:pt x="3006" y="4319"/>
                    </a:cubicBezTo>
                    <a:cubicBezTo>
                      <a:pt x="3571" y="4319"/>
                      <a:pt x="4143" y="4220"/>
                      <a:pt x="4143" y="4220"/>
                    </a:cubicBezTo>
                    <a:cubicBezTo>
                      <a:pt x="4143" y="4220"/>
                      <a:pt x="5255" y="3412"/>
                      <a:pt x="5396" y="1411"/>
                    </a:cubicBezTo>
                    <a:cubicBezTo>
                      <a:pt x="5396" y="1411"/>
                      <a:pt x="5255" y="311"/>
                      <a:pt x="4366" y="88"/>
                    </a:cubicBezTo>
                    <a:cubicBezTo>
                      <a:pt x="4149" y="34"/>
                      <a:pt x="3863" y="1"/>
                      <a:pt x="35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3524872" y="4368713"/>
                <a:ext cx="262060" cy="212434"/>
              </a:xfrm>
              <a:custGeom>
                <a:rect b="b" l="l" r="r" t="t"/>
                <a:pathLst>
                  <a:path extrusionOk="0" h="4469" w="5513">
                    <a:moveTo>
                      <a:pt x="3580" y="153"/>
                    </a:moveTo>
                    <a:cubicBezTo>
                      <a:pt x="3894" y="153"/>
                      <a:pt x="4176" y="187"/>
                      <a:pt x="4389" y="242"/>
                    </a:cubicBezTo>
                    <a:cubicBezTo>
                      <a:pt x="5185" y="441"/>
                      <a:pt x="5349" y="1412"/>
                      <a:pt x="5361" y="1506"/>
                    </a:cubicBezTo>
                    <a:cubicBezTo>
                      <a:pt x="5232" y="3320"/>
                      <a:pt x="4284" y="4127"/>
                      <a:pt x="4155" y="4233"/>
                    </a:cubicBezTo>
                    <a:cubicBezTo>
                      <a:pt x="4057" y="4248"/>
                      <a:pt x="3548" y="4327"/>
                      <a:pt x="3048" y="4327"/>
                    </a:cubicBezTo>
                    <a:cubicBezTo>
                      <a:pt x="2775" y="4327"/>
                      <a:pt x="2505" y="4303"/>
                      <a:pt x="2306" y="4233"/>
                    </a:cubicBezTo>
                    <a:cubicBezTo>
                      <a:pt x="1733" y="4022"/>
                      <a:pt x="1639" y="3097"/>
                      <a:pt x="1639" y="3097"/>
                    </a:cubicBezTo>
                    <a:cubicBezTo>
                      <a:pt x="1639" y="3051"/>
                      <a:pt x="1604" y="3027"/>
                      <a:pt x="1569" y="3027"/>
                    </a:cubicBezTo>
                    <a:cubicBezTo>
                      <a:pt x="1534" y="3027"/>
                      <a:pt x="1510" y="3051"/>
                      <a:pt x="1498" y="3074"/>
                    </a:cubicBezTo>
                    <a:lnTo>
                      <a:pt x="1288" y="4104"/>
                    </a:lnTo>
                    <a:cubicBezTo>
                      <a:pt x="1159" y="4034"/>
                      <a:pt x="1019" y="3964"/>
                      <a:pt x="902" y="3882"/>
                    </a:cubicBezTo>
                    <a:cubicBezTo>
                      <a:pt x="691" y="3741"/>
                      <a:pt x="129" y="2758"/>
                      <a:pt x="831" y="1447"/>
                    </a:cubicBezTo>
                    <a:cubicBezTo>
                      <a:pt x="1352" y="468"/>
                      <a:pt x="2618" y="153"/>
                      <a:pt x="3580" y="153"/>
                    </a:cubicBezTo>
                    <a:close/>
                    <a:moveTo>
                      <a:pt x="3622" y="1"/>
                    </a:moveTo>
                    <a:cubicBezTo>
                      <a:pt x="2610" y="1"/>
                      <a:pt x="1258" y="340"/>
                      <a:pt x="714" y="1365"/>
                    </a:cubicBezTo>
                    <a:cubicBezTo>
                      <a:pt x="0" y="2711"/>
                      <a:pt x="492" y="3776"/>
                      <a:pt x="820" y="3999"/>
                    </a:cubicBezTo>
                    <a:cubicBezTo>
                      <a:pt x="983" y="4104"/>
                      <a:pt x="1147" y="4198"/>
                      <a:pt x="1323" y="4268"/>
                    </a:cubicBezTo>
                    <a:cubicBezTo>
                      <a:pt x="1335" y="4274"/>
                      <a:pt x="1346" y="4277"/>
                      <a:pt x="1358" y="4277"/>
                    </a:cubicBezTo>
                    <a:cubicBezTo>
                      <a:pt x="1370" y="4277"/>
                      <a:pt x="1381" y="4274"/>
                      <a:pt x="1393" y="4268"/>
                    </a:cubicBezTo>
                    <a:cubicBezTo>
                      <a:pt x="1405" y="4268"/>
                      <a:pt x="1417" y="4244"/>
                      <a:pt x="1428" y="4221"/>
                    </a:cubicBezTo>
                    <a:lnTo>
                      <a:pt x="1569" y="3472"/>
                    </a:lnTo>
                    <a:cubicBezTo>
                      <a:pt x="1662" y="3788"/>
                      <a:pt x="1850" y="4221"/>
                      <a:pt x="2259" y="4361"/>
                    </a:cubicBezTo>
                    <a:cubicBezTo>
                      <a:pt x="2485" y="4433"/>
                      <a:pt x="2719" y="4469"/>
                      <a:pt x="2954" y="4469"/>
                    </a:cubicBezTo>
                    <a:cubicBezTo>
                      <a:pt x="2988" y="4469"/>
                      <a:pt x="3021" y="4468"/>
                      <a:pt x="3055" y="4467"/>
                    </a:cubicBezTo>
                    <a:cubicBezTo>
                      <a:pt x="3441" y="4467"/>
                      <a:pt x="3828" y="4420"/>
                      <a:pt x="4214" y="4361"/>
                    </a:cubicBezTo>
                    <a:cubicBezTo>
                      <a:pt x="4225" y="4361"/>
                      <a:pt x="4225" y="4350"/>
                      <a:pt x="4237" y="4350"/>
                    </a:cubicBezTo>
                    <a:cubicBezTo>
                      <a:pt x="4284" y="4315"/>
                      <a:pt x="5384" y="3507"/>
                      <a:pt x="5513" y="1494"/>
                    </a:cubicBezTo>
                    <a:lnTo>
                      <a:pt x="5513" y="1482"/>
                    </a:lnTo>
                    <a:cubicBezTo>
                      <a:pt x="5513" y="1435"/>
                      <a:pt x="5349" y="312"/>
                      <a:pt x="4436" y="89"/>
                    </a:cubicBezTo>
                    <a:cubicBezTo>
                      <a:pt x="4221" y="34"/>
                      <a:pt x="3938" y="1"/>
                      <a:pt x="36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4156312" y="4628866"/>
                <a:ext cx="92408" cy="163615"/>
              </a:xfrm>
              <a:custGeom>
                <a:rect b="b" l="l" r="r" t="t"/>
                <a:pathLst>
                  <a:path extrusionOk="0" h="3442" w="1944">
                    <a:moveTo>
                      <a:pt x="363" y="0"/>
                    </a:moveTo>
                    <a:lnTo>
                      <a:pt x="0" y="3441"/>
                    </a:lnTo>
                    <a:cubicBezTo>
                      <a:pt x="0" y="3441"/>
                      <a:pt x="1943" y="3067"/>
                      <a:pt x="1943" y="2049"/>
                    </a:cubicBezTo>
                    <a:cubicBezTo>
                      <a:pt x="1943" y="1019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4152414" y="4625111"/>
                <a:ext cx="99633" cy="170698"/>
              </a:xfrm>
              <a:custGeom>
                <a:rect b="b" l="l" r="r" t="t"/>
                <a:pathLst>
                  <a:path extrusionOk="0" h="3591" w="2096">
                    <a:moveTo>
                      <a:pt x="504" y="196"/>
                    </a:moveTo>
                    <a:cubicBezTo>
                      <a:pt x="855" y="442"/>
                      <a:pt x="1955" y="1297"/>
                      <a:pt x="1955" y="2116"/>
                    </a:cubicBezTo>
                    <a:cubicBezTo>
                      <a:pt x="1955" y="2947"/>
                      <a:pt x="551" y="3333"/>
                      <a:pt x="164" y="3415"/>
                    </a:cubicBezTo>
                    <a:lnTo>
                      <a:pt x="504" y="196"/>
                    </a:lnTo>
                    <a:close/>
                    <a:moveTo>
                      <a:pt x="453" y="0"/>
                    </a:moveTo>
                    <a:cubicBezTo>
                      <a:pt x="439" y="0"/>
                      <a:pt x="428" y="3"/>
                      <a:pt x="422" y="9"/>
                    </a:cubicBezTo>
                    <a:cubicBezTo>
                      <a:pt x="398" y="21"/>
                      <a:pt x="375" y="44"/>
                      <a:pt x="375" y="68"/>
                    </a:cubicBezTo>
                    <a:lnTo>
                      <a:pt x="1" y="3509"/>
                    </a:lnTo>
                    <a:cubicBezTo>
                      <a:pt x="1" y="3532"/>
                      <a:pt x="12" y="3555"/>
                      <a:pt x="24" y="3567"/>
                    </a:cubicBezTo>
                    <a:cubicBezTo>
                      <a:pt x="36" y="3579"/>
                      <a:pt x="59" y="3591"/>
                      <a:pt x="82" y="3591"/>
                    </a:cubicBezTo>
                    <a:lnTo>
                      <a:pt x="82" y="3579"/>
                    </a:lnTo>
                    <a:cubicBezTo>
                      <a:pt x="164" y="3567"/>
                      <a:pt x="2096" y="3169"/>
                      <a:pt x="2096" y="2116"/>
                    </a:cubicBezTo>
                    <a:cubicBezTo>
                      <a:pt x="2096" y="1063"/>
                      <a:pt x="551" y="44"/>
                      <a:pt x="492" y="9"/>
                    </a:cubicBezTo>
                    <a:cubicBezTo>
                      <a:pt x="480" y="3"/>
                      <a:pt x="466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3726273" y="4608854"/>
                <a:ext cx="464607" cy="511857"/>
              </a:xfrm>
              <a:custGeom>
                <a:rect b="b" l="l" r="r" t="t"/>
                <a:pathLst>
                  <a:path extrusionOk="0" h="10768" w="9774">
                    <a:moveTo>
                      <a:pt x="6531" y="0"/>
                    </a:moveTo>
                    <a:cubicBezTo>
                      <a:pt x="4003" y="0"/>
                      <a:pt x="667" y="2446"/>
                      <a:pt x="539" y="3066"/>
                    </a:cubicBezTo>
                    <a:cubicBezTo>
                      <a:pt x="398" y="3699"/>
                      <a:pt x="0" y="5688"/>
                      <a:pt x="539" y="7069"/>
                    </a:cubicBezTo>
                    <a:cubicBezTo>
                      <a:pt x="1042" y="8298"/>
                      <a:pt x="1838" y="9398"/>
                      <a:pt x="2844" y="10265"/>
                    </a:cubicBezTo>
                    <a:cubicBezTo>
                      <a:pt x="3222" y="10563"/>
                      <a:pt x="3814" y="10767"/>
                      <a:pt x="4418" y="10767"/>
                    </a:cubicBezTo>
                    <a:cubicBezTo>
                      <a:pt x="4880" y="10767"/>
                      <a:pt x="5349" y="10647"/>
                      <a:pt x="5735" y="10358"/>
                    </a:cubicBezTo>
                    <a:cubicBezTo>
                      <a:pt x="6613" y="9691"/>
                      <a:pt x="8392" y="7736"/>
                      <a:pt x="8439" y="6929"/>
                    </a:cubicBezTo>
                    <a:cubicBezTo>
                      <a:pt x="8486" y="6133"/>
                      <a:pt x="9235" y="5162"/>
                      <a:pt x="9422" y="3956"/>
                    </a:cubicBezTo>
                    <a:cubicBezTo>
                      <a:pt x="9598" y="2762"/>
                      <a:pt x="9773" y="632"/>
                      <a:pt x="9773" y="632"/>
                    </a:cubicBezTo>
                    <a:cubicBezTo>
                      <a:pt x="9773" y="632"/>
                      <a:pt x="9071" y="0"/>
                      <a:pt x="6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3730694" y="4605479"/>
                <a:ext cx="464084" cy="518607"/>
              </a:xfrm>
              <a:custGeom>
                <a:rect b="b" l="l" r="r" t="t"/>
                <a:pathLst>
                  <a:path extrusionOk="0" h="10910" w="9763">
                    <a:moveTo>
                      <a:pt x="6438" y="141"/>
                    </a:moveTo>
                    <a:cubicBezTo>
                      <a:pt x="8638" y="141"/>
                      <a:pt x="9446" y="621"/>
                      <a:pt x="9610" y="726"/>
                    </a:cubicBezTo>
                    <a:cubicBezTo>
                      <a:pt x="9586" y="1019"/>
                      <a:pt x="9423" y="2915"/>
                      <a:pt x="9259" y="4004"/>
                    </a:cubicBezTo>
                    <a:cubicBezTo>
                      <a:pt x="9142" y="4589"/>
                      <a:pt x="8954" y="5151"/>
                      <a:pt x="8697" y="5677"/>
                    </a:cubicBezTo>
                    <a:cubicBezTo>
                      <a:pt x="8498" y="6145"/>
                      <a:pt x="8299" y="6590"/>
                      <a:pt x="8276" y="6988"/>
                    </a:cubicBezTo>
                    <a:cubicBezTo>
                      <a:pt x="8229" y="7772"/>
                      <a:pt x="6473" y="9703"/>
                      <a:pt x="5595" y="10359"/>
                    </a:cubicBezTo>
                    <a:cubicBezTo>
                      <a:pt x="5225" y="10636"/>
                      <a:pt x="4763" y="10756"/>
                      <a:pt x="4306" y="10756"/>
                    </a:cubicBezTo>
                    <a:cubicBezTo>
                      <a:pt x="3737" y="10756"/>
                      <a:pt x="3174" y="10570"/>
                      <a:pt x="2798" y="10265"/>
                    </a:cubicBezTo>
                    <a:cubicBezTo>
                      <a:pt x="1803" y="9399"/>
                      <a:pt x="1019" y="8322"/>
                      <a:pt x="516" y="7105"/>
                    </a:cubicBezTo>
                    <a:cubicBezTo>
                      <a:pt x="153" y="6192"/>
                      <a:pt x="153" y="4823"/>
                      <a:pt x="516" y="3149"/>
                    </a:cubicBezTo>
                    <a:cubicBezTo>
                      <a:pt x="645" y="2552"/>
                      <a:pt x="3969" y="141"/>
                      <a:pt x="6438" y="141"/>
                    </a:cubicBezTo>
                    <a:close/>
                    <a:moveTo>
                      <a:pt x="6438" y="1"/>
                    </a:moveTo>
                    <a:cubicBezTo>
                      <a:pt x="3851" y="1"/>
                      <a:pt x="516" y="2482"/>
                      <a:pt x="375" y="3126"/>
                    </a:cubicBezTo>
                    <a:cubicBezTo>
                      <a:pt x="1" y="4823"/>
                      <a:pt x="13" y="6216"/>
                      <a:pt x="375" y="7164"/>
                    </a:cubicBezTo>
                    <a:cubicBezTo>
                      <a:pt x="890" y="8404"/>
                      <a:pt x="1686" y="9516"/>
                      <a:pt x="2704" y="10394"/>
                    </a:cubicBezTo>
                    <a:cubicBezTo>
                      <a:pt x="3173" y="10733"/>
                      <a:pt x="3734" y="10909"/>
                      <a:pt x="4308" y="10909"/>
                    </a:cubicBezTo>
                    <a:cubicBezTo>
                      <a:pt x="4326" y="10909"/>
                      <a:pt x="4343" y="10910"/>
                      <a:pt x="4361" y="10910"/>
                    </a:cubicBezTo>
                    <a:cubicBezTo>
                      <a:pt x="4834" y="10910"/>
                      <a:pt x="5294" y="10758"/>
                      <a:pt x="5689" y="10476"/>
                    </a:cubicBezTo>
                    <a:cubicBezTo>
                      <a:pt x="6567" y="9821"/>
                      <a:pt x="8381" y="7843"/>
                      <a:pt x="8428" y="7012"/>
                    </a:cubicBezTo>
                    <a:cubicBezTo>
                      <a:pt x="8451" y="6637"/>
                      <a:pt x="8627" y="6216"/>
                      <a:pt x="8837" y="5736"/>
                    </a:cubicBezTo>
                    <a:cubicBezTo>
                      <a:pt x="9095" y="5197"/>
                      <a:pt x="9294" y="4624"/>
                      <a:pt x="9399" y="4039"/>
                    </a:cubicBezTo>
                    <a:cubicBezTo>
                      <a:pt x="9575" y="2845"/>
                      <a:pt x="9762" y="726"/>
                      <a:pt x="9762" y="703"/>
                    </a:cubicBezTo>
                    <a:cubicBezTo>
                      <a:pt x="9762" y="680"/>
                      <a:pt x="9750" y="656"/>
                      <a:pt x="9727" y="645"/>
                    </a:cubicBezTo>
                    <a:cubicBezTo>
                      <a:pt x="9704" y="609"/>
                      <a:pt x="8966" y="1"/>
                      <a:pt x="64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4011666" y="4871431"/>
                <a:ext cx="58468" cy="104102"/>
              </a:xfrm>
              <a:custGeom>
                <a:rect b="b" l="l" r="r" t="t"/>
                <a:pathLst>
                  <a:path extrusionOk="0" h="2190" w="1230">
                    <a:moveTo>
                      <a:pt x="960" y="0"/>
                    </a:moveTo>
                    <a:cubicBezTo>
                      <a:pt x="925" y="0"/>
                      <a:pt x="890" y="47"/>
                      <a:pt x="902" y="82"/>
                    </a:cubicBezTo>
                    <a:cubicBezTo>
                      <a:pt x="948" y="527"/>
                      <a:pt x="1077" y="1697"/>
                      <a:pt x="1077" y="1803"/>
                    </a:cubicBezTo>
                    <a:cubicBezTo>
                      <a:pt x="1042" y="1885"/>
                      <a:pt x="984" y="1943"/>
                      <a:pt x="913" y="1978"/>
                    </a:cubicBezTo>
                    <a:cubicBezTo>
                      <a:pt x="851" y="2006"/>
                      <a:pt x="757" y="2040"/>
                      <a:pt x="632" y="2040"/>
                    </a:cubicBezTo>
                    <a:cubicBezTo>
                      <a:pt x="496" y="2040"/>
                      <a:pt x="324" y="2001"/>
                      <a:pt x="117" y="1873"/>
                    </a:cubicBezTo>
                    <a:cubicBezTo>
                      <a:pt x="109" y="1870"/>
                      <a:pt x="100" y="1869"/>
                      <a:pt x="91" y="1869"/>
                    </a:cubicBezTo>
                    <a:cubicBezTo>
                      <a:pt x="65" y="1869"/>
                      <a:pt x="41" y="1882"/>
                      <a:pt x="24" y="1908"/>
                    </a:cubicBezTo>
                    <a:cubicBezTo>
                      <a:pt x="0" y="1932"/>
                      <a:pt x="12" y="1978"/>
                      <a:pt x="47" y="2002"/>
                    </a:cubicBezTo>
                    <a:cubicBezTo>
                      <a:pt x="223" y="2119"/>
                      <a:pt x="422" y="2177"/>
                      <a:pt x="632" y="2189"/>
                    </a:cubicBezTo>
                    <a:cubicBezTo>
                      <a:pt x="761" y="2189"/>
                      <a:pt x="878" y="2154"/>
                      <a:pt x="995" y="2095"/>
                    </a:cubicBezTo>
                    <a:cubicBezTo>
                      <a:pt x="1112" y="2049"/>
                      <a:pt x="1194" y="1932"/>
                      <a:pt x="1229" y="1803"/>
                    </a:cubicBezTo>
                    <a:cubicBezTo>
                      <a:pt x="1229" y="1674"/>
                      <a:pt x="1042" y="129"/>
                      <a:pt x="1042" y="71"/>
                    </a:cubicBezTo>
                    <a:cubicBezTo>
                      <a:pt x="1042" y="24"/>
                      <a:pt x="1007" y="0"/>
                      <a:pt x="9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3926533" y="4960034"/>
                <a:ext cx="96876" cy="47202"/>
              </a:xfrm>
              <a:custGeom>
                <a:rect b="b" l="l" r="r" t="t"/>
                <a:pathLst>
                  <a:path extrusionOk="0" h="993" w="2038">
                    <a:moveTo>
                      <a:pt x="105" y="1"/>
                    </a:moveTo>
                    <a:cubicBezTo>
                      <a:pt x="53" y="1"/>
                      <a:pt x="0" y="61"/>
                      <a:pt x="36" y="114"/>
                    </a:cubicBezTo>
                    <a:cubicBezTo>
                      <a:pt x="504" y="653"/>
                      <a:pt x="1171" y="969"/>
                      <a:pt x="1873" y="992"/>
                    </a:cubicBezTo>
                    <a:lnTo>
                      <a:pt x="1967" y="980"/>
                    </a:lnTo>
                    <a:cubicBezTo>
                      <a:pt x="2002" y="980"/>
                      <a:pt x="2037" y="945"/>
                      <a:pt x="2037" y="910"/>
                    </a:cubicBezTo>
                    <a:cubicBezTo>
                      <a:pt x="2037" y="863"/>
                      <a:pt x="2002" y="840"/>
                      <a:pt x="1955" y="840"/>
                    </a:cubicBezTo>
                    <a:cubicBezTo>
                      <a:pt x="1926" y="841"/>
                      <a:pt x="1897" y="842"/>
                      <a:pt x="1868" y="842"/>
                    </a:cubicBezTo>
                    <a:cubicBezTo>
                      <a:pt x="818" y="842"/>
                      <a:pt x="153" y="32"/>
                      <a:pt x="153" y="21"/>
                    </a:cubicBezTo>
                    <a:cubicBezTo>
                      <a:pt x="139" y="7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3863693" y="4768520"/>
                <a:ext cx="188619" cy="151351"/>
              </a:xfrm>
              <a:custGeom>
                <a:rect b="b" l="l" r="r" t="t"/>
                <a:pathLst>
                  <a:path extrusionOk="0" h="3184" w="3968">
                    <a:moveTo>
                      <a:pt x="1185" y="296"/>
                    </a:moveTo>
                    <a:cubicBezTo>
                      <a:pt x="2042" y="296"/>
                      <a:pt x="2884" y="503"/>
                      <a:pt x="3652" y="901"/>
                    </a:cubicBezTo>
                    <a:cubicBezTo>
                      <a:pt x="3418" y="2212"/>
                      <a:pt x="2739" y="2891"/>
                      <a:pt x="2177" y="2891"/>
                    </a:cubicBezTo>
                    <a:cubicBezTo>
                      <a:pt x="1533" y="2891"/>
                      <a:pt x="855" y="2622"/>
                      <a:pt x="562" y="2236"/>
                    </a:cubicBezTo>
                    <a:cubicBezTo>
                      <a:pt x="363" y="1978"/>
                      <a:pt x="363" y="1100"/>
                      <a:pt x="410" y="609"/>
                    </a:cubicBezTo>
                    <a:cubicBezTo>
                      <a:pt x="410" y="574"/>
                      <a:pt x="398" y="538"/>
                      <a:pt x="375" y="503"/>
                    </a:cubicBezTo>
                    <a:cubicBezTo>
                      <a:pt x="351" y="468"/>
                      <a:pt x="328" y="433"/>
                      <a:pt x="316" y="386"/>
                    </a:cubicBezTo>
                    <a:cubicBezTo>
                      <a:pt x="363" y="351"/>
                      <a:pt x="421" y="340"/>
                      <a:pt x="492" y="340"/>
                    </a:cubicBezTo>
                    <a:lnTo>
                      <a:pt x="503" y="340"/>
                    </a:lnTo>
                    <a:cubicBezTo>
                      <a:pt x="731" y="310"/>
                      <a:pt x="959" y="296"/>
                      <a:pt x="1185" y="296"/>
                    </a:cubicBezTo>
                    <a:close/>
                    <a:moveTo>
                      <a:pt x="1195" y="0"/>
                    </a:moveTo>
                    <a:cubicBezTo>
                      <a:pt x="953" y="0"/>
                      <a:pt x="710" y="16"/>
                      <a:pt x="468" y="47"/>
                    </a:cubicBezTo>
                    <a:cubicBezTo>
                      <a:pt x="398" y="47"/>
                      <a:pt x="141" y="70"/>
                      <a:pt x="47" y="258"/>
                    </a:cubicBezTo>
                    <a:cubicBezTo>
                      <a:pt x="0" y="386"/>
                      <a:pt x="24" y="527"/>
                      <a:pt x="117" y="632"/>
                    </a:cubicBezTo>
                    <a:cubicBezTo>
                      <a:pt x="82" y="925"/>
                      <a:pt x="12" y="2025"/>
                      <a:pt x="328" y="2423"/>
                    </a:cubicBezTo>
                    <a:cubicBezTo>
                      <a:pt x="679" y="2868"/>
                      <a:pt x="1440" y="3184"/>
                      <a:pt x="2177" y="3184"/>
                    </a:cubicBezTo>
                    <a:cubicBezTo>
                      <a:pt x="3008" y="3184"/>
                      <a:pt x="3745" y="2224"/>
                      <a:pt x="3956" y="843"/>
                    </a:cubicBezTo>
                    <a:cubicBezTo>
                      <a:pt x="3968" y="784"/>
                      <a:pt x="3944" y="726"/>
                      <a:pt x="3898" y="691"/>
                    </a:cubicBezTo>
                    <a:cubicBezTo>
                      <a:pt x="3069" y="234"/>
                      <a:pt x="2136" y="0"/>
                      <a:pt x="11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3736825" y="4771277"/>
                <a:ext cx="137471" cy="8414"/>
              </a:xfrm>
              <a:custGeom>
                <a:rect b="b" l="l" r="r" t="t"/>
                <a:pathLst>
                  <a:path extrusionOk="0" h="177" w="2892">
                    <a:moveTo>
                      <a:pt x="2891" y="17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3729600" y="4764527"/>
                <a:ext cx="153966" cy="22389"/>
              </a:xfrm>
              <a:custGeom>
                <a:rect b="b" l="l" r="r" t="t"/>
                <a:pathLst>
                  <a:path extrusionOk="0" h="471" w="3239">
                    <a:moveTo>
                      <a:pt x="146" y="1"/>
                    </a:moveTo>
                    <a:cubicBezTo>
                      <a:pt x="72" y="1"/>
                      <a:pt x="12" y="67"/>
                      <a:pt x="12" y="143"/>
                    </a:cubicBezTo>
                    <a:cubicBezTo>
                      <a:pt x="0" y="213"/>
                      <a:pt x="59" y="283"/>
                      <a:pt x="141" y="295"/>
                    </a:cubicBezTo>
                    <a:lnTo>
                      <a:pt x="3032" y="470"/>
                    </a:lnTo>
                    <a:lnTo>
                      <a:pt x="3043" y="470"/>
                    </a:lnTo>
                    <a:cubicBezTo>
                      <a:pt x="3047" y="471"/>
                      <a:pt x="3051" y="471"/>
                      <a:pt x="3054" y="471"/>
                    </a:cubicBezTo>
                    <a:cubicBezTo>
                      <a:pt x="3231" y="471"/>
                      <a:pt x="3239" y="189"/>
                      <a:pt x="3055" y="178"/>
                    </a:cubicBezTo>
                    <a:lnTo>
                      <a:pt x="164" y="2"/>
                    </a:lnTo>
                    <a:cubicBezTo>
                      <a:pt x="158" y="1"/>
                      <a:pt x="152" y="1"/>
                      <a:pt x="1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4034483" y="4800130"/>
                <a:ext cx="181964" cy="157579"/>
              </a:xfrm>
              <a:custGeom>
                <a:rect b="b" l="l" r="r" t="t"/>
                <a:pathLst>
                  <a:path extrusionOk="0" h="3315" w="3828">
                    <a:moveTo>
                      <a:pt x="1456" y="503"/>
                    </a:moveTo>
                    <a:cubicBezTo>
                      <a:pt x="2581" y="503"/>
                      <a:pt x="3351" y="949"/>
                      <a:pt x="3500" y="1056"/>
                    </a:cubicBezTo>
                    <a:cubicBezTo>
                      <a:pt x="3488" y="1067"/>
                      <a:pt x="3476" y="1079"/>
                      <a:pt x="3453" y="1079"/>
                    </a:cubicBezTo>
                    <a:cubicBezTo>
                      <a:pt x="3406" y="1102"/>
                      <a:pt x="3371" y="1149"/>
                      <a:pt x="3371" y="1196"/>
                    </a:cubicBezTo>
                    <a:cubicBezTo>
                      <a:pt x="3195" y="2390"/>
                      <a:pt x="2482" y="3022"/>
                      <a:pt x="2224" y="3022"/>
                    </a:cubicBezTo>
                    <a:cubicBezTo>
                      <a:pt x="1990" y="3010"/>
                      <a:pt x="1768" y="2975"/>
                      <a:pt x="1545" y="2905"/>
                    </a:cubicBezTo>
                    <a:cubicBezTo>
                      <a:pt x="1288" y="2835"/>
                      <a:pt x="1077" y="2647"/>
                      <a:pt x="983" y="2413"/>
                    </a:cubicBezTo>
                    <a:cubicBezTo>
                      <a:pt x="866" y="2121"/>
                      <a:pt x="995" y="1149"/>
                      <a:pt x="1100" y="517"/>
                    </a:cubicBezTo>
                    <a:lnTo>
                      <a:pt x="1112" y="517"/>
                    </a:lnTo>
                    <a:cubicBezTo>
                      <a:pt x="1230" y="508"/>
                      <a:pt x="1345" y="503"/>
                      <a:pt x="1456" y="503"/>
                    </a:cubicBezTo>
                    <a:close/>
                    <a:moveTo>
                      <a:pt x="206" y="0"/>
                    </a:moveTo>
                    <a:cubicBezTo>
                      <a:pt x="53" y="0"/>
                      <a:pt x="1" y="253"/>
                      <a:pt x="188" y="295"/>
                    </a:cubicBezTo>
                    <a:lnTo>
                      <a:pt x="808" y="482"/>
                    </a:lnTo>
                    <a:cubicBezTo>
                      <a:pt x="738" y="903"/>
                      <a:pt x="550" y="2109"/>
                      <a:pt x="714" y="2519"/>
                    </a:cubicBezTo>
                    <a:cubicBezTo>
                      <a:pt x="843" y="2846"/>
                      <a:pt x="1124" y="3092"/>
                      <a:pt x="1475" y="3186"/>
                    </a:cubicBezTo>
                    <a:cubicBezTo>
                      <a:pt x="1721" y="3256"/>
                      <a:pt x="1967" y="3303"/>
                      <a:pt x="2224" y="3314"/>
                    </a:cubicBezTo>
                    <a:cubicBezTo>
                      <a:pt x="2680" y="3314"/>
                      <a:pt x="3453" y="2542"/>
                      <a:pt x="3640" y="1313"/>
                    </a:cubicBezTo>
                    <a:cubicBezTo>
                      <a:pt x="3722" y="1278"/>
                      <a:pt x="3769" y="1208"/>
                      <a:pt x="3804" y="1126"/>
                    </a:cubicBezTo>
                    <a:cubicBezTo>
                      <a:pt x="3827" y="1056"/>
                      <a:pt x="3816" y="974"/>
                      <a:pt x="3769" y="915"/>
                    </a:cubicBezTo>
                    <a:cubicBezTo>
                      <a:pt x="3652" y="755"/>
                      <a:pt x="2701" y="208"/>
                      <a:pt x="1401" y="208"/>
                    </a:cubicBezTo>
                    <a:cubicBezTo>
                      <a:pt x="1273" y="208"/>
                      <a:pt x="1141" y="213"/>
                      <a:pt x="1007" y="225"/>
                    </a:cubicBezTo>
                    <a:lnTo>
                      <a:pt x="269" y="14"/>
                    </a:lnTo>
                    <a:cubicBezTo>
                      <a:pt x="247" y="5"/>
                      <a:pt x="226" y="0"/>
                      <a:pt x="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4035576" y="4819619"/>
                <a:ext cx="51243" cy="25716"/>
              </a:xfrm>
              <a:custGeom>
                <a:rect b="b" l="l" r="r" t="t"/>
                <a:pathLst>
                  <a:path extrusionOk="0" h="541" w="1078">
                    <a:moveTo>
                      <a:pt x="144" y="0"/>
                    </a:moveTo>
                    <a:cubicBezTo>
                      <a:pt x="71" y="0"/>
                      <a:pt x="12" y="56"/>
                      <a:pt x="12" y="131"/>
                    </a:cubicBezTo>
                    <a:cubicBezTo>
                      <a:pt x="1" y="213"/>
                      <a:pt x="71" y="283"/>
                      <a:pt x="153" y="294"/>
                    </a:cubicBezTo>
                    <a:cubicBezTo>
                      <a:pt x="352" y="306"/>
                      <a:pt x="691" y="376"/>
                      <a:pt x="773" y="482"/>
                    </a:cubicBezTo>
                    <a:cubicBezTo>
                      <a:pt x="808" y="517"/>
                      <a:pt x="843" y="540"/>
                      <a:pt x="890" y="540"/>
                    </a:cubicBezTo>
                    <a:cubicBezTo>
                      <a:pt x="1007" y="540"/>
                      <a:pt x="1077" y="400"/>
                      <a:pt x="1007" y="306"/>
                    </a:cubicBezTo>
                    <a:cubicBezTo>
                      <a:pt x="808" y="49"/>
                      <a:pt x="270" y="2"/>
                      <a:pt x="165" y="2"/>
                    </a:cubicBezTo>
                    <a:cubicBezTo>
                      <a:pt x="157" y="1"/>
                      <a:pt x="151" y="0"/>
                      <a:pt x="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3946022" y="4823517"/>
                <a:ext cx="26762" cy="50244"/>
              </a:xfrm>
              <a:custGeom>
                <a:rect b="b" l="l" r="r" t="t"/>
                <a:pathLst>
                  <a:path extrusionOk="0" h="1057" w="563">
                    <a:moveTo>
                      <a:pt x="356" y="0"/>
                    </a:moveTo>
                    <a:cubicBezTo>
                      <a:pt x="232" y="0"/>
                      <a:pt x="92" y="215"/>
                      <a:pt x="47" y="493"/>
                    </a:cubicBezTo>
                    <a:cubicBezTo>
                      <a:pt x="0" y="774"/>
                      <a:pt x="59" y="1032"/>
                      <a:pt x="188" y="1055"/>
                    </a:cubicBezTo>
                    <a:cubicBezTo>
                      <a:pt x="194" y="1056"/>
                      <a:pt x="200" y="1057"/>
                      <a:pt x="206" y="1057"/>
                    </a:cubicBezTo>
                    <a:cubicBezTo>
                      <a:pt x="330" y="1057"/>
                      <a:pt x="459" y="842"/>
                      <a:pt x="504" y="564"/>
                    </a:cubicBezTo>
                    <a:cubicBezTo>
                      <a:pt x="562" y="283"/>
                      <a:pt x="492" y="25"/>
                      <a:pt x="375" y="2"/>
                    </a:cubicBezTo>
                    <a:cubicBezTo>
                      <a:pt x="369" y="1"/>
                      <a:pt x="362" y="0"/>
                      <a:pt x="3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4101791" y="4862875"/>
                <a:ext cx="25621" cy="44303"/>
              </a:xfrm>
              <a:custGeom>
                <a:rect b="b" l="l" r="r" t="t"/>
                <a:pathLst>
                  <a:path extrusionOk="0" h="932" w="539">
                    <a:moveTo>
                      <a:pt x="369" y="1"/>
                    </a:moveTo>
                    <a:cubicBezTo>
                      <a:pt x="259" y="1"/>
                      <a:pt x="135" y="177"/>
                      <a:pt x="71" y="403"/>
                    </a:cubicBezTo>
                    <a:cubicBezTo>
                      <a:pt x="0" y="660"/>
                      <a:pt x="24" y="894"/>
                      <a:pt x="141" y="929"/>
                    </a:cubicBezTo>
                    <a:cubicBezTo>
                      <a:pt x="147" y="931"/>
                      <a:pt x="154" y="932"/>
                      <a:pt x="160" y="932"/>
                    </a:cubicBezTo>
                    <a:cubicBezTo>
                      <a:pt x="264" y="932"/>
                      <a:pt x="403" y="762"/>
                      <a:pt x="469" y="520"/>
                    </a:cubicBezTo>
                    <a:cubicBezTo>
                      <a:pt x="539" y="262"/>
                      <a:pt x="504" y="28"/>
                      <a:pt x="398" y="5"/>
                    </a:cubicBezTo>
                    <a:cubicBezTo>
                      <a:pt x="389" y="2"/>
                      <a:pt x="379" y="1"/>
                      <a:pt x="3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3915981" y="4788960"/>
                <a:ext cx="95735" cy="30755"/>
              </a:xfrm>
              <a:custGeom>
                <a:rect b="b" l="l" r="r" t="t"/>
                <a:pathLst>
                  <a:path extrusionOk="0" h="647" w="2014">
                    <a:moveTo>
                      <a:pt x="953" y="0"/>
                    </a:moveTo>
                    <a:cubicBezTo>
                      <a:pt x="548" y="0"/>
                      <a:pt x="201" y="114"/>
                      <a:pt x="176" y="120"/>
                    </a:cubicBezTo>
                    <a:cubicBezTo>
                      <a:pt x="0" y="172"/>
                      <a:pt x="53" y="415"/>
                      <a:pt x="204" y="415"/>
                    </a:cubicBezTo>
                    <a:cubicBezTo>
                      <a:pt x="224" y="415"/>
                      <a:pt x="246" y="411"/>
                      <a:pt x="269" y="401"/>
                    </a:cubicBezTo>
                    <a:cubicBezTo>
                      <a:pt x="269" y="401"/>
                      <a:pt x="592" y="293"/>
                      <a:pt x="954" y="293"/>
                    </a:cubicBezTo>
                    <a:cubicBezTo>
                      <a:pt x="1234" y="293"/>
                      <a:pt x="1538" y="358"/>
                      <a:pt x="1732" y="588"/>
                    </a:cubicBezTo>
                    <a:cubicBezTo>
                      <a:pt x="1756" y="623"/>
                      <a:pt x="1803" y="647"/>
                      <a:pt x="1850" y="647"/>
                    </a:cubicBezTo>
                    <a:cubicBezTo>
                      <a:pt x="1885" y="647"/>
                      <a:pt x="1920" y="635"/>
                      <a:pt x="1943" y="612"/>
                    </a:cubicBezTo>
                    <a:cubicBezTo>
                      <a:pt x="2002" y="553"/>
                      <a:pt x="2013" y="460"/>
                      <a:pt x="1967" y="401"/>
                    </a:cubicBezTo>
                    <a:cubicBezTo>
                      <a:pt x="1700" y="86"/>
                      <a:pt x="1305" y="0"/>
                      <a:pt x="9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4090573" y="4826274"/>
                <a:ext cx="62984" cy="30185"/>
              </a:xfrm>
              <a:custGeom>
                <a:rect b="b" l="l" r="r" t="t"/>
                <a:pathLst>
                  <a:path extrusionOk="0" h="635" w="1325">
                    <a:moveTo>
                      <a:pt x="615" y="1"/>
                    </a:moveTo>
                    <a:cubicBezTo>
                      <a:pt x="438" y="1"/>
                      <a:pt x="260" y="65"/>
                      <a:pt x="119" y="201"/>
                    </a:cubicBezTo>
                    <a:cubicBezTo>
                      <a:pt x="1" y="302"/>
                      <a:pt x="96" y="452"/>
                      <a:pt x="210" y="452"/>
                    </a:cubicBezTo>
                    <a:cubicBezTo>
                      <a:pt x="242" y="452"/>
                      <a:pt x="276" y="440"/>
                      <a:pt x="307" y="412"/>
                    </a:cubicBezTo>
                    <a:cubicBezTo>
                      <a:pt x="401" y="338"/>
                      <a:pt x="515" y="293"/>
                      <a:pt x="630" y="293"/>
                    </a:cubicBezTo>
                    <a:cubicBezTo>
                      <a:pt x="643" y="293"/>
                      <a:pt x="656" y="294"/>
                      <a:pt x="669" y="295"/>
                    </a:cubicBezTo>
                    <a:cubicBezTo>
                      <a:pt x="822" y="330"/>
                      <a:pt x="950" y="435"/>
                      <a:pt x="1021" y="576"/>
                    </a:cubicBezTo>
                    <a:cubicBezTo>
                      <a:pt x="1044" y="611"/>
                      <a:pt x="1091" y="634"/>
                      <a:pt x="1149" y="634"/>
                    </a:cubicBezTo>
                    <a:cubicBezTo>
                      <a:pt x="1266" y="634"/>
                      <a:pt x="1325" y="506"/>
                      <a:pt x="1266" y="412"/>
                    </a:cubicBezTo>
                    <a:cubicBezTo>
                      <a:pt x="1140" y="145"/>
                      <a:pt x="879" y="1"/>
                      <a:pt x="6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3635008" y="4412587"/>
                <a:ext cx="606499" cy="395111"/>
              </a:xfrm>
              <a:custGeom>
                <a:rect b="b" l="l" r="r" t="t"/>
                <a:pathLst>
                  <a:path extrusionOk="0" h="8312" w="12759">
                    <a:moveTo>
                      <a:pt x="5932" y="1"/>
                    </a:moveTo>
                    <a:cubicBezTo>
                      <a:pt x="3995" y="1"/>
                      <a:pt x="2099" y="762"/>
                      <a:pt x="1206" y="2093"/>
                    </a:cubicBezTo>
                    <a:cubicBezTo>
                      <a:pt x="1" y="3860"/>
                      <a:pt x="399" y="6002"/>
                      <a:pt x="762" y="6798"/>
                    </a:cubicBezTo>
                    <a:cubicBezTo>
                      <a:pt x="1124" y="7593"/>
                      <a:pt x="1382" y="8214"/>
                      <a:pt x="2049" y="8307"/>
                    </a:cubicBezTo>
                    <a:cubicBezTo>
                      <a:pt x="2073" y="8310"/>
                      <a:pt x="2098" y="8312"/>
                      <a:pt x="2123" y="8312"/>
                    </a:cubicBezTo>
                    <a:cubicBezTo>
                      <a:pt x="2807" y="8312"/>
                      <a:pt x="4004" y="7289"/>
                      <a:pt x="4004" y="7289"/>
                    </a:cubicBezTo>
                    <a:cubicBezTo>
                      <a:pt x="4004" y="7289"/>
                      <a:pt x="6403" y="6002"/>
                      <a:pt x="8451" y="5592"/>
                    </a:cubicBezTo>
                    <a:cubicBezTo>
                      <a:pt x="10499" y="5194"/>
                      <a:pt x="12044" y="5370"/>
                      <a:pt x="12407" y="4176"/>
                    </a:cubicBezTo>
                    <a:cubicBezTo>
                      <a:pt x="12758" y="2970"/>
                      <a:pt x="10359" y="981"/>
                      <a:pt x="7866" y="267"/>
                    </a:cubicBezTo>
                    <a:cubicBezTo>
                      <a:pt x="7241" y="87"/>
                      <a:pt x="6584" y="1"/>
                      <a:pt x="59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3628876" y="4409022"/>
                <a:ext cx="603172" cy="402384"/>
              </a:xfrm>
              <a:custGeom>
                <a:rect b="b" l="l" r="r" t="t"/>
                <a:pathLst>
                  <a:path extrusionOk="0" h="8465" w="12689">
                    <a:moveTo>
                      <a:pt x="6040" y="143"/>
                    </a:moveTo>
                    <a:lnTo>
                      <a:pt x="6040" y="154"/>
                    </a:lnTo>
                    <a:cubicBezTo>
                      <a:pt x="6077" y="154"/>
                      <a:pt x="6114" y="153"/>
                      <a:pt x="6150" y="153"/>
                    </a:cubicBezTo>
                    <a:cubicBezTo>
                      <a:pt x="6769" y="153"/>
                      <a:pt x="7386" y="246"/>
                      <a:pt x="7983" y="412"/>
                    </a:cubicBezTo>
                    <a:cubicBezTo>
                      <a:pt x="9821" y="939"/>
                      <a:pt x="11670" y="2191"/>
                      <a:pt x="12290" y="3326"/>
                    </a:cubicBezTo>
                    <a:cubicBezTo>
                      <a:pt x="12489" y="3666"/>
                      <a:pt x="12548" y="3970"/>
                      <a:pt x="12466" y="4227"/>
                    </a:cubicBezTo>
                    <a:cubicBezTo>
                      <a:pt x="12208" y="5082"/>
                      <a:pt x="11284" y="5211"/>
                      <a:pt x="10008" y="5374"/>
                    </a:cubicBezTo>
                    <a:cubicBezTo>
                      <a:pt x="9575" y="5433"/>
                      <a:pt x="9083" y="5503"/>
                      <a:pt x="8568" y="5597"/>
                    </a:cubicBezTo>
                    <a:cubicBezTo>
                      <a:pt x="6544" y="5995"/>
                      <a:pt x="4133" y="7282"/>
                      <a:pt x="4109" y="7294"/>
                    </a:cubicBezTo>
                    <a:lnTo>
                      <a:pt x="4097" y="7306"/>
                    </a:lnTo>
                    <a:cubicBezTo>
                      <a:pt x="4075" y="7317"/>
                      <a:pt x="2901" y="8317"/>
                      <a:pt x="2260" y="8317"/>
                    </a:cubicBezTo>
                    <a:cubicBezTo>
                      <a:pt x="2236" y="8317"/>
                      <a:pt x="2212" y="8315"/>
                      <a:pt x="2190" y="8312"/>
                    </a:cubicBezTo>
                    <a:cubicBezTo>
                      <a:pt x="1581" y="8230"/>
                      <a:pt x="1324" y="7657"/>
                      <a:pt x="972" y="6873"/>
                    </a:cubicBezTo>
                    <a:lnTo>
                      <a:pt x="961" y="6837"/>
                    </a:lnTo>
                    <a:cubicBezTo>
                      <a:pt x="668" y="6170"/>
                      <a:pt x="165" y="4040"/>
                      <a:pt x="1394" y="2203"/>
                    </a:cubicBezTo>
                    <a:cubicBezTo>
                      <a:pt x="2272" y="915"/>
                      <a:pt x="4109" y="143"/>
                      <a:pt x="6040" y="143"/>
                    </a:cubicBezTo>
                    <a:close/>
                    <a:moveTo>
                      <a:pt x="6058" y="1"/>
                    </a:moveTo>
                    <a:cubicBezTo>
                      <a:pt x="4079" y="1"/>
                      <a:pt x="2182" y="796"/>
                      <a:pt x="1277" y="2132"/>
                    </a:cubicBezTo>
                    <a:cubicBezTo>
                      <a:pt x="1" y="4017"/>
                      <a:pt x="516" y="6217"/>
                      <a:pt x="832" y="6908"/>
                    </a:cubicBezTo>
                    <a:lnTo>
                      <a:pt x="844" y="6943"/>
                    </a:lnTo>
                    <a:cubicBezTo>
                      <a:pt x="1195" y="7739"/>
                      <a:pt x="1476" y="8371"/>
                      <a:pt x="2178" y="8464"/>
                    </a:cubicBezTo>
                    <a:lnTo>
                      <a:pt x="2260" y="8464"/>
                    </a:lnTo>
                    <a:cubicBezTo>
                      <a:pt x="2950" y="8464"/>
                      <a:pt x="4086" y="7516"/>
                      <a:pt x="4179" y="7434"/>
                    </a:cubicBezTo>
                    <a:cubicBezTo>
                      <a:pt x="4320" y="7352"/>
                      <a:pt x="6637" y="6135"/>
                      <a:pt x="8592" y="5749"/>
                    </a:cubicBezTo>
                    <a:cubicBezTo>
                      <a:pt x="9107" y="5655"/>
                      <a:pt x="9587" y="5585"/>
                      <a:pt x="10020" y="5538"/>
                    </a:cubicBezTo>
                    <a:cubicBezTo>
                      <a:pt x="11354" y="5351"/>
                      <a:pt x="12325" y="5222"/>
                      <a:pt x="12606" y="4286"/>
                    </a:cubicBezTo>
                    <a:cubicBezTo>
                      <a:pt x="12688" y="3982"/>
                      <a:pt x="12630" y="3642"/>
                      <a:pt x="12419" y="3256"/>
                    </a:cubicBezTo>
                    <a:cubicBezTo>
                      <a:pt x="11775" y="2086"/>
                      <a:pt x="9891" y="810"/>
                      <a:pt x="8018" y="271"/>
                    </a:cubicBezTo>
                    <a:cubicBezTo>
                      <a:pt x="7378" y="88"/>
                      <a:pt x="6714" y="1"/>
                      <a:pt x="60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3707877" y="4688235"/>
                <a:ext cx="39977" cy="32466"/>
              </a:xfrm>
              <a:custGeom>
                <a:rect b="b" l="l" r="r" t="t"/>
                <a:pathLst>
                  <a:path extrusionOk="0" h="683" w="841">
                    <a:moveTo>
                      <a:pt x="745" y="1"/>
                    </a:moveTo>
                    <a:cubicBezTo>
                      <a:pt x="732" y="1"/>
                      <a:pt x="718" y="5"/>
                      <a:pt x="703" y="15"/>
                    </a:cubicBezTo>
                    <a:cubicBezTo>
                      <a:pt x="446" y="156"/>
                      <a:pt x="223" y="343"/>
                      <a:pt x="36" y="566"/>
                    </a:cubicBezTo>
                    <a:cubicBezTo>
                      <a:pt x="1" y="612"/>
                      <a:pt x="24" y="683"/>
                      <a:pt x="95" y="683"/>
                    </a:cubicBezTo>
                    <a:cubicBezTo>
                      <a:pt x="118" y="683"/>
                      <a:pt x="130" y="671"/>
                      <a:pt x="141" y="659"/>
                    </a:cubicBezTo>
                    <a:cubicBezTo>
                      <a:pt x="329" y="448"/>
                      <a:pt x="539" y="273"/>
                      <a:pt x="773" y="144"/>
                    </a:cubicBezTo>
                    <a:cubicBezTo>
                      <a:pt x="841" y="96"/>
                      <a:pt x="805" y="1"/>
                      <a:pt x="7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3788352" y="4543828"/>
                <a:ext cx="360791" cy="128582"/>
              </a:xfrm>
              <a:custGeom>
                <a:rect b="b" l="l" r="r" t="t"/>
                <a:pathLst>
                  <a:path extrusionOk="0" h="2705" w="7590">
                    <a:moveTo>
                      <a:pt x="7402" y="0"/>
                    </a:moveTo>
                    <a:cubicBezTo>
                      <a:pt x="7338" y="0"/>
                      <a:pt x="7297" y="99"/>
                      <a:pt x="7367" y="139"/>
                    </a:cubicBezTo>
                    <a:cubicBezTo>
                      <a:pt x="7414" y="174"/>
                      <a:pt x="7437" y="233"/>
                      <a:pt x="7437" y="291"/>
                    </a:cubicBezTo>
                    <a:cubicBezTo>
                      <a:pt x="7425" y="397"/>
                      <a:pt x="7285" y="701"/>
                      <a:pt x="6138" y="1181"/>
                    </a:cubicBezTo>
                    <a:cubicBezTo>
                      <a:pt x="5471" y="1462"/>
                      <a:pt x="4429" y="1637"/>
                      <a:pt x="3341" y="1824"/>
                    </a:cubicBezTo>
                    <a:cubicBezTo>
                      <a:pt x="2217" y="2023"/>
                      <a:pt x="1058" y="2222"/>
                      <a:pt x="87" y="2562"/>
                    </a:cubicBezTo>
                    <a:cubicBezTo>
                      <a:pt x="0" y="2573"/>
                      <a:pt x="14" y="2705"/>
                      <a:pt x="91" y="2705"/>
                    </a:cubicBezTo>
                    <a:cubicBezTo>
                      <a:pt x="97" y="2705"/>
                      <a:pt x="104" y="2704"/>
                      <a:pt x="110" y="2702"/>
                    </a:cubicBezTo>
                    <a:cubicBezTo>
                      <a:pt x="122" y="2702"/>
                      <a:pt x="134" y="2702"/>
                      <a:pt x="134" y="2691"/>
                    </a:cubicBezTo>
                    <a:cubicBezTo>
                      <a:pt x="1094" y="2363"/>
                      <a:pt x="2264" y="2164"/>
                      <a:pt x="3364" y="1977"/>
                    </a:cubicBezTo>
                    <a:cubicBezTo>
                      <a:pt x="4464" y="1778"/>
                      <a:pt x="5506" y="1602"/>
                      <a:pt x="6197" y="1310"/>
                    </a:cubicBezTo>
                    <a:cubicBezTo>
                      <a:pt x="7098" y="947"/>
                      <a:pt x="7566" y="596"/>
                      <a:pt x="7589" y="291"/>
                    </a:cubicBezTo>
                    <a:cubicBezTo>
                      <a:pt x="7589" y="186"/>
                      <a:pt x="7531" y="81"/>
                      <a:pt x="7437" y="10"/>
                    </a:cubicBezTo>
                    <a:cubicBezTo>
                      <a:pt x="7425" y="3"/>
                      <a:pt x="7413" y="0"/>
                      <a:pt x="7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4017798" y="4495676"/>
                <a:ext cx="25621" cy="34225"/>
              </a:xfrm>
              <a:custGeom>
                <a:rect b="b" l="l" r="r" t="t"/>
                <a:pathLst>
                  <a:path extrusionOk="0" h="720" w="539">
                    <a:moveTo>
                      <a:pt x="427" y="0"/>
                    </a:moveTo>
                    <a:cubicBezTo>
                      <a:pt x="401" y="0"/>
                      <a:pt x="379" y="12"/>
                      <a:pt x="375" y="40"/>
                    </a:cubicBezTo>
                    <a:cubicBezTo>
                      <a:pt x="293" y="239"/>
                      <a:pt x="176" y="438"/>
                      <a:pt x="35" y="590"/>
                    </a:cubicBezTo>
                    <a:cubicBezTo>
                      <a:pt x="0" y="625"/>
                      <a:pt x="0" y="672"/>
                      <a:pt x="35" y="696"/>
                    </a:cubicBezTo>
                    <a:cubicBezTo>
                      <a:pt x="47" y="707"/>
                      <a:pt x="59" y="719"/>
                      <a:pt x="82" y="719"/>
                    </a:cubicBezTo>
                    <a:cubicBezTo>
                      <a:pt x="105" y="719"/>
                      <a:pt x="129" y="707"/>
                      <a:pt x="141" y="696"/>
                    </a:cubicBezTo>
                    <a:cubicBezTo>
                      <a:pt x="304" y="520"/>
                      <a:pt x="421" y="309"/>
                      <a:pt x="515" y="87"/>
                    </a:cubicBezTo>
                    <a:cubicBezTo>
                      <a:pt x="538" y="41"/>
                      <a:pt x="476" y="0"/>
                      <a:pt x="4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3682304" y="4548248"/>
                <a:ext cx="310926" cy="135760"/>
              </a:xfrm>
              <a:custGeom>
                <a:rect b="b" l="l" r="r" t="t"/>
                <a:pathLst>
                  <a:path extrusionOk="0" h="2856" w="6541">
                    <a:moveTo>
                      <a:pt x="6431" y="1"/>
                    </a:moveTo>
                    <a:cubicBezTo>
                      <a:pt x="6419" y="1"/>
                      <a:pt x="6405" y="4"/>
                      <a:pt x="6391" y="11"/>
                    </a:cubicBezTo>
                    <a:cubicBezTo>
                      <a:pt x="5572" y="456"/>
                      <a:pt x="4425" y="678"/>
                      <a:pt x="3313" y="900"/>
                    </a:cubicBezTo>
                    <a:cubicBezTo>
                      <a:pt x="2693" y="1018"/>
                      <a:pt x="2096" y="1135"/>
                      <a:pt x="1581" y="1287"/>
                    </a:cubicBezTo>
                    <a:cubicBezTo>
                      <a:pt x="715" y="1544"/>
                      <a:pt x="211" y="1872"/>
                      <a:pt x="59" y="2270"/>
                    </a:cubicBezTo>
                    <a:cubicBezTo>
                      <a:pt x="1" y="2457"/>
                      <a:pt x="12" y="2656"/>
                      <a:pt x="118" y="2820"/>
                    </a:cubicBezTo>
                    <a:cubicBezTo>
                      <a:pt x="129" y="2843"/>
                      <a:pt x="153" y="2855"/>
                      <a:pt x="176" y="2855"/>
                    </a:cubicBezTo>
                    <a:cubicBezTo>
                      <a:pt x="188" y="2855"/>
                      <a:pt x="200" y="2843"/>
                      <a:pt x="211" y="2843"/>
                    </a:cubicBezTo>
                    <a:cubicBezTo>
                      <a:pt x="246" y="2820"/>
                      <a:pt x="258" y="2773"/>
                      <a:pt x="235" y="2738"/>
                    </a:cubicBezTo>
                    <a:cubicBezTo>
                      <a:pt x="164" y="2609"/>
                      <a:pt x="153" y="2457"/>
                      <a:pt x="200" y="2317"/>
                    </a:cubicBezTo>
                    <a:cubicBezTo>
                      <a:pt x="293" y="2071"/>
                      <a:pt x="609" y="1720"/>
                      <a:pt x="1616" y="1427"/>
                    </a:cubicBezTo>
                    <a:cubicBezTo>
                      <a:pt x="2131" y="1275"/>
                      <a:pt x="2716" y="1158"/>
                      <a:pt x="3336" y="1041"/>
                    </a:cubicBezTo>
                    <a:cubicBezTo>
                      <a:pt x="4460" y="830"/>
                      <a:pt x="5619" y="596"/>
                      <a:pt x="6461" y="140"/>
                    </a:cubicBezTo>
                    <a:cubicBezTo>
                      <a:pt x="6541" y="100"/>
                      <a:pt x="6502" y="1"/>
                      <a:pt x="6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3672845" y="4756827"/>
                <a:ext cx="93501" cy="136378"/>
              </a:xfrm>
              <a:custGeom>
                <a:rect b="b" l="l" r="r" t="t"/>
                <a:pathLst>
                  <a:path extrusionOk="0" h="2869" w="1967">
                    <a:moveTo>
                      <a:pt x="855" y="0"/>
                    </a:moveTo>
                    <a:cubicBezTo>
                      <a:pt x="106" y="0"/>
                      <a:pt x="1" y="796"/>
                      <a:pt x="305" y="1779"/>
                    </a:cubicBezTo>
                    <a:cubicBezTo>
                      <a:pt x="533" y="2509"/>
                      <a:pt x="874" y="2869"/>
                      <a:pt x="1223" y="2869"/>
                    </a:cubicBezTo>
                    <a:cubicBezTo>
                      <a:pt x="1339" y="2869"/>
                      <a:pt x="1455" y="2829"/>
                      <a:pt x="1569" y="2751"/>
                    </a:cubicBezTo>
                    <a:lnTo>
                      <a:pt x="1967" y="1733"/>
                    </a:lnTo>
                    <a:cubicBezTo>
                      <a:pt x="1967" y="1733"/>
                      <a:pt x="1616" y="0"/>
                      <a:pt x="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3673415" y="4752881"/>
                <a:ext cx="96924" cy="143651"/>
              </a:xfrm>
              <a:custGeom>
                <a:rect b="b" l="l" r="r" t="t"/>
                <a:pathLst>
                  <a:path extrusionOk="0" h="3022" w="2039">
                    <a:moveTo>
                      <a:pt x="808" y="1"/>
                    </a:moveTo>
                    <a:cubicBezTo>
                      <a:pt x="587" y="1"/>
                      <a:pt x="379" y="104"/>
                      <a:pt x="234" y="282"/>
                    </a:cubicBezTo>
                    <a:cubicBezTo>
                      <a:pt x="12" y="598"/>
                      <a:pt x="0" y="1160"/>
                      <a:pt x="223" y="1874"/>
                    </a:cubicBezTo>
                    <a:cubicBezTo>
                      <a:pt x="410" y="2494"/>
                      <a:pt x="691" y="2881"/>
                      <a:pt x="1019" y="2986"/>
                    </a:cubicBezTo>
                    <a:cubicBezTo>
                      <a:pt x="1077" y="3009"/>
                      <a:pt x="1147" y="3021"/>
                      <a:pt x="1206" y="3021"/>
                    </a:cubicBezTo>
                    <a:cubicBezTo>
                      <a:pt x="1346" y="3021"/>
                      <a:pt x="1487" y="2974"/>
                      <a:pt x="1592" y="2904"/>
                    </a:cubicBezTo>
                    <a:cubicBezTo>
                      <a:pt x="1659" y="2856"/>
                      <a:pt x="1616" y="2760"/>
                      <a:pt x="1553" y="2760"/>
                    </a:cubicBezTo>
                    <a:cubicBezTo>
                      <a:pt x="1539" y="2760"/>
                      <a:pt x="1525" y="2765"/>
                      <a:pt x="1510" y="2775"/>
                    </a:cubicBezTo>
                    <a:cubicBezTo>
                      <a:pt x="1423" y="2846"/>
                      <a:pt x="1320" y="2880"/>
                      <a:pt x="1216" y="2880"/>
                    </a:cubicBezTo>
                    <a:cubicBezTo>
                      <a:pt x="1165" y="2880"/>
                      <a:pt x="1115" y="2872"/>
                      <a:pt x="1065" y="2857"/>
                    </a:cubicBezTo>
                    <a:cubicBezTo>
                      <a:pt x="784" y="2764"/>
                      <a:pt x="539" y="2401"/>
                      <a:pt x="363" y="1839"/>
                    </a:cubicBezTo>
                    <a:cubicBezTo>
                      <a:pt x="164" y="1183"/>
                      <a:pt x="164" y="645"/>
                      <a:pt x="363" y="376"/>
                    </a:cubicBezTo>
                    <a:cubicBezTo>
                      <a:pt x="473" y="233"/>
                      <a:pt x="634" y="152"/>
                      <a:pt x="808" y="152"/>
                    </a:cubicBezTo>
                    <a:cubicBezTo>
                      <a:pt x="819" y="152"/>
                      <a:pt x="831" y="153"/>
                      <a:pt x="843" y="154"/>
                    </a:cubicBezTo>
                    <a:cubicBezTo>
                      <a:pt x="1417" y="154"/>
                      <a:pt x="1791" y="1359"/>
                      <a:pt x="1885" y="1827"/>
                    </a:cubicBezTo>
                    <a:cubicBezTo>
                      <a:pt x="1890" y="1867"/>
                      <a:pt x="1920" y="1886"/>
                      <a:pt x="1952" y="1886"/>
                    </a:cubicBezTo>
                    <a:cubicBezTo>
                      <a:pt x="1994" y="1886"/>
                      <a:pt x="2039" y="1852"/>
                      <a:pt x="2025" y="1792"/>
                    </a:cubicBezTo>
                    <a:cubicBezTo>
                      <a:pt x="2013" y="1722"/>
                      <a:pt x="1651" y="1"/>
                      <a:pt x="843" y="1"/>
                    </a:cubicBezTo>
                    <a:cubicBezTo>
                      <a:pt x="831" y="1"/>
                      <a:pt x="819" y="1"/>
                      <a:pt x="8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3434177" y="5429430"/>
                <a:ext cx="64030" cy="593142"/>
              </a:xfrm>
              <a:custGeom>
                <a:rect b="b" l="l" r="r" t="t"/>
                <a:pathLst>
                  <a:path extrusionOk="0" h="12478" w="1347">
                    <a:moveTo>
                      <a:pt x="71" y="1"/>
                    </a:moveTo>
                    <a:cubicBezTo>
                      <a:pt x="24" y="1"/>
                      <a:pt x="1" y="36"/>
                      <a:pt x="1" y="71"/>
                    </a:cubicBezTo>
                    <a:cubicBezTo>
                      <a:pt x="1" y="1522"/>
                      <a:pt x="235" y="4823"/>
                      <a:pt x="457" y="6496"/>
                    </a:cubicBezTo>
                    <a:cubicBezTo>
                      <a:pt x="562" y="7222"/>
                      <a:pt x="703" y="8041"/>
                      <a:pt x="832" y="8837"/>
                    </a:cubicBezTo>
                    <a:cubicBezTo>
                      <a:pt x="1031" y="9949"/>
                      <a:pt x="1206" y="11002"/>
                      <a:pt x="1206" y="11424"/>
                    </a:cubicBezTo>
                    <a:cubicBezTo>
                      <a:pt x="1206" y="12126"/>
                      <a:pt x="1031" y="12360"/>
                      <a:pt x="1031" y="12360"/>
                    </a:cubicBezTo>
                    <a:cubicBezTo>
                      <a:pt x="1007" y="12395"/>
                      <a:pt x="1019" y="12442"/>
                      <a:pt x="1042" y="12465"/>
                    </a:cubicBezTo>
                    <a:cubicBezTo>
                      <a:pt x="1054" y="12477"/>
                      <a:pt x="1077" y="12477"/>
                      <a:pt x="1089" y="12477"/>
                    </a:cubicBezTo>
                    <a:cubicBezTo>
                      <a:pt x="1112" y="12477"/>
                      <a:pt x="1136" y="12465"/>
                      <a:pt x="1148" y="12442"/>
                    </a:cubicBezTo>
                    <a:cubicBezTo>
                      <a:pt x="1159" y="12430"/>
                      <a:pt x="1347" y="12185"/>
                      <a:pt x="1347" y="11424"/>
                    </a:cubicBezTo>
                    <a:cubicBezTo>
                      <a:pt x="1347" y="10979"/>
                      <a:pt x="1171" y="9926"/>
                      <a:pt x="984" y="8814"/>
                    </a:cubicBezTo>
                    <a:cubicBezTo>
                      <a:pt x="843" y="8018"/>
                      <a:pt x="703" y="7187"/>
                      <a:pt x="609" y="6485"/>
                    </a:cubicBezTo>
                    <a:cubicBezTo>
                      <a:pt x="375" y="4811"/>
                      <a:pt x="141" y="1522"/>
                      <a:pt x="141" y="71"/>
                    </a:cubicBezTo>
                    <a:cubicBezTo>
                      <a:pt x="141" y="36"/>
                      <a:pt x="106" y="1"/>
                      <a:pt x="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3704122" y="5760408"/>
                <a:ext cx="26620" cy="32942"/>
              </a:xfrm>
              <a:custGeom>
                <a:rect b="b" l="l" r="r" t="t"/>
                <a:pathLst>
                  <a:path extrusionOk="0" h="693" w="560">
                    <a:moveTo>
                      <a:pt x="102" y="0"/>
                    </a:moveTo>
                    <a:cubicBezTo>
                      <a:pt x="52" y="0"/>
                      <a:pt x="1" y="54"/>
                      <a:pt x="33" y="119"/>
                    </a:cubicBezTo>
                    <a:cubicBezTo>
                      <a:pt x="150" y="306"/>
                      <a:pt x="279" y="481"/>
                      <a:pt x="431" y="657"/>
                    </a:cubicBezTo>
                    <a:cubicBezTo>
                      <a:pt x="443" y="680"/>
                      <a:pt x="466" y="692"/>
                      <a:pt x="478" y="692"/>
                    </a:cubicBezTo>
                    <a:cubicBezTo>
                      <a:pt x="501" y="692"/>
                      <a:pt x="513" y="680"/>
                      <a:pt x="525" y="669"/>
                    </a:cubicBezTo>
                    <a:cubicBezTo>
                      <a:pt x="560" y="645"/>
                      <a:pt x="560" y="598"/>
                      <a:pt x="536" y="563"/>
                    </a:cubicBezTo>
                    <a:cubicBezTo>
                      <a:pt x="396" y="399"/>
                      <a:pt x="279" y="224"/>
                      <a:pt x="162" y="37"/>
                    </a:cubicBezTo>
                    <a:cubicBezTo>
                      <a:pt x="147" y="11"/>
                      <a:pt x="125" y="0"/>
                      <a:pt x="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3581865" y="5352615"/>
                <a:ext cx="114940" cy="386222"/>
              </a:xfrm>
              <a:custGeom>
                <a:rect b="b" l="l" r="r" t="t"/>
                <a:pathLst>
                  <a:path extrusionOk="0" h="8125" w="2418">
                    <a:moveTo>
                      <a:pt x="81" y="0"/>
                    </a:moveTo>
                    <a:cubicBezTo>
                      <a:pt x="42" y="0"/>
                      <a:pt x="0" y="31"/>
                      <a:pt x="7" y="83"/>
                    </a:cubicBezTo>
                    <a:cubicBezTo>
                      <a:pt x="19" y="130"/>
                      <a:pt x="861" y="5268"/>
                      <a:pt x="2277" y="8089"/>
                    </a:cubicBezTo>
                    <a:cubicBezTo>
                      <a:pt x="2289" y="8112"/>
                      <a:pt x="2313" y="8124"/>
                      <a:pt x="2336" y="8124"/>
                    </a:cubicBezTo>
                    <a:cubicBezTo>
                      <a:pt x="2348" y="8124"/>
                      <a:pt x="2359" y="8124"/>
                      <a:pt x="2371" y="8112"/>
                    </a:cubicBezTo>
                    <a:cubicBezTo>
                      <a:pt x="2406" y="8101"/>
                      <a:pt x="2418" y="8054"/>
                      <a:pt x="2406" y="8019"/>
                    </a:cubicBezTo>
                    <a:cubicBezTo>
                      <a:pt x="1002" y="5221"/>
                      <a:pt x="159" y="107"/>
                      <a:pt x="147" y="60"/>
                    </a:cubicBezTo>
                    <a:cubicBezTo>
                      <a:pt x="142" y="19"/>
                      <a:pt x="112" y="0"/>
                      <a:pt x="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3720141" y="5560528"/>
                <a:ext cx="35081" cy="53097"/>
              </a:xfrm>
              <a:custGeom>
                <a:rect b="b" l="l" r="r" t="t"/>
                <a:pathLst>
                  <a:path extrusionOk="0" h="1117" w="738">
                    <a:moveTo>
                      <a:pt x="85" y="0"/>
                    </a:moveTo>
                    <a:cubicBezTo>
                      <a:pt x="77" y="0"/>
                      <a:pt x="68" y="2"/>
                      <a:pt x="59" y="5"/>
                    </a:cubicBezTo>
                    <a:cubicBezTo>
                      <a:pt x="24" y="28"/>
                      <a:pt x="0" y="75"/>
                      <a:pt x="24" y="110"/>
                    </a:cubicBezTo>
                    <a:cubicBezTo>
                      <a:pt x="223" y="485"/>
                      <a:pt x="410" y="812"/>
                      <a:pt x="597" y="1093"/>
                    </a:cubicBezTo>
                    <a:cubicBezTo>
                      <a:pt x="609" y="1105"/>
                      <a:pt x="632" y="1117"/>
                      <a:pt x="656" y="1117"/>
                    </a:cubicBezTo>
                    <a:cubicBezTo>
                      <a:pt x="668" y="1117"/>
                      <a:pt x="691" y="1117"/>
                      <a:pt x="703" y="1105"/>
                    </a:cubicBezTo>
                    <a:cubicBezTo>
                      <a:pt x="726" y="1081"/>
                      <a:pt x="738" y="1035"/>
                      <a:pt x="714" y="1011"/>
                    </a:cubicBezTo>
                    <a:cubicBezTo>
                      <a:pt x="539" y="730"/>
                      <a:pt x="352" y="403"/>
                      <a:pt x="153" y="40"/>
                    </a:cubicBezTo>
                    <a:cubicBezTo>
                      <a:pt x="135" y="13"/>
                      <a:pt x="111" y="0"/>
                      <a:pt x="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3607771" y="5284072"/>
                <a:ext cx="104625" cy="252791"/>
              </a:xfrm>
              <a:custGeom>
                <a:rect b="b" l="l" r="r" t="t"/>
                <a:pathLst>
                  <a:path extrusionOk="0" h="5318" w="2201">
                    <a:moveTo>
                      <a:pt x="82" y="1"/>
                    </a:moveTo>
                    <a:cubicBezTo>
                      <a:pt x="75" y="1"/>
                      <a:pt x="67" y="2"/>
                      <a:pt x="59" y="4"/>
                    </a:cubicBezTo>
                    <a:cubicBezTo>
                      <a:pt x="24" y="15"/>
                      <a:pt x="0" y="51"/>
                      <a:pt x="12" y="97"/>
                    </a:cubicBezTo>
                    <a:cubicBezTo>
                      <a:pt x="35" y="121"/>
                      <a:pt x="972" y="3012"/>
                      <a:pt x="2060" y="5282"/>
                    </a:cubicBezTo>
                    <a:cubicBezTo>
                      <a:pt x="2072" y="5306"/>
                      <a:pt x="2095" y="5317"/>
                      <a:pt x="2130" y="5317"/>
                    </a:cubicBezTo>
                    <a:lnTo>
                      <a:pt x="2154" y="5317"/>
                    </a:lnTo>
                    <a:cubicBezTo>
                      <a:pt x="2189" y="5294"/>
                      <a:pt x="2201" y="5247"/>
                      <a:pt x="2189" y="5212"/>
                    </a:cubicBezTo>
                    <a:cubicBezTo>
                      <a:pt x="1100" y="2953"/>
                      <a:pt x="164" y="74"/>
                      <a:pt x="152" y="51"/>
                    </a:cubicBezTo>
                    <a:cubicBezTo>
                      <a:pt x="143" y="22"/>
                      <a:pt x="117" y="1"/>
                      <a:pt x="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3128202" y="5924019"/>
                <a:ext cx="296000" cy="130531"/>
              </a:xfrm>
              <a:custGeom>
                <a:rect b="b" l="l" r="r" t="t"/>
                <a:pathLst>
                  <a:path extrusionOk="0" h="2746" w="6227">
                    <a:moveTo>
                      <a:pt x="176" y="0"/>
                    </a:moveTo>
                    <a:cubicBezTo>
                      <a:pt x="363" y="984"/>
                      <a:pt x="0" y="2330"/>
                      <a:pt x="0" y="2330"/>
                    </a:cubicBezTo>
                    <a:cubicBezTo>
                      <a:pt x="0" y="2330"/>
                      <a:pt x="2376" y="2564"/>
                      <a:pt x="3535" y="2704"/>
                    </a:cubicBezTo>
                    <a:cubicBezTo>
                      <a:pt x="3767" y="2732"/>
                      <a:pt x="4003" y="2745"/>
                      <a:pt x="4233" y="2745"/>
                    </a:cubicBezTo>
                    <a:cubicBezTo>
                      <a:pt x="5154" y="2745"/>
                      <a:pt x="5986" y="2536"/>
                      <a:pt x="6098" y="2236"/>
                    </a:cubicBezTo>
                    <a:cubicBezTo>
                      <a:pt x="6227" y="1861"/>
                      <a:pt x="6227" y="562"/>
                      <a:pt x="4928" y="235"/>
                    </a:cubicBezTo>
                    <a:cubicBezTo>
                      <a:pt x="4611" y="155"/>
                      <a:pt x="4320" y="125"/>
                      <a:pt x="4046" y="125"/>
                    </a:cubicBezTo>
                    <a:cubicBezTo>
                      <a:pt x="3184" y="125"/>
                      <a:pt x="2490" y="422"/>
                      <a:pt x="1709" y="422"/>
                    </a:cubicBezTo>
                    <a:cubicBezTo>
                      <a:pt x="691" y="422"/>
                      <a:pt x="176" y="1"/>
                      <a:pt x="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3123734" y="5920834"/>
                <a:ext cx="302703" cy="137329"/>
              </a:xfrm>
              <a:custGeom>
                <a:rect b="b" l="l" r="r" t="t"/>
                <a:pathLst>
                  <a:path extrusionOk="0" h="2889" w="6368">
                    <a:moveTo>
                      <a:pt x="375" y="231"/>
                    </a:moveTo>
                    <a:lnTo>
                      <a:pt x="375" y="231"/>
                    </a:lnTo>
                    <a:cubicBezTo>
                      <a:pt x="789" y="455"/>
                      <a:pt x="1266" y="572"/>
                      <a:pt x="1736" y="572"/>
                    </a:cubicBezTo>
                    <a:cubicBezTo>
                      <a:pt x="1758" y="572"/>
                      <a:pt x="1781" y="571"/>
                      <a:pt x="1803" y="571"/>
                    </a:cubicBezTo>
                    <a:cubicBezTo>
                      <a:pt x="2189" y="559"/>
                      <a:pt x="2564" y="512"/>
                      <a:pt x="2927" y="419"/>
                    </a:cubicBezTo>
                    <a:cubicBezTo>
                      <a:pt x="3306" y="347"/>
                      <a:pt x="3694" y="271"/>
                      <a:pt x="4123" y="271"/>
                    </a:cubicBezTo>
                    <a:cubicBezTo>
                      <a:pt x="4396" y="271"/>
                      <a:pt x="4685" y="302"/>
                      <a:pt x="4998" y="384"/>
                    </a:cubicBezTo>
                    <a:cubicBezTo>
                      <a:pt x="5420" y="465"/>
                      <a:pt x="5783" y="735"/>
                      <a:pt x="5981" y="1109"/>
                    </a:cubicBezTo>
                    <a:cubicBezTo>
                      <a:pt x="6169" y="1472"/>
                      <a:pt x="6216" y="1882"/>
                      <a:pt x="6110" y="2280"/>
                    </a:cubicBezTo>
                    <a:cubicBezTo>
                      <a:pt x="6016" y="2525"/>
                      <a:pt x="5235" y="2740"/>
                      <a:pt x="4310" y="2740"/>
                    </a:cubicBezTo>
                    <a:cubicBezTo>
                      <a:pt x="4089" y="2740"/>
                      <a:pt x="3859" y="2728"/>
                      <a:pt x="3629" y="2701"/>
                    </a:cubicBezTo>
                    <a:cubicBezTo>
                      <a:pt x="2599" y="2572"/>
                      <a:pt x="609" y="2373"/>
                      <a:pt x="176" y="2338"/>
                    </a:cubicBezTo>
                    <a:cubicBezTo>
                      <a:pt x="258" y="2045"/>
                      <a:pt x="481" y="1051"/>
                      <a:pt x="375" y="231"/>
                    </a:cubicBezTo>
                    <a:close/>
                    <a:moveTo>
                      <a:pt x="276" y="0"/>
                    </a:moveTo>
                    <a:cubicBezTo>
                      <a:pt x="261" y="0"/>
                      <a:pt x="246" y="3"/>
                      <a:pt x="235" y="9"/>
                    </a:cubicBezTo>
                    <a:cubicBezTo>
                      <a:pt x="200" y="21"/>
                      <a:pt x="188" y="56"/>
                      <a:pt x="200" y="91"/>
                    </a:cubicBezTo>
                    <a:cubicBezTo>
                      <a:pt x="375" y="1039"/>
                      <a:pt x="12" y="2361"/>
                      <a:pt x="12" y="2385"/>
                    </a:cubicBezTo>
                    <a:cubicBezTo>
                      <a:pt x="1" y="2397"/>
                      <a:pt x="12" y="2420"/>
                      <a:pt x="24" y="2443"/>
                    </a:cubicBezTo>
                    <a:cubicBezTo>
                      <a:pt x="36" y="2455"/>
                      <a:pt x="48" y="2467"/>
                      <a:pt x="71" y="2467"/>
                    </a:cubicBezTo>
                    <a:cubicBezTo>
                      <a:pt x="94" y="2479"/>
                      <a:pt x="2459" y="2701"/>
                      <a:pt x="3606" y="2841"/>
                    </a:cubicBezTo>
                    <a:cubicBezTo>
                      <a:pt x="3840" y="2865"/>
                      <a:pt x="4085" y="2888"/>
                      <a:pt x="4320" y="2888"/>
                    </a:cubicBezTo>
                    <a:cubicBezTo>
                      <a:pt x="5232" y="2888"/>
                      <a:pt x="6110" y="2689"/>
                      <a:pt x="6239" y="2315"/>
                    </a:cubicBezTo>
                    <a:cubicBezTo>
                      <a:pt x="6368" y="1882"/>
                      <a:pt x="6309" y="1425"/>
                      <a:pt x="6110" y="1027"/>
                    </a:cubicBezTo>
                    <a:cubicBezTo>
                      <a:pt x="5888" y="618"/>
                      <a:pt x="5490" y="313"/>
                      <a:pt x="5033" y="220"/>
                    </a:cubicBezTo>
                    <a:cubicBezTo>
                      <a:pt x="4710" y="139"/>
                      <a:pt x="4414" y="108"/>
                      <a:pt x="4135" y="108"/>
                    </a:cubicBezTo>
                    <a:cubicBezTo>
                      <a:pt x="3689" y="108"/>
                      <a:pt x="3288" y="187"/>
                      <a:pt x="2892" y="266"/>
                    </a:cubicBezTo>
                    <a:cubicBezTo>
                      <a:pt x="2540" y="348"/>
                      <a:pt x="2166" y="395"/>
                      <a:pt x="1803" y="407"/>
                    </a:cubicBezTo>
                    <a:cubicBezTo>
                      <a:pt x="820" y="407"/>
                      <a:pt x="317" y="9"/>
                      <a:pt x="317" y="9"/>
                    </a:cubicBezTo>
                    <a:cubicBezTo>
                      <a:pt x="305" y="3"/>
                      <a:pt x="290" y="0"/>
                      <a:pt x="2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3268949" y="5970840"/>
                <a:ext cx="484619" cy="264770"/>
              </a:xfrm>
              <a:custGeom>
                <a:rect b="b" l="l" r="r" t="t"/>
                <a:pathLst>
                  <a:path extrusionOk="0" h="5570" w="10195">
                    <a:moveTo>
                      <a:pt x="3228" y="1"/>
                    </a:moveTo>
                    <a:cubicBezTo>
                      <a:pt x="1919" y="1"/>
                      <a:pt x="708" y="189"/>
                      <a:pt x="0" y="455"/>
                    </a:cubicBezTo>
                    <a:lnTo>
                      <a:pt x="504" y="1005"/>
                    </a:lnTo>
                    <a:cubicBezTo>
                      <a:pt x="504" y="1005"/>
                      <a:pt x="1487" y="1052"/>
                      <a:pt x="2564" y="2304"/>
                    </a:cubicBezTo>
                    <a:cubicBezTo>
                      <a:pt x="3640" y="3545"/>
                      <a:pt x="4717" y="5523"/>
                      <a:pt x="4717" y="5523"/>
                    </a:cubicBezTo>
                    <a:lnTo>
                      <a:pt x="5361" y="5570"/>
                    </a:lnTo>
                    <a:lnTo>
                      <a:pt x="10195" y="3896"/>
                    </a:lnTo>
                    <a:cubicBezTo>
                      <a:pt x="10195" y="3896"/>
                      <a:pt x="9024" y="1438"/>
                      <a:pt x="6824" y="584"/>
                    </a:cubicBezTo>
                    <a:cubicBezTo>
                      <a:pt x="5761" y="165"/>
                      <a:pt x="4451" y="1"/>
                      <a:pt x="32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3265622" y="5967560"/>
                <a:ext cx="490751" cy="271377"/>
              </a:xfrm>
              <a:custGeom>
                <a:rect b="b" l="l" r="r" t="t"/>
                <a:pathLst>
                  <a:path extrusionOk="0" h="5709" w="10324">
                    <a:moveTo>
                      <a:pt x="3310" y="144"/>
                    </a:moveTo>
                    <a:cubicBezTo>
                      <a:pt x="4527" y="144"/>
                      <a:pt x="5821" y="305"/>
                      <a:pt x="6859" y="711"/>
                    </a:cubicBezTo>
                    <a:cubicBezTo>
                      <a:pt x="8790" y="1472"/>
                      <a:pt x="9937" y="3509"/>
                      <a:pt x="10148" y="3918"/>
                    </a:cubicBezTo>
                    <a:lnTo>
                      <a:pt x="5419" y="5569"/>
                    </a:lnTo>
                    <a:lnTo>
                      <a:pt x="4834" y="5522"/>
                    </a:lnTo>
                    <a:cubicBezTo>
                      <a:pt x="4682" y="5253"/>
                      <a:pt x="3675" y="3474"/>
                      <a:pt x="2692" y="2327"/>
                    </a:cubicBezTo>
                    <a:cubicBezTo>
                      <a:pt x="1697" y="1180"/>
                      <a:pt x="784" y="1027"/>
                      <a:pt x="609" y="1016"/>
                    </a:cubicBezTo>
                    <a:lnTo>
                      <a:pt x="188" y="559"/>
                    </a:lnTo>
                    <a:cubicBezTo>
                      <a:pt x="914" y="311"/>
                      <a:pt x="2072" y="144"/>
                      <a:pt x="3310" y="144"/>
                    </a:cubicBezTo>
                    <a:close/>
                    <a:moveTo>
                      <a:pt x="3290" y="0"/>
                    </a:moveTo>
                    <a:cubicBezTo>
                      <a:pt x="1982" y="0"/>
                      <a:pt x="767" y="184"/>
                      <a:pt x="47" y="454"/>
                    </a:cubicBezTo>
                    <a:cubicBezTo>
                      <a:pt x="24" y="466"/>
                      <a:pt x="12" y="477"/>
                      <a:pt x="0" y="501"/>
                    </a:cubicBezTo>
                    <a:cubicBezTo>
                      <a:pt x="0" y="524"/>
                      <a:pt x="0" y="548"/>
                      <a:pt x="24" y="571"/>
                    </a:cubicBezTo>
                    <a:lnTo>
                      <a:pt x="515" y="1121"/>
                    </a:lnTo>
                    <a:cubicBezTo>
                      <a:pt x="527" y="1133"/>
                      <a:pt x="550" y="1144"/>
                      <a:pt x="574" y="1144"/>
                    </a:cubicBezTo>
                    <a:cubicBezTo>
                      <a:pt x="574" y="1144"/>
                      <a:pt x="1545" y="1203"/>
                      <a:pt x="2587" y="2408"/>
                    </a:cubicBezTo>
                    <a:cubicBezTo>
                      <a:pt x="3640" y="3649"/>
                      <a:pt x="4717" y="5615"/>
                      <a:pt x="4729" y="5627"/>
                    </a:cubicBezTo>
                    <a:cubicBezTo>
                      <a:pt x="4740" y="5650"/>
                      <a:pt x="4764" y="5662"/>
                      <a:pt x="4787" y="5674"/>
                    </a:cubicBezTo>
                    <a:lnTo>
                      <a:pt x="5431" y="5709"/>
                    </a:lnTo>
                    <a:lnTo>
                      <a:pt x="5454" y="5709"/>
                    </a:lnTo>
                    <a:lnTo>
                      <a:pt x="10276" y="4024"/>
                    </a:lnTo>
                    <a:cubicBezTo>
                      <a:pt x="10300" y="4024"/>
                      <a:pt x="10312" y="4012"/>
                      <a:pt x="10323" y="3989"/>
                    </a:cubicBezTo>
                    <a:cubicBezTo>
                      <a:pt x="10323" y="3965"/>
                      <a:pt x="10323" y="3942"/>
                      <a:pt x="10323" y="3930"/>
                    </a:cubicBezTo>
                    <a:cubicBezTo>
                      <a:pt x="10312" y="3907"/>
                      <a:pt x="9106" y="1437"/>
                      <a:pt x="6929" y="583"/>
                    </a:cubicBezTo>
                    <a:cubicBezTo>
                      <a:pt x="5862" y="166"/>
                      <a:pt x="4534" y="0"/>
                      <a:pt x="32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3375948" y="5999978"/>
                <a:ext cx="195131" cy="197793"/>
              </a:xfrm>
              <a:custGeom>
                <a:rect b="b" l="l" r="r" t="t"/>
                <a:pathLst>
                  <a:path extrusionOk="0" h="4161" w="4105">
                    <a:moveTo>
                      <a:pt x="183" y="1"/>
                    </a:moveTo>
                    <a:cubicBezTo>
                      <a:pt x="131" y="1"/>
                      <a:pt x="99" y="5"/>
                      <a:pt x="90" y="6"/>
                    </a:cubicBezTo>
                    <a:cubicBezTo>
                      <a:pt x="0" y="17"/>
                      <a:pt x="18" y="147"/>
                      <a:pt x="103" y="147"/>
                    </a:cubicBezTo>
                    <a:cubicBezTo>
                      <a:pt x="106" y="147"/>
                      <a:pt x="110" y="147"/>
                      <a:pt x="114" y="146"/>
                    </a:cubicBezTo>
                    <a:cubicBezTo>
                      <a:pt x="115" y="146"/>
                      <a:pt x="130" y="145"/>
                      <a:pt x="158" y="145"/>
                    </a:cubicBezTo>
                    <a:cubicBezTo>
                      <a:pt x="453" y="145"/>
                      <a:pt x="2168" y="311"/>
                      <a:pt x="3953" y="4114"/>
                    </a:cubicBezTo>
                    <a:cubicBezTo>
                      <a:pt x="3964" y="4137"/>
                      <a:pt x="3988" y="4161"/>
                      <a:pt x="4023" y="4161"/>
                    </a:cubicBezTo>
                    <a:cubicBezTo>
                      <a:pt x="4035" y="4161"/>
                      <a:pt x="4046" y="4149"/>
                      <a:pt x="4046" y="4149"/>
                    </a:cubicBezTo>
                    <a:cubicBezTo>
                      <a:pt x="4093" y="4137"/>
                      <a:pt x="4105" y="4091"/>
                      <a:pt x="4081" y="4056"/>
                    </a:cubicBezTo>
                    <a:cubicBezTo>
                      <a:pt x="2303" y="250"/>
                      <a:pt x="599" y="1"/>
                      <a:pt x="183" y="1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3420487" y="5990566"/>
                <a:ext cx="195654" cy="198316"/>
              </a:xfrm>
              <a:custGeom>
                <a:rect b="b" l="l" r="r" t="t"/>
                <a:pathLst>
                  <a:path extrusionOk="0" h="4172" w="4116">
                    <a:moveTo>
                      <a:pt x="186" y="0"/>
                    </a:moveTo>
                    <a:cubicBezTo>
                      <a:pt x="138" y="0"/>
                      <a:pt x="109" y="4"/>
                      <a:pt x="101" y="5"/>
                    </a:cubicBezTo>
                    <a:cubicBezTo>
                      <a:pt x="0" y="27"/>
                      <a:pt x="18" y="158"/>
                      <a:pt x="102" y="158"/>
                    </a:cubicBezTo>
                    <a:cubicBezTo>
                      <a:pt x="106" y="158"/>
                      <a:pt x="109" y="158"/>
                      <a:pt x="113" y="157"/>
                    </a:cubicBezTo>
                    <a:cubicBezTo>
                      <a:pt x="115" y="157"/>
                      <a:pt x="131" y="156"/>
                      <a:pt x="160" y="156"/>
                    </a:cubicBezTo>
                    <a:cubicBezTo>
                      <a:pt x="464" y="156"/>
                      <a:pt x="2179" y="321"/>
                      <a:pt x="3964" y="4125"/>
                    </a:cubicBezTo>
                    <a:cubicBezTo>
                      <a:pt x="3975" y="4148"/>
                      <a:pt x="3999" y="4172"/>
                      <a:pt x="4022" y="4172"/>
                    </a:cubicBezTo>
                    <a:cubicBezTo>
                      <a:pt x="4034" y="4172"/>
                      <a:pt x="4046" y="4160"/>
                      <a:pt x="4057" y="4160"/>
                    </a:cubicBezTo>
                    <a:cubicBezTo>
                      <a:pt x="4092" y="4137"/>
                      <a:pt x="4116" y="4101"/>
                      <a:pt x="4092" y="4066"/>
                    </a:cubicBezTo>
                    <a:cubicBezTo>
                      <a:pt x="2307" y="245"/>
                      <a:pt x="587" y="0"/>
                      <a:pt x="186" y="0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3459750" y="5983864"/>
                <a:ext cx="193658" cy="197793"/>
              </a:xfrm>
              <a:custGeom>
                <a:rect b="b" l="l" r="r" t="t"/>
                <a:pathLst>
                  <a:path extrusionOk="0" h="4161" w="4074">
                    <a:moveTo>
                      <a:pt x="153" y="0"/>
                    </a:moveTo>
                    <a:cubicBezTo>
                      <a:pt x="100" y="0"/>
                      <a:pt x="69" y="4"/>
                      <a:pt x="59" y="6"/>
                    </a:cubicBezTo>
                    <a:cubicBezTo>
                      <a:pt x="24" y="6"/>
                      <a:pt x="1" y="41"/>
                      <a:pt x="1" y="87"/>
                    </a:cubicBezTo>
                    <a:cubicBezTo>
                      <a:pt x="11" y="118"/>
                      <a:pt x="39" y="148"/>
                      <a:pt x="69" y="148"/>
                    </a:cubicBezTo>
                    <a:cubicBezTo>
                      <a:pt x="73" y="148"/>
                      <a:pt x="78" y="148"/>
                      <a:pt x="83" y="146"/>
                    </a:cubicBezTo>
                    <a:cubicBezTo>
                      <a:pt x="85" y="146"/>
                      <a:pt x="101" y="144"/>
                      <a:pt x="130" y="144"/>
                    </a:cubicBezTo>
                    <a:cubicBezTo>
                      <a:pt x="433" y="144"/>
                      <a:pt x="2148" y="310"/>
                      <a:pt x="3922" y="4114"/>
                    </a:cubicBezTo>
                    <a:cubicBezTo>
                      <a:pt x="3934" y="4137"/>
                      <a:pt x="3969" y="4160"/>
                      <a:pt x="3992" y="4160"/>
                    </a:cubicBezTo>
                    <a:cubicBezTo>
                      <a:pt x="4004" y="4160"/>
                      <a:pt x="4015" y="4160"/>
                      <a:pt x="4027" y="4149"/>
                    </a:cubicBezTo>
                    <a:cubicBezTo>
                      <a:pt x="4062" y="4137"/>
                      <a:pt x="4074" y="4090"/>
                      <a:pt x="4062" y="4055"/>
                    </a:cubicBezTo>
                    <a:cubicBezTo>
                      <a:pt x="2274" y="249"/>
                      <a:pt x="568" y="0"/>
                      <a:pt x="153" y="0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2894573" y="5985195"/>
                <a:ext cx="629221" cy="268763"/>
              </a:xfrm>
              <a:custGeom>
                <a:rect b="b" l="l" r="r" t="t"/>
                <a:pathLst>
                  <a:path extrusionOk="0" h="5654" w="13237">
                    <a:moveTo>
                      <a:pt x="8341" y="0"/>
                    </a:moveTo>
                    <a:cubicBezTo>
                      <a:pt x="7919" y="0"/>
                      <a:pt x="7572" y="135"/>
                      <a:pt x="7385" y="340"/>
                    </a:cubicBezTo>
                    <a:cubicBezTo>
                      <a:pt x="7116" y="680"/>
                      <a:pt x="6882" y="1043"/>
                      <a:pt x="6683" y="1417"/>
                    </a:cubicBezTo>
                    <a:cubicBezTo>
                      <a:pt x="6683" y="1417"/>
                      <a:pt x="6378" y="964"/>
                      <a:pt x="5546" y="964"/>
                    </a:cubicBezTo>
                    <a:cubicBezTo>
                      <a:pt x="5359" y="964"/>
                      <a:pt x="5146" y="987"/>
                      <a:pt x="4904" y="1043"/>
                    </a:cubicBezTo>
                    <a:cubicBezTo>
                      <a:pt x="3277" y="1417"/>
                      <a:pt x="2387" y="2143"/>
                      <a:pt x="1919" y="2634"/>
                    </a:cubicBezTo>
                    <a:cubicBezTo>
                      <a:pt x="1278" y="3343"/>
                      <a:pt x="0" y="4278"/>
                      <a:pt x="15" y="4278"/>
                    </a:cubicBezTo>
                    <a:cubicBezTo>
                      <a:pt x="15" y="4278"/>
                      <a:pt x="18" y="4276"/>
                      <a:pt x="23" y="4273"/>
                    </a:cubicBezTo>
                    <a:lnTo>
                      <a:pt x="409" y="4706"/>
                    </a:lnTo>
                    <a:cubicBezTo>
                      <a:pt x="409" y="4706"/>
                      <a:pt x="2399" y="1765"/>
                      <a:pt x="6107" y="1765"/>
                    </a:cubicBezTo>
                    <a:cubicBezTo>
                      <a:pt x="6257" y="1765"/>
                      <a:pt x="6410" y="1770"/>
                      <a:pt x="6566" y="1780"/>
                    </a:cubicBezTo>
                    <a:lnTo>
                      <a:pt x="7163" y="1698"/>
                    </a:lnTo>
                    <a:cubicBezTo>
                      <a:pt x="7163" y="1698"/>
                      <a:pt x="7472" y="976"/>
                      <a:pt x="8343" y="976"/>
                    </a:cubicBezTo>
                    <a:cubicBezTo>
                      <a:pt x="8445" y="976"/>
                      <a:pt x="8555" y="985"/>
                      <a:pt x="8672" y="1007"/>
                    </a:cubicBezTo>
                    <a:cubicBezTo>
                      <a:pt x="9796" y="1230"/>
                      <a:pt x="12675" y="5654"/>
                      <a:pt x="12675" y="5654"/>
                    </a:cubicBezTo>
                    <a:lnTo>
                      <a:pt x="13237" y="5268"/>
                    </a:lnTo>
                    <a:cubicBezTo>
                      <a:pt x="13237" y="5268"/>
                      <a:pt x="11715" y="2681"/>
                      <a:pt x="10545" y="1218"/>
                    </a:cubicBezTo>
                    <a:cubicBezTo>
                      <a:pt x="9839" y="327"/>
                      <a:pt x="8998" y="0"/>
                      <a:pt x="8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2890627" y="5981868"/>
                <a:ext cx="637064" cy="275465"/>
              </a:xfrm>
              <a:custGeom>
                <a:rect b="b" l="l" r="r" t="t"/>
                <a:pathLst>
                  <a:path extrusionOk="0" h="5795" w="13402">
                    <a:moveTo>
                      <a:pt x="8430" y="140"/>
                    </a:moveTo>
                    <a:cubicBezTo>
                      <a:pt x="8449" y="140"/>
                      <a:pt x="8467" y="141"/>
                      <a:pt x="8486" y="141"/>
                    </a:cubicBezTo>
                    <a:cubicBezTo>
                      <a:pt x="9235" y="165"/>
                      <a:pt x="9996" y="609"/>
                      <a:pt x="10581" y="1335"/>
                    </a:cubicBezTo>
                    <a:cubicBezTo>
                      <a:pt x="11623" y="2658"/>
                      <a:pt x="12992" y="4928"/>
                      <a:pt x="13215" y="5314"/>
                    </a:cubicBezTo>
                    <a:lnTo>
                      <a:pt x="12782" y="5619"/>
                    </a:lnTo>
                    <a:cubicBezTo>
                      <a:pt x="12407" y="5057"/>
                      <a:pt x="9844" y="1206"/>
                      <a:pt x="8767" y="1007"/>
                    </a:cubicBezTo>
                    <a:cubicBezTo>
                      <a:pt x="8662" y="984"/>
                      <a:pt x="8545" y="972"/>
                      <a:pt x="8428" y="972"/>
                    </a:cubicBezTo>
                    <a:cubicBezTo>
                      <a:pt x="8417" y="972"/>
                      <a:pt x="8407" y="972"/>
                      <a:pt x="8397" y="972"/>
                    </a:cubicBezTo>
                    <a:cubicBezTo>
                      <a:pt x="7894" y="972"/>
                      <a:pt x="7440" y="1251"/>
                      <a:pt x="7199" y="1698"/>
                    </a:cubicBezTo>
                    <a:lnTo>
                      <a:pt x="6649" y="1780"/>
                    </a:lnTo>
                    <a:cubicBezTo>
                      <a:pt x="6494" y="1770"/>
                      <a:pt x="6342" y="1765"/>
                      <a:pt x="6192" y="1765"/>
                    </a:cubicBezTo>
                    <a:cubicBezTo>
                      <a:pt x="2818" y="1765"/>
                      <a:pt x="829" y="4199"/>
                      <a:pt x="492" y="4659"/>
                    </a:cubicBezTo>
                    <a:lnTo>
                      <a:pt x="211" y="4355"/>
                    </a:lnTo>
                    <a:lnTo>
                      <a:pt x="317" y="4273"/>
                    </a:lnTo>
                    <a:cubicBezTo>
                      <a:pt x="925" y="3805"/>
                      <a:pt x="1511" y="3301"/>
                      <a:pt x="2061" y="2763"/>
                    </a:cubicBezTo>
                    <a:cubicBezTo>
                      <a:pt x="2540" y="2236"/>
                      <a:pt x="3442" y="1546"/>
                      <a:pt x="5010" y="1183"/>
                    </a:cubicBezTo>
                    <a:cubicBezTo>
                      <a:pt x="5248" y="1130"/>
                      <a:pt x="5455" y="1108"/>
                      <a:pt x="5636" y="1108"/>
                    </a:cubicBezTo>
                    <a:cubicBezTo>
                      <a:pt x="6408" y="1108"/>
                      <a:pt x="6686" y="1503"/>
                      <a:pt x="6695" y="1522"/>
                    </a:cubicBezTo>
                    <a:cubicBezTo>
                      <a:pt x="6719" y="1546"/>
                      <a:pt x="6742" y="1557"/>
                      <a:pt x="6766" y="1557"/>
                    </a:cubicBezTo>
                    <a:cubicBezTo>
                      <a:pt x="6789" y="1557"/>
                      <a:pt x="6812" y="1546"/>
                      <a:pt x="6824" y="1522"/>
                    </a:cubicBezTo>
                    <a:cubicBezTo>
                      <a:pt x="7023" y="1148"/>
                      <a:pt x="7257" y="797"/>
                      <a:pt x="7515" y="469"/>
                    </a:cubicBezTo>
                    <a:cubicBezTo>
                      <a:pt x="7705" y="257"/>
                      <a:pt x="8044" y="140"/>
                      <a:pt x="8430" y="140"/>
                    </a:cubicBezTo>
                    <a:close/>
                    <a:moveTo>
                      <a:pt x="8445" y="0"/>
                    </a:moveTo>
                    <a:cubicBezTo>
                      <a:pt x="8011" y="0"/>
                      <a:pt x="7635" y="139"/>
                      <a:pt x="7421" y="364"/>
                    </a:cubicBezTo>
                    <a:cubicBezTo>
                      <a:pt x="7164" y="680"/>
                      <a:pt x="6941" y="1007"/>
                      <a:pt x="6754" y="1358"/>
                    </a:cubicBezTo>
                    <a:cubicBezTo>
                      <a:pt x="6619" y="1223"/>
                      <a:pt x="6282" y="963"/>
                      <a:pt x="5637" y="963"/>
                    </a:cubicBezTo>
                    <a:cubicBezTo>
                      <a:pt x="5444" y="963"/>
                      <a:pt x="5225" y="986"/>
                      <a:pt x="4975" y="1042"/>
                    </a:cubicBezTo>
                    <a:cubicBezTo>
                      <a:pt x="3383" y="1405"/>
                      <a:pt x="2447" y="2131"/>
                      <a:pt x="1955" y="2658"/>
                    </a:cubicBezTo>
                    <a:cubicBezTo>
                      <a:pt x="1417" y="3196"/>
                      <a:pt x="843" y="3699"/>
                      <a:pt x="235" y="4156"/>
                    </a:cubicBezTo>
                    <a:cubicBezTo>
                      <a:pt x="1" y="4331"/>
                      <a:pt x="1" y="4331"/>
                      <a:pt x="48" y="4390"/>
                    </a:cubicBezTo>
                    <a:cubicBezTo>
                      <a:pt x="48" y="4401"/>
                      <a:pt x="59" y="4413"/>
                      <a:pt x="71" y="4425"/>
                    </a:cubicBezTo>
                    <a:lnTo>
                      <a:pt x="445" y="4835"/>
                    </a:lnTo>
                    <a:cubicBezTo>
                      <a:pt x="457" y="4846"/>
                      <a:pt x="481" y="4858"/>
                      <a:pt x="504" y="4858"/>
                    </a:cubicBezTo>
                    <a:cubicBezTo>
                      <a:pt x="527" y="4846"/>
                      <a:pt x="551" y="4835"/>
                      <a:pt x="562" y="4823"/>
                    </a:cubicBezTo>
                    <a:cubicBezTo>
                      <a:pt x="585" y="4789"/>
                      <a:pt x="2572" y="1917"/>
                      <a:pt x="6191" y="1917"/>
                    </a:cubicBezTo>
                    <a:cubicBezTo>
                      <a:pt x="6341" y="1917"/>
                      <a:pt x="6493" y="1922"/>
                      <a:pt x="6649" y="1932"/>
                    </a:cubicBezTo>
                    <a:lnTo>
                      <a:pt x="6660" y="1932"/>
                    </a:lnTo>
                    <a:lnTo>
                      <a:pt x="7269" y="1838"/>
                    </a:lnTo>
                    <a:cubicBezTo>
                      <a:pt x="7292" y="1838"/>
                      <a:pt x="7316" y="1815"/>
                      <a:pt x="7327" y="1791"/>
                    </a:cubicBezTo>
                    <a:cubicBezTo>
                      <a:pt x="7338" y="1760"/>
                      <a:pt x="7627" y="1116"/>
                      <a:pt x="8426" y="1116"/>
                    </a:cubicBezTo>
                    <a:cubicBezTo>
                      <a:pt x="8524" y="1116"/>
                      <a:pt x="8630" y="1126"/>
                      <a:pt x="8744" y="1148"/>
                    </a:cubicBezTo>
                    <a:cubicBezTo>
                      <a:pt x="9820" y="1358"/>
                      <a:pt x="12664" y="5724"/>
                      <a:pt x="12700" y="5771"/>
                    </a:cubicBezTo>
                    <a:cubicBezTo>
                      <a:pt x="12711" y="5783"/>
                      <a:pt x="12723" y="5794"/>
                      <a:pt x="12746" y="5794"/>
                    </a:cubicBezTo>
                    <a:lnTo>
                      <a:pt x="12758" y="5794"/>
                    </a:lnTo>
                    <a:cubicBezTo>
                      <a:pt x="12770" y="5794"/>
                      <a:pt x="12793" y="5794"/>
                      <a:pt x="12805" y="5783"/>
                    </a:cubicBezTo>
                    <a:lnTo>
                      <a:pt x="13367" y="5396"/>
                    </a:lnTo>
                    <a:cubicBezTo>
                      <a:pt x="13402" y="5373"/>
                      <a:pt x="13402" y="5338"/>
                      <a:pt x="13390" y="5303"/>
                    </a:cubicBezTo>
                    <a:cubicBezTo>
                      <a:pt x="13367" y="5279"/>
                      <a:pt x="11845" y="2704"/>
                      <a:pt x="10698" y="1253"/>
                    </a:cubicBezTo>
                    <a:cubicBezTo>
                      <a:pt x="10090" y="481"/>
                      <a:pt x="9282" y="24"/>
                      <a:pt x="8498" y="1"/>
                    </a:cubicBezTo>
                    <a:cubicBezTo>
                      <a:pt x="8480" y="0"/>
                      <a:pt x="8463" y="0"/>
                      <a:pt x="84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3497065" y="6156031"/>
                <a:ext cx="255928" cy="97922"/>
              </a:xfrm>
              <a:custGeom>
                <a:rect b="b" l="l" r="r" t="t"/>
                <a:pathLst>
                  <a:path extrusionOk="0" h="2060" w="5384">
                    <a:moveTo>
                      <a:pt x="5384" y="0"/>
                    </a:moveTo>
                    <a:lnTo>
                      <a:pt x="562" y="1674"/>
                    </a:lnTo>
                    <a:lnTo>
                      <a:pt x="0" y="2060"/>
                    </a:lnTo>
                    <a:lnTo>
                      <a:pt x="0" y="2060"/>
                    </a:lnTo>
                    <a:lnTo>
                      <a:pt x="5127" y="293"/>
                    </a:lnTo>
                    <a:lnTo>
                      <a:pt x="53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3493167" y="6152324"/>
                <a:ext cx="264532" cy="105005"/>
              </a:xfrm>
              <a:custGeom>
                <a:rect b="b" l="l" r="r" t="t"/>
                <a:pathLst>
                  <a:path extrusionOk="0" h="2209" w="5565">
                    <a:moveTo>
                      <a:pt x="5220" y="230"/>
                    </a:moveTo>
                    <a:lnTo>
                      <a:pt x="5150" y="312"/>
                    </a:lnTo>
                    <a:lnTo>
                      <a:pt x="550" y="1892"/>
                    </a:lnTo>
                    <a:lnTo>
                      <a:pt x="667" y="1822"/>
                    </a:lnTo>
                    <a:lnTo>
                      <a:pt x="5220" y="230"/>
                    </a:lnTo>
                    <a:close/>
                    <a:moveTo>
                      <a:pt x="5473" y="0"/>
                    </a:moveTo>
                    <a:cubicBezTo>
                      <a:pt x="5464" y="0"/>
                      <a:pt x="5453" y="3"/>
                      <a:pt x="5443" y="8"/>
                    </a:cubicBezTo>
                    <a:lnTo>
                      <a:pt x="621" y="1682"/>
                    </a:lnTo>
                    <a:cubicBezTo>
                      <a:pt x="609" y="1682"/>
                      <a:pt x="609" y="1693"/>
                      <a:pt x="597" y="1693"/>
                    </a:cubicBezTo>
                    <a:lnTo>
                      <a:pt x="47" y="2079"/>
                    </a:lnTo>
                    <a:cubicBezTo>
                      <a:pt x="12" y="2103"/>
                      <a:pt x="0" y="2138"/>
                      <a:pt x="24" y="2173"/>
                    </a:cubicBezTo>
                    <a:cubicBezTo>
                      <a:pt x="35" y="2197"/>
                      <a:pt x="59" y="2208"/>
                      <a:pt x="82" y="2208"/>
                    </a:cubicBezTo>
                    <a:lnTo>
                      <a:pt x="106" y="2208"/>
                    </a:lnTo>
                    <a:lnTo>
                      <a:pt x="5232" y="441"/>
                    </a:lnTo>
                    <a:cubicBezTo>
                      <a:pt x="5244" y="441"/>
                      <a:pt x="5255" y="429"/>
                      <a:pt x="5255" y="418"/>
                    </a:cubicBezTo>
                    <a:lnTo>
                      <a:pt x="5525" y="125"/>
                    </a:lnTo>
                    <a:cubicBezTo>
                      <a:pt x="5564" y="75"/>
                      <a:pt x="5528" y="0"/>
                      <a:pt x="547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4076217" y="5270857"/>
                <a:ext cx="844412" cy="1159331"/>
              </a:xfrm>
              <a:custGeom>
                <a:rect b="b" l="l" r="r" t="t"/>
                <a:pathLst>
                  <a:path extrusionOk="0" h="24389" w="17764">
                    <a:moveTo>
                      <a:pt x="445" y="1"/>
                    </a:moveTo>
                    <a:lnTo>
                      <a:pt x="843" y="3337"/>
                    </a:lnTo>
                    <a:lnTo>
                      <a:pt x="0" y="11284"/>
                    </a:lnTo>
                    <a:lnTo>
                      <a:pt x="1264" y="12735"/>
                    </a:lnTo>
                    <a:cubicBezTo>
                      <a:pt x="1264" y="12735"/>
                      <a:pt x="1358" y="13332"/>
                      <a:pt x="1592" y="13613"/>
                    </a:cubicBezTo>
                    <a:cubicBezTo>
                      <a:pt x="1814" y="13882"/>
                      <a:pt x="2657" y="14397"/>
                      <a:pt x="2657" y="14397"/>
                    </a:cubicBezTo>
                    <a:lnTo>
                      <a:pt x="2751" y="14725"/>
                    </a:lnTo>
                    <a:cubicBezTo>
                      <a:pt x="2844" y="15052"/>
                      <a:pt x="3453" y="15649"/>
                      <a:pt x="3453" y="15649"/>
                    </a:cubicBezTo>
                    <a:lnTo>
                      <a:pt x="9527" y="21127"/>
                    </a:lnTo>
                    <a:cubicBezTo>
                      <a:pt x="9527" y="21127"/>
                      <a:pt x="10276" y="22157"/>
                      <a:pt x="10744" y="22438"/>
                    </a:cubicBezTo>
                    <a:cubicBezTo>
                      <a:pt x="11201" y="22707"/>
                      <a:pt x="12418" y="23035"/>
                      <a:pt x="12921" y="23269"/>
                    </a:cubicBezTo>
                    <a:cubicBezTo>
                      <a:pt x="13436" y="23503"/>
                      <a:pt x="13717" y="24205"/>
                      <a:pt x="13951" y="24345"/>
                    </a:cubicBezTo>
                    <a:cubicBezTo>
                      <a:pt x="13998" y="24371"/>
                      <a:pt x="14033" y="24383"/>
                      <a:pt x="14058" y="24383"/>
                    </a:cubicBezTo>
                    <a:cubicBezTo>
                      <a:pt x="14161" y="24383"/>
                      <a:pt x="14120" y="24196"/>
                      <a:pt x="14139" y="23971"/>
                    </a:cubicBezTo>
                    <a:cubicBezTo>
                      <a:pt x="14185" y="23269"/>
                      <a:pt x="13237" y="22192"/>
                      <a:pt x="13237" y="22192"/>
                    </a:cubicBezTo>
                    <a:lnTo>
                      <a:pt x="13237" y="22192"/>
                    </a:lnTo>
                    <a:cubicBezTo>
                      <a:pt x="13238" y="22192"/>
                      <a:pt x="14115" y="22590"/>
                      <a:pt x="14396" y="22964"/>
                    </a:cubicBezTo>
                    <a:cubicBezTo>
                      <a:pt x="14677" y="23339"/>
                      <a:pt x="14981" y="24299"/>
                      <a:pt x="14981" y="24299"/>
                    </a:cubicBezTo>
                    <a:lnTo>
                      <a:pt x="15192" y="24357"/>
                    </a:lnTo>
                    <a:cubicBezTo>
                      <a:pt x="15261" y="24379"/>
                      <a:pt x="15332" y="24389"/>
                      <a:pt x="15405" y="24389"/>
                    </a:cubicBezTo>
                    <a:cubicBezTo>
                      <a:pt x="15531" y="24389"/>
                      <a:pt x="15659" y="24358"/>
                      <a:pt x="15777" y="24299"/>
                    </a:cubicBezTo>
                    <a:lnTo>
                      <a:pt x="15964" y="24345"/>
                    </a:lnTo>
                    <a:cubicBezTo>
                      <a:pt x="16059" y="24369"/>
                      <a:pt x="16157" y="24381"/>
                      <a:pt x="16255" y="24381"/>
                    </a:cubicBezTo>
                    <a:cubicBezTo>
                      <a:pt x="16400" y="24381"/>
                      <a:pt x="16546" y="24354"/>
                      <a:pt x="16678" y="24299"/>
                    </a:cubicBezTo>
                    <a:lnTo>
                      <a:pt x="16702" y="24299"/>
                    </a:lnTo>
                    <a:cubicBezTo>
                      <a:pt x="16784" y="24123"/>
                      <a:pt x="16819" y="23936"/>
                      <a:pt x="16795" y="23737"/>
                    </a:cubicBezTo>
                    <a:cubicBezTo>
                      <a:pt x="16749" y="23468"/>
                      <a:pt x="16561" y="22110"/>
                      <a:pt x="16561" y="22110"/>
                    </a:cubicBezTo>
                    <a:lnTo>
                      <a:pt x="16561" y="22110"/>
                    </a:lnTo>
                    <a:cubicBezTo>
                      <a:pt x="16667" y="22426"/>
                      <a:pt x="16795" y="22742"/>
                      <a:pt x="16936" y="23046"/>
                    </a:cubicBezTo>
                    <a:cubicBezTo>
                      <a:pt x="17018" y="23187"/>
                      <a:pt x="17310" y="23842"/>
                      <a:pt x="17544" y="23877"/>
                    </a:cubicBezTo>
                    <a:cubicBezTo>
                      <a:pt x="17549" y="23878"/>
                      <a:pt x="17554" y="23879"/>
                      <a:pt x="17558" y="23879"/>
                    </a:cubicBezTo>
                    <a:cubicBezTo>
                      <a:pt x="17764" y="23879"/>
                      <a:pt x="17401" y="22777"/>
                      <a:pt x="17240" y="22204"/>
                    </a:cubicBezTo>
                    <a:cubicBezTo>
                      <a:pt x="16901" y="21021"/>
                      <a:pt x="16468" y="20647"/>
                      <a:pt x="16257" y="20530"/>
                    </a:cubicBezTo>
                    <a:cubicBezTo>
                      <a:pt x="15796" y="20284"/>
                      <a:pt x="14651" y="20179"/>
                      <a:pt x="13990" y="20179"/>
                    </a:cubicBezTo>
                    <a:cubicBezTo>
                      <a:pt x="13863" y="20179"/>
                      <a:pt x="13753" y="20183"/>
                      <a:pt x="13670" y="20190"/>
                    </a:cubicBezTo>
                    <a:cubicBezTo>
                      <a:pt x="13610" y="20196"/>
                      <a:pt x="13526" y="20198"/>
                      <a:pt x="13424" y="20198"/>
                    </a:cubicBezTo>
                    <a:cubicBezTo>
                      <a:pt x="12663" y="20198"/>
                      <a:pt x="10932" y="20062"/>
                      <a:pt x="10932" y="20062"/>
                    </a:cubicBezTo>
                    <a:lnTo>
                      <a:pt x="7210" y="14303"/>
                    </a:lnTo>
                    <a:cubicBezTo>
                      <a:pt x="7210" y="14303"/>
                      <a:pt x="7022" y="13273"/>
                      <a:pt x="6929" y="12489"/>
                    </a:cubicBezTo>
                    <a:cubicBezTo>
                      <a:pt x="6847" y="11693"/>
                      <a:pt x="5864" y="11646"/>
                      <a:pt x="5864" y="11646"/>
                    </a:cubicBezTo>
                    <a:cubicBezTo>
                      <a:pt x="5864" y="11646"/>
                      <a:pt x="5817" y="11178"/>
                      <a:pt x="5817" y="10581"/>
                    </a:cubicBezTo>
                    <a:cubicBezTo>
                      <a:pt x="5817" y="9973"/>
                      <a:pt x="4986" y="9505"/>
                      <a:pt x="4611" y="8720"/>
                    </a:cubicBezTo>
                    <a:cubicBezTo>
                      <a:pt x="4237" y="7925"/>
                      <a:pt x="2856" y="2587"/>
                      <a:pt x="2575" y="1616"/>
                    </a:cubicBezTo>
                    <a:cubicBezTo>
                      <a:pt x="2294" y="645"/>
                      <a:pt x="445" y="1"/>
                      <a:pt x="4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4072842" y="5267910"/>
                <a:ext cx="847929" cy="1166366"/>
              </a:xfrm>
              <a:custGeom>
                <a:rect b="b" l="l" r="r" t="t"/>
                <a:pathLst>
                  <a:path extrusionOk="0" h="24537" w="17838">
                    <a:moveTo>
                      <a:pt x="515" y="0"/>
                    </a:moveTo>
                    <a:cubicBezTo>
                      <a:pt x="488" y="0"/>
                      <a:pt x="463" y="15"/>
                      <a:pt x="446" y="51"/>
                    </a:cubicBezTo>
                    <a:cubicBezTo>
                      <a:pt x="434" y="86"/>
                      <a:pt x="457" y="121"/>
                      <a:pt x="492" y="133"/>
                    </a:cubicBezTo>
                    <a:cubicBezTo>
                      <a:pt x="516" y="145"/>
                      <a:pt x="2307" y="777"/>
                      <a:pt x="2576" y="1701"/>
                    </a:cubicBezTo>
                    <a:cubicBezTo>
                      <a:pt x="2646" y="1947"/>
                      <a:pt x="2775" y="2439"/>
                      <a:pt x="2950" y="3059"/>
                    </a:cubicBezTo>
                    <a:cubicBezTo>
                      <a:pt x="3465" y="4990"/>
                      <a:pt x="4331" y="8221"/>
                      <a:pt x="4612" y="8818"/>
                    </a:cubicBezTo>
                    <a:cubicBezTo>
                      <a:pt x="4788" y="9157"/>
                      <a:pt x="5010" y="9461"/>
                      <a:pt x="5279" y="9730"/>
                    </a:cubicBezTo>
                    <a:cubicBezTo>
                      <a:pt x="5572" y="10070"/>
                      <a:pt x="5818" y="10339"/>
                      <a:pt x="5818" y="10655"/>
                    </a:cubicBezTo>
                    <a:cubicBezTo>
                      <a:pt x="5818" y="11252"/>
                      <a:pt x="5865" y="11732"/>
                      <a:pt x="5865" y="11732"/>
                    </a:cubicBezTo>
                    <a:cubicBezTo>
                      <a:pt x="5865" y="11767"/>
                      <a:pt x="5900" y="11790"/>
                      <a:pt x="5935" y="11790"/>
                    </a:cubicBezTo>
                    <a:cubicBezTo>
                      <a:pt x="5970" y="11802"/>
                      <a:pt x="6848" y="11849"/>
                      <a:pt x="6930" y="12563"/>
                    </a:cubicBezTo>
                    <a:cubicBezTo>
                      <a:pt x="7023" y="13347"/>
                      <a:pt x="7211" y="14377"/>
                      <a:pt x="7211" y="14389"/>
                    </a:cubicBezTo>
                    <a:cubicBezTo>
                      <a:pt x="7211" y="14400"/>
                      <a:pt x="7222" y="14400"/>
                      <a:pt x="7222" y="14412"/>
                    </a:cubicBezTo>
                    <a:lnTo>
                      <a:pt x="10956" y="20171"/>
                    </a:lnTo>
                    <a:cubicBezTo>
                      <a:pt x="10968" y="20194"/>
                      <a:pt x="10991" y="20206"/>
                      <a:pt x="11014" y="20206"/>
                    </a:cubicBezTo>
                    <a:cubicBezTo>
                      <a:pt x="11096" y="20216"/>
                      <a:pt x="12748" y="20343"/>
                      <a:pt x="13504" y="20343"/>
                    </a:cubicBezTo>
                    <a:cubicBezTo>
                      <a:pt x="13611" y="20343"/>
                      <a:pt x="13701" y="20340"/>
                      <a:pt x="13765" y="20334"/>
                    </a:cubicBezTo>
                    <a:cubicBezTo>
                      <a:pt x="13842" y="20328"/>
                      <a:pt x="13939" y="20324"/>
                      <a:pt x="14050" y="20324"/>
                    </a:cubicBezTo>
                    <a:cubicBezTo>
                      <a:pt x="14710" y="20324"/>
                      <a:pt x="15864" y="20443"/>
                      <a:pt x="16305" y="20674"/>
                    </a:cubicBezTo>
                    <a:cubicBezTo>
                      <a:pt x="16480" y="20767"/>
                      <a:pt x="16913" y="21095"/>
                      <a:pt x="17253" y="22301"/>
                    </a:cubicBezTo>
                    <a:cubicBezTo>
                      <a:pt x="17276" y="22371"/>
                      <a:pt x="17299" y="22465"/>
                      <a:pt x="17335" y="22570"/>
                    </a:cubicBezTo>
                    <a:cubicBezTo>
                      <a:pt x="17440" y="22956"/>
                      <a:pt x="17674" y="23729"/>
                      <a:pt x="17627" y="23881"/>
                    </a:cubicBezTo>
                    <a:cubicBezTo>
                      <a:pt x="17475" y="23834"/>
                      <a:pt x="17264" y="23448"/>
                      <a:pt x="17171" y="23260"/>
                    </a:cubicBezTo>
                    <a:cubicBezTo>
                      <a:pt x="17124" y="23178"/>
                      <a:pt x="17100" y="23120"/>
                      <a:pt x="17077" y="23085"/>
                    </a:cubicBezTo>
                    <a:cubicBezTo>
                      <a:pt x="16937" y="22792"/>
                      <a:pt x="16820" y="22488"/>
                      <a:pt x="16714" y="22172"/>
                    </a:cubicBezTo>
                    <a:cubicBezTo>
                      <a:pt x="16705" y="22143"/>
                      <a:pt x="16679" y="22122"/>
                      <a:pt x="16651" y="22122"/>
                    </a:cubicBezTo>
                    <a:cubicBezTo>
                      <a:pt x="16645" y="22122"/>
                      <a:pt x="16639" y="22123"/>
                      <a:pt x="16632" y="22125"/>
                    </a:cubicBezTo>
                    <a:cubicBezTo>
                      <a:pt x="16597" y="22137"/>
                      <a:pt x="16574" y="22172"/>
                      <a:pt x="16574" y="22207"/>
                    </a:cubicBezTo>
                    <a:cubicBezTo>
                      <a:pt x="16574" y="22230"/>
                      <a:pt x="16761" y="23553"/>
                      <a:pt x="16808" y="23834"/>
                    </a:cubicBezTo>
                    <a:cubicBezTo>
                      <a:pt x="16831" y="23998"/>
                      <a:pt x="16796" y="24173"/>
                      <a:pt x="16738" y="24325"/>
                    </a:cubicBezTo>
                    <a:cubicBezTo>
                      <a:pt x="16608" y="24373"/>
                      <a:pt x="16478" y="24397"/>
                      <a:pt x="16348" y="24397"/>
                    </a:cubicBezTo>
                    <a:cubicBezTo>
                      <a:pt x="16256" y="24397"/>
                      <a:pt x="16163" y="24385"/>
                      <a:pt x="16071" y="24361"/>
                    </a:cubicBezTo>
                    <a:lnTo>
                      <a:pt x="15872" y="24314"/>
                    </a:lnTo>
                    <a:cubicBezTo>
                      <a:pt x="15866" y="24308"/>
                      <a:pt x="15857" y="24305"/>
                      <a:pt x="15848" y="24305"/>
                    </a:cubicBezTo>
                    <a:cubicBezTo>
                      <a:pt x="15839" y="24305"/>
                      <a:pt x="15831" y="24308"/>
                      <a:pt x="15825" y="24314"/>
                    </a:cubicBezTo>
                    <a:cubicBezTo>
                      <a:pt x="15717" y="24368"/>
                      <a:pt x="15599" y="24396"/>
                      <a:pt x="15481" y="24396"/>
                    </a:cubicBezTo>
                    <a:cubicBezTo>
                      <a:pt x="15420" y="24396"/>
                      <a:pt x="15358" y="24388"/>
                      <a:pt x="15298" y="24372"/>
                    </a:cubicBezTo>
                    <a:lnTo>
                      <a:pt x="15122" y="24314"/>
                    </a:lnTo>
                    <a:cubicBezTo>
                      <a:pt x="15064" y="24126"/>
                      <a:pt x="14795" y="23342"/>
                      <a:pt x="14537" y="23003"/>
                    </a:cubicBezTo>
                    <a:cubicBezTo>
                      <a:pt x="14256" y="22617"/>
                      <a:pt x="13390" y="22219"/>
                      <a:pt x="13355" y="22195"/>
                    </a:cubicBezTo>
                    <a:cubicBezTo>
                      <a:pt x="13346" y="22192"/>
                      <a:pt x="13336" y="22191"/>
                      <a:pt x="13327" y="22191"/>
                    </a:cubicBezTo>
                    <a:cubicBezTo>
                      <a:pt x="13302" y="22191"/>
                      <a:pt x="13279" y="22202"/>
                      <a:pt x="13262" y="22219"/>
                    </a:cubicBezTo>
                    <a:cubicBezTo>
                      <a:pt x="13238" y="22254"/>
                      <a:pt x="13238" y="22289"/>
                      <a:pt x="13262" y="22312"/>
                    </a:cubicBezTo>
                    <a:cubicBezTo>
                      <a:pt x="13262" y="22324"/>
                      <a:pt x="14186" y="23377"/>
                      <a:pt x="14139" y="24045"/>
                    </a:cubicBezTo>
                    <a:lnTo>
                      <a:pt x="14139" y="24220"/>
                    </a:lnTo>
                    <a:cubicBezTo>
                      <a:pt x="14139" y="24279"/>
                      <a:pt x="14139" y="24325"/>
                      <a:pt x="14128" y="24384"/>
                    </a:cubicBezTo>
                    <a:cubicBezTo>
                      <a:pt x="14116" y="24372"/>
                      <a:pt x="14093" y="24372"/>
                      <a:pt x="14069" y="24361"/>
                    </a:cubicBezTo>
                    <a:cubicBezTo>
                      <a:pt x="13964" y="24255"/>
                      <a:pt x="13870" y="24150"/>
                      <a:pt x="13788" y="24021"/>
                    </a:cubicBezTo>
                    <a:cubicBezTo>
                      <a:pt x="13601" y="23764"/>
                      <a:pt x="13379" y="23424"/>
                      <a:pt x="13039" y="23284"/>
                    </a:cubicBezTo>
                    <a:cubicBezTo>
                      <a:pt x="12828" y="23178"/>
                      <a:pt x="12501" y="23073"/>
                      <a:pt x="12150" y="22956"/>
                    </a:cubicBezTo>
                    <a:cubicBezTo>
                      <a:pt x="11705" y="22816"/>
                      <a:pt x="11272" y="22652"/>
                      <a:pt x="10862" y="22453"/>
                    </a:cubicBezTo>
                    <a:cubicBezTo>
                      <a:pt x="10417" y="22184"/>
                      <a:pt x="9668" y="21177"/>
                      <a:pt x="9668" y="21165"/>
                    </a:cubicBezTo>
                    <a:cubicBezTo>
                      <a:pt x="9668" y="21165"/>
                      <a:pt x="9668" y="21154"/>
                      <a:pt x="9668" y="21154"/>
                    </a:cubicBezTo>
                    <a:lnTo>
                      <a:pt x="3571" y="15664"/>
                    </a:lnTo>
                    <a:cubicBezTo>
                      <a:pt x="3571" y="15664"/>
                      <a:pt x="2974" y="15068"/>
                      <a:pt x="2892" y="14763"/>
                    </a:cubicBezTo>
                    <a:lnTo>
                      <a:pt x="2798" y="14447"/>
                    </a:lnTo>
                    <a:cubicBezTo>
                      <a:pt x="2798" y="14424"/>
                      <a:pt x="2786" y="14412"/>
                      <a:pt x="2763" y="14400"/>
                    </a:cubicBezTo>
                    <a:cubicBezTo>
                      <a:pt x="2763" y="14400"/>
                      <a:pt x="1932" y="13885"/>
                      <a:pt x="1710" y="13628"/>
                    </a:cubicBezTo>
                    <a:cubicBezTo>
                      <a:pt x="1499" y="13359"/>
                      <a:pt x="1405" y="12774"/>
                      <a:pt x="1405" y="12774"/>
                    </a:cubicBezTo>
                    <a:cubicBezTo>
                      <a:pt x="1405" y="12762"/>
                      <a:pt x="1394" y="12750"/>
                      <a:pt x="1394" y="12738"/>
                    </a:cubicBezTo>
                    <a:lnTo>
                      <a:pt x="153" y="11322"/>
                    </a:lnTo>
                    <a:lnTo>
                      <a:pt x="984" y="3399"/>
                    </a:lnTo>
                    <a:cubicBezTo>
                      <a:pt x="990" y="3348"/>
                      <a:pt x="952" y="3318"/>
                      <a:pt x="913" y="3318"/>
                    </a:cubicBezTo>
                    <a:cubicBezTo>
                      <a:pt x="881" y="3318"/>
                      <a:pt x="849" y="3339"/>
                      <a:pt x="844" y="3387"/>
                    </a:cubicBezTo>
                    <a:lnTo>
                      <a:pt x="1" y="11334"/>
                    </a:lnTo>
                    <a:cubicBezTo>
                      <a:pt x="1" y="11357"/>
                      <a:pt x="13" y="11381"/>
                      <a:pt x="24" y="11392"/>
                    </a:cubicBezTo>
                    <a:lnTo>
                      <a:pt x="1265" y="12820"/>
                    </a:lnTo>
                    <a:cubicBezTo>
                      <a:pt x="1288" y="12937"/>
                      <a:pt x="1382" y="13464"/>
                      <a:pt x="1604" y="13722"/>
                    </a:cubicBezTo>
                    <a:cubicBezTo>
                      <a:pt x="1815" y="13979"/>
                      <a:pt x="2517" y="14424"/>
                      <a:pt x="2669" y="14506"/>
                    </a:cubicBezTo>
                    <a:lnTo>
                      <a:pt x="2751" y="14798"/>
                    </a:lnTo>
                    <a:cubicBezTo>
                      <a:pt x="2845" y="15138"/>
                      <a:pt x="3442" y="15735"/>
                      <a:pt x="3465" y="15770"/>
                    </a:cubicBezTo>
                    <a:lnTo>
                      <a:pt x="9563" y="21247"/>
                    </a:lnTo>
                    <a:cubicBezTo>
                      <a:pt x="9622" y="21341"/>
                      <a:pt x="10324" y="22289"/>
                      <a:pt x="10780" y="22570"/>
                    </a:cubicBezTo>
                    <a:cubicBezTo>
                      <a:pt x="11213" y="22781"/>
                      <a:pt x="11646" y="22956"/>
                      <a:pt x="12103" y="23085"/>
                    </a:cubicBezTo>
                    <a:cubicBezTo>
                      <a:pt x="12442" y="23202"/>
                      <a:pt x="12770" y="23319"/>
                      <a:pt x="12981" y="23413"/>
                    </a:cubicBezTo>
                    <a:cubicBezTo>
                      <a:pt x="13273" y="23541"/>
                      <a:pt x="13496" y="23857"/>
                      <a:pt x="13671" y="24103"/>
                    </a:cubicBezTo>
                    <a:cubicBezTo>
                      <a:pt x="13753" y="24244"/>
                      <a:pt x="13870" y="24372"/>
                      <a:pt x="13999" y="24478"/>
                    </a:cubicBezTo>
                    <a:cubicBezTo>
                      <a:pt x="14038" y="24509"/>
                      <a:pt x="14087" y="24524"/>
                      <a:pt x="14137" y="24524"/>
                    </a:cubicBezTo>
                    <a:cubicBezTo>
                      <a:pt x="14161" y="24524"/>
                      <a:pt x="14186" y="24521"/>
                      <a:pt x="14210" y="24513"/>
                    </a:cubicBezTo>
                    <a:cubicBezTo>
                      <a:pt x="14291" y="24466"/>
                      <a:pt x="14291" y="24361"/>
                      <a:pt x="14291" y="24220"/>
                    </a:cubicBezTo>
                    <a:lnTo>
                      <a:pt x="14291" y="24045"/>
                    </a:lnTo>
                    <a:cubicBezTo>
                      <a:pt x="14315" y="23541"/>
                      <a:pt x="13870" y="22851"/>
                      <a:pt x="13589" y="22488"/>
                    </a:cubicBezTo>
                    <a:lnTo>
                      <a:pt x="13589" y="22488"/>
                    </a:lnTo>
                    <a:cubicBezTo>
                      <a:pt x="13858" y="22628"/>
                      <a:pt x="14245" y="22862"/>
                      <a:pt x="14409" y="23085"/>
                    </a:cubicBezTo>
                    <a:cubicBezTo>
                      <a:pt x="14678" y="23448"/>
                      <a:pt x="14982" y="24384"/>
                      <a:pt x="14982" y="24396"/>
                    </a:cubicBezTo>
                    <a:cubicBezTo>
                      <a:pt x="14994" y="24407"/>
                      <a:pt x="15005" y="24431"/>
                      <a:pt x="15029" y="24443"/>
                    </a:cubicBezTo>
                    <a:lnTo>
                      <a:pt x="15240" y="24501"/>
                    </a:lnTo>
                    <a:cubicBezTo>
                      <a:pt x="15321" y="24524"/>
                      <a:pt x="15403" y="24536"/>
                      <a:pt x="15485" y="24536"/>
                    </a:cubicBezTo>
                    <a:cubicBezTo>
                      <a:pt x="15614" y="24536"/>
                      <a:pt x="15743" y="24513"/>
                      <a:pt x="15860" y="24454"/>
                    </a:cubicBezTo>
                    <a:lnTo>
                      <a:pt x="16024" y="24489"/>
                    </a:lnTo>
                    <a:cubicBezTo>
                      <a:pt x="16134" y="24519"/>
                      <a:pt x="16247" y="24534"/>
                      <a:pt x="16358" y="24534"/>
                    </a:cubicBezTo>
                    <a:cubicBezTo>
                      <a:pt x="16508" y="24534"/>
                      <a:pt x="16656" y="24508"/>
                      <a:pt x="16796" y="24454"/>
                    </a:cubicBezTo>
                    <a:lnTo>
                      <a:pt x="16808" y="24443"/>
                    </a:lnTo>
                    <a:cubicBezTo>
                      <a:pt x="16831" y="24431"/>
                      <a:pt x="16843" y="24419"/>
                      <a:pt x="16855" y="24407"/>
                    </a:cubicBezTo>
                    <a:cubicBezTo>
                      <a:pt x="16937" y="24220"/>
                      <a:pt x="16972" y="24009"/>
                      <a:pt x="16948" y="23799"/>
                    </a:cubicBezTo>
                    <a:cubicBezTo>
                      <a:pt x="16925" y="23658"/>
                      <a:pt x="16866" y="23237"/>
                      <a:pt x="16820" y="22862"/>
                    </a:cubicBezTo>
                    <a:lnTo>
                      <a:pt x="16820" y="22862"/>
                    </a:lnTo>
                    <a:cubicBezTo>
                      <a:pt x="16855" y="22968"/>
                      <a:pt x="16902" y="23061"/>
                      <a:pt x="16948" y="23167"/>
                    </a:cubicBezTo>
                    <a:cubicBezTo>
                      <a:pt x="16972" y="23190"/>
                      <a:pt x="16995" y="23249"/>
                      <a:pt x="17042" y="23319"/>
                    </a:cubicBezTo>
                    <a:cubicBezTo>
                      <a:pt x="17229" y="23670"/>
                      <a:pt x="17416" y="23986"/>
                      <a:pt x="17604" y="24021"/>
                    </a:cubicBezTo>
                    <a:cubicBezTo>
                      <a:pt x="17615" y="24024"/>
                      <a:pt x="17627" y="24026"/>
                      <a:pt x="17638" y="24026"/>
                    </a:cubicBezTo>
                    <a:cubicBezTo>
                      <a:pt x="17673" y="24026"/>
                      <a:pt x="17703" y="24012"/>
                      <a:pt x="17721" y="23986"/>
                    </a:cubicBezTo>
                    <a:cubicBezTo>
                      <a:pt x="17838" y="23869"/>
                      <a:pt x="17732" y="23436"/>
                      <a:pt x="17463" y="22523"/>
                    </a:cubicBezTo>
                    <a:cubicBezTo>
                      <a:pt x="17440" y="22429"/>
                      <a:pt x="17416" y="22336"/>
                      <a:pt x="17393" y="22254"/>
                    </a:cubicBezTo>
                    <a:cubicBezTo>
                      <a:pt x="17042" y="21048"/>
                      <a:pt x="16609" y="20662"/>
                      <a:pt x="16375" y="20545"/>
                    </a:cubicBezTo>
                    <a:cubicBezTo>
                      <a:pt x="15889" y="20283"/>
                      <a:pt x="14734" y="20182"/>
                      <a:pt x="14074" y="20182"/>
                    </a:cubicBezTo>
                    <a:cubicBezTo>
                      <a:pt x="13939" y="20182"/>
                      <a:pt x="13825" y="20186"/>
                      <a:pt x="13741" y="20194"/>
                    </a:cubicBezTo>
                    <a:cubicBezTo>
                      <a:pt x="13690" y="20198"/>
                      <a:pt x="13621" y="20200"/>
                      <a:pt x="13538" y="20200"/>
                    </a:cubicBezTo>
                    <a:cubicBezTo>
                      <a:pt x="12870" y="20200"/>
                      <a:pt x="11322" y="20086"/>
                      <a:pt x="11061" y="20065"/>
                    </a:cubicBezTo>
                    <a:lnTo>
                      <a:pt x="7363" y="14342"/>
                    </a:lnTo>
                    <a:cubicBezTo>
                      <a:pt x="7339" y="14213"/>
                      <a:pt x="7175" y="13265"/>
                      <a:pt x="7082" y="12551"/>
                    </a:cubicBezTo>
                    <a:cubicBezTo>
                      <a:pt x="7000" y="11837"/>
                      <a:pt x="6239" y="11685"/>
                      <a:pt x="6005" y="11662"/>
                    </a:cubicBezTo>
                    <a:cubicBezTo>
                      <a:pt x="5993" y="11509"/>
                      <a:pt x="5970" y="11123"/>
                      <a:pt x="5970" y="10655"/>
                    </a:cubicBezTo>
                    <a:cubicBezTo>
                      <a:pt x="5970" y="10292"/>
                      <a:pt x="5677" y="9976"/>
                      <a:pt x="5385" y="9637"/>
                    </a:cubicBezTo>
                    <a:cubicBezTo>
                      <a:pt x="5127" y="9379"/>
                      <a:pt x="4917" y="9087"/>
                      <a:pt x="4741" y="8759"/>
                    </a:cubicBezTo>
                    <a:cubicBezTo>
                      <a:pt x="4472" y="8162"/>
                      <a:pt x="3606" y="4955"/>
                      <a:pt x="3091" y="3024"/>
                    </a:cubicBezTo>
                    <a:cubicBezTo>
                      <a:pt x="2915" y="2392"/>
                      <a:pt x="2786" y="1900"/>
                      <a:pt x="2716" y="1666"/>
                    </a:cubicBezTo>
                    <a:cubicBezTo>
                      <a:pt x="2435" y="660"/>
                      <a:pt x="621" y="28"/>
                      <a:pt x="539" y="4"/>
                    </a:cubicBezTo>
                    <a:cubicBezTo>
                      <a:pt x="531" y="2"/>
                      <a:pt x="523" y="0"/>
                      <a:pt x="5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4076740" y="5270334"/>
                <a:ext cx="342204" cy="783377"/>
              </a:xfrm>
              <a:custGeom>
                <a:rect b="b" l="l" r="r" t="t"/>
                <a:pathLst>
                  <a:path extrusionOk="0" h="16480" w="7199">
                    <a:moveTo>
                      <a:pt x="446" y="0"/>
                    </a:moveTo>
                    <a:lnTo>
                      <a:pt x="364" y="5185"/>
                    </a:lnTo>
                    <a:lnTo>
                      <a:pt x="1" y="11295"/>
                    </a:lnTo>
                    <a:lnTo>
                      <a:pt x="1253" y="12734"/>
                    </a:lnTo>
                    <a:cubicBezTo>
                      <a:pt x="1253" y="12734"/>
                      <a:pt x="1347" y="13343"/>
                      <a:pt x="1581" y="13612"/>
                    </a:cubicBezTo>
                    <a:cubicBezTo>
                      <a:pt x="1815" y="13881"/>
                      <a:pt x="2646" y="14408"/>
                      <a:pt x="2646" y="14408"/>
                    </a:cubicBezTo>
                    <a:lnTo>
                      <a:pt x="2751" y="14724"/>
                    </a:lnTo>
                    <a:cubicBezTo>
                      <a:pt x="2833" y="15052"/>
                      <a:pt x="3442" y="15660"/>
                      <a:pt x="3442" y="15660"/>
                    </a:cubicBezTo>
                    <a:lnTo>
                      <a:pt x="4355" y="16480"/>
                    </a:lnTo>
                    <a:cubicBezTo>
                      <a:pt x="4729" y="15754"/>
                      <a:pt x="5607" y="14455"/>
                      <a:pt x="7199" y="14244"/>
                    </a:cubicBezTo>
                    <a:cubicBezTo>
                      <a:pt x="7164" y="14010"/>
                      <a:pt x="7011" y="13167"/>
                      <a:pt x="6930" y="12488"/>
                    </a:cubicBezTo>
                    <a:cubicBezTo>
                      <a:pt x="6836" y="11693"/>
                      <a:pt x="5865" y="11646"/>
                      <a:pt x="5865" y="11646"/>
                    </a:cubicBezTo>
                    <a:cubicBezTo>
                      <a:pt x="5865" y="11646"/>
                      <a:pt x="5818" y="11189"/>
                      <a:pt x="5818" y="10581"/>
                    </a:cubicBezTo>
                    <a:cubicBezTo>
                      <a:pt x="5818" y="9972"/>
                      <a:pt x="4975" y="9516"/>
                      <a:pt x="4612" y="8720"/>
                    </a:cubicBezTo>
                    <a:cubicBezTo>
                      <a:pt x="4238" y="7924"/>
                      <a:pt x="2857" y="2587"/>
                      <a:pt x="2576" y="1615"/>
                    </a:cubicBezTo>
                    <a:cubicBezTo>
                      <a:pt x="2295" y="644"/>
                      <a:pt x="446" y="0"/>
                      <a:pt x="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4072842" y="5267387"/>
                <a:ext cx="349430" cy="790222"/>
              </a:xfrm>
              <a:custGeom>
                <a:rect b="b" l="l" r="r" t="t"/>
                <a:pathLst>
                  <a:path extrusionOk="0" h="16624" w="7351">
                    <a:moveTo>
                      <a:pt x="521" y="1"/>
                    </a:moveTo>
                    <a:cubicBezTo>
                      <a:pt x="492" y="1"/>
                      <a:pt x="465" y="22"/>
                      <a:pt x="446" y="50"/>
                    </a:cubicBezTo>
                    <a:cubicBezTo>
                      <a:pt x="434" y="86"/>
                      <a:pt x="457" y="132"/>
                      <a:pt x="492" y="144"/>
                    </a:cubicBezTo>
                    <a:cubicBezTo>
                      <a:pt x="516" y="156"/>
                      <a:pt x="2307" y="788"/>
                      <a:pt x="2576" y="1712"/>
                    </a:cubicBezTo>
                    <a:cubicBezTo>
                      <a:pt x="2646" y="1947"/>
                      <a:pt x="2775" y="2450"/>
                      <a:pt x="2950" y="3070"/>
                    </a:cubicBezTo>
                    <a:cubicBezTo>
                      <a:pt x="3465" y="5001"/>
                      <a:pt x="4331" y="8232"/>
                      <a:pt x="4612" y="8829"/>
                    </a:cubicBezTo>
                    <a:cubicBezTo>
                      <a:pt x="4788" y="9168"/>
                      <a:pt x="5010" y="9472"/>
                      <a:pt x="5279" y="9741"/>
                    </a:cubicBezTo>
                    <a:cubicBezTo>
                      <a:pt x="5572" y="10069"/>
                      <a:pt x="5818" y="10350"/>
                      <a:pt x="5818" y="10654"/>
                    </a:cubicBezTo>
                    <a:cubicBezTo>
                      <a:pt x="5818" y="11263"/>
                      <a:pt x="5865" y="11731"/>
                      <a:pt x="5865" y="11731"/>
                    </a:cubicBezTo>
                    <a:cubicBezTo>
                      <a:pt x="5865" y="11766"/>
                      <a:pt x="5900" y="11801"/>
                      <a:pt x="5935" y="11801"/>
                    </a:cubicBezTo>
                    <a:cubicBezTo>
                      <a:pt x="5970" y="11801"/>
                      <a:pt x="6848" y="11860"/>
                      <a:pt x="6930" y="12574"/>
                    </a:cubicBezTo>
                    <a:cubicBezTo>
                      <a:pt x="7012" y="13206"/>
                      <a:pt x="7140" y="13978"/>
                      <a:pt x="7187" y="14259"/>
                    </a:cubicBezTo>
                    <a:cubicBezTo>
                      <a:pt x="5677" y="14493"/>
                      <a:pt x="4811" y="15675"/>
                      <a:pt x="4413" y="16436"/>
                    </a:cubicBezTo>
                    <a:lnTo>
                      <a:pt x="3571" y="15675"/>
                    </a:lnTo>
                    <a:cubicBezTo>
                      <a:pt x="3559" y="15675"/>
                      <a:pt x="2974" y="15079"/>
                      <a:pt x="2892" y="14774"/>
                    </a:cubicBezTo>
                    <a:lnTo>
                      <a:pt x="2798" y="14458"/>
                    </a:lnTo>
                    <a:cubicBezTo>
                      <a:pt x="2786" y="14435"/>
                      <a:pt x="2786" y="14423"/>
                      <a:pt x="2763" y="14411"/>
                    </a:cubicBezTo>
                    <a:cubicBezTo>
                      <a:pt x="2763" y="14411"/>
                      <a:pt x="1932" y="13896"/>
                      <a:pt x="1710" y="13639"/>
                    </a:cubicBezTo>
                    <a:cubicBezTo>
                      <a:pt x="1499" y="13370"/>
                      <a:pt x="1405" y="12785"/>
                      <a:pt x="1405" y="12785"/>
                    </a:cubicBezTo>
                    <a:cubicBezTo>
                      <a:pt x="1405" y="12773"/>
                      <a:pt x="1394" y="12761"/>
                      <a:pt x="1382" y="12749"/>
                    </a:cubicBezTo>
                    <a:lnTo>
                      <a:pt x="153" y="11333"/>
                    </a:lnTo>
                    <a:lnTo>
                      <a:pt x="516" y="5247"/>
                    </a:lnTo>
                    <a:cubicBezTo>
                      <a:pt x="516" y="5212"/>
                      <a:pt x="481" y="5177"/>
                      <a:pt x="446" y="5177"/>
                    </a:cubicBezTo>
                    <a:cubicBezTo>
                      <a:pt x="439" y="5175"/>
                      <a:pt x="433" y="5175"/>
                      <a:pt x="428" y="5175"/>
                    </a:cubicBezTo>
                    <a:cubicBezTo>
                      <a:pt x="390" y="5175"/>
                      <a:pt x="364" y="5206"/>
                      <a:pt x="364" y="5247"/>
                    </a:cubicBezTo>
                    <a:lnTo>
                      <a:pt x="1" y="11357"/>
                    </a:lnTo>
                    <a:cubicBezTo>
                      <a:pt x="1" y="11368"/>
                      <a:pt x="13" y="11392"/>
                      <a:pt x="24" y="11403"/>
                    </a:cubicBezTo>
                    <a:lnTo>
                      <a:pt x="1265" y="12831"/>
                    </a:lnTo>
                    <a:cubicBezTo>
                      <a:pt x="1288" y="12948"/>
                      <a:pt x="1382" y="13475"/>
                      <a:pt x="1604" y="13733"/>
                    </a:cubicBezTo>
                    <a:cubicBezTo>
                      <a:pt x="1815" y="13990"/>
                      <a:pt x="2517" y="14435"/>
                      <a:pt x="2669" y="14517"/>
                    </a:cubicBezTo>
                    <a:lnTo>
                      <a:pt x="2751" y="14809"/>
                    </a:lnTo>
                    <a:cubicBezTo>
                      <a:pt x="2845" y="15149"/>
                      <a:pt x="3442" y="15746"/>
                      <a:pt x="3465" y="15781"/>
                    </a:cubicBezTo>
                    <a:lnTo>
                      <a:pt x="4378" y="16600"/>
                    </a:lnTo>
                    <a:cubicBezTo>
                      <a:pt x="4390" y="16612"/>
                      <a:pt x="4413" y="16623"/>
                      <a:pt x="4425" y="16623"/>
                    </a:cubicBezTo>
                    <a:lnTo>
                      <a:pt x="4448" y="16623"/>
                    </a:lnTo>
                    <a:cubicBezTo>
                      <a:pt x="4472" y="16623"/>
                      <a:pt x="4495" y="16600"/>
                      <a:pt x="4507" y="16588"/>
                    </a:cubicBezTo>
                    <a:cubicBezTo>
                      <a:pt x="4881" y="15851"/>
                      <a:pt x="5736" y="14599"/>
                      <a:pt x="7292" y="14388"/>
                    </a:cubicBezTo>
                    <a:cubicBezTo>
                      <a:pt x="7316" y="14388"/>
                      <a:pt x="7328" y="14376"/>
                      <a:pt x="7339" y="14365"/>
                    </a:cubicBezTo>
                    <a:cubicBezTo>
                      <a:pt x="7351" y="14341"/>
                      <a:pt x="7351" y="14329"/>
                      <a:pt x="7351" y="14306"/>
                    </a:cubicBezTo>
                    <a:cubicBezTo>
                      <a:pt x="7328" y="14131"/>
                      <a:pt x="7164" y="13253"/>
                      <a:pt x="7082" y="12562"/>
                    </a:cubicBezTo>
                    <a:cubicBezTo>
                      <a:pt x="7000" y="11836"/>
                      <a:pt x="6239" y="11696"/>
                      <a:pt x="6017" y="11661"/>
                    </a:cubicBezTo>
                    <a:cubicBezTo>
                      <a:pt x="6005" y="11520"/>
                      <a:pt x="5970" y="11134"/>
                      <a:pt x="5970" y="10666"/>
                    </a:cubicBezTo>
                    <a:cubicBezTo>
                      <a:pt x="5970" y="10292"/>
                      <a:pt x="5677" y="9976"/>
                      <a:pt x="5385" y="9648"/>
                    </a:cubicBezTo>
                    <a:cubicBezTo>
                      <a:pt x="5127" y="9390"/>
                      <a:pt x="4917" y="9086"/>
                      <a:pt x="4753" y="8770"/>
                    </a:cubicBezTo>
                    <a:cubicBezTo>
                      <a:pt x="4472" y="8173"/>
                      <a:pt x="3606" y="4954"/>
                      <a:pt x="3091" y="3035"/>
                    </a:cubicBezTo>
                    <a:cubicBezTo>
                      <a:pt x="2915" y="2403"/>
                      <a:pt x="2786" y="1911"/>
                      <a:pt x="2716" y="1677"/>
                    </a:cubicBezTo>
                    <a:cubicBezTo>
                      <a:pt x="2435" y="671"/>
                      <a:pt x="621" y="39"/>
                      <a:pt x="539" y="4"/>
                    </a:cubicBezTo>
                    <a:cubicBezTo>
                      <a:pt x="533" y="2"/>
                      <a:pt x="527" y="1"/>
                      <a:pt x="52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4076217" y="5604687"/>
                <a:ext cx="43399" cy="248180"/>
              </a:xfrm>
              <a:custGeom>
                <a:rect b="b" l="l" r="r" t="t"/>
                <a:pathLst>
                  <a:path extrusionOk="0" h="5221" w="913">
                    <a:moveTo>
                      <a:pt x="293" y="0"/>
                    </a:moveTo>
                    <a:lnTo>
                      <a:pt x="0" y="4261"/>
                    </a:lnTo>
                    <a:lnTo>
                      <a:pt x="913" y="5220"/>
                    </a:lnTo>
                    <a:lnTo>
                      <a:pt x="913" y="522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4290928" y="5847775"/>
                <a:ext cx="28426" cy="19537"/>
              </a:xfrm>
              <a:custGeom>
                <a:rect b="b" l="l" r="r" t="t"/>
                <a:pathLst>
                  <a:path extrusionOk="0" h="411" w="598">
                    <a:moveTo>
                      <a:pt x="520" y="1"/>
                    </a:moveTo>
                    <a:cubicBezTo>
                      <a:pt x="507" y="1"/>
                      <a:pt x="493" y="4"/>
                      <a:pt x="481" y="13"/>
                    </a:cubicBezTo>
                    <a:cubicBezTo>
                      <a:pt x="329" y="95"/>
                      <a:pt x="188" y="177"/>
                      <a:pt x="59" y="282"/>
                    </a:cubicBezTo>
                    <a:cubicBezTo>
                      <a:pt x="1" y="317"/>
                      <a:pt x="24" y="411"/>
                      <a:pt x="106" y="411"/>
                    </a:cubicBezTo>
                    <a:cubicBezTo>
                      <a:pt x="118" y="411"/>
                      <a:pt x="130" y="399"/>
                      <a:pt x="141" y="399"/>
                    </a:cubicBezTo>
                    <a:cubicBezTo>
                      <a:pt x="270" y="305"/>
                      <a:pt x="399" y="223"/>
                      <a:pt x="551" y="141"/>
                    </a:cubicBezTo>
                    <a:cubicBezTo>
                      <a:pt x="586" y="118"/>
                      <a:pt x="598" y="71"/>
                      <a:pt x="574" y="36"/>
                    </a:cubicBezTo>
                    <a:cubicBezTo>
                      <a:pt x="567" y="13"/>
                      <a:pt x="545" y="1"/>
                      <a:pt x="5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4220293" y="5878101"/>
                <a:ext cx="57327" cy="69734"/>
              </a:xfrm>
              <a:custGeom>
                <a:rect b="b" l="l" r="r" t="t"/>
                <a:pathLst>
                  <a:path extrusionOk="0" h="1467" w="1206">
                    <a:moveTo>
                      <a:pt x="1124" y="1"/>
                    </a:moveTo>
                    <a:cubicBezTo>
                      <a:pt x="1106" y="1"/>
                      <a:pt x="1089" y="7"/>
                      <a:pt x="1077" y="18"/>
                    </a:cubicBezTo>
                    <a:cubicBezTo>
                      <a:pt x="632" y="393"/>
                      <a:pt x="281" y="849"/>
                      <a:pt x="24" y="1364"/>
                    </a:cubicBezTo>
                    <a:cubicBezTo>
                      <a:pt x="0" y="1400"/>
                      <a:pt x="24" y="1446"/>
                      <a:pt x="59" y="1458"/>
                    </a:cubicBezTo>
                    <a:cubicBezTo>
                      <a:pt x="65" y="1464"/>
                      <a:pt x="71" y="1467"/>
                      <a:pt x="76" y="1467"/>
                    </a:cubicBezTo>
                    <a:cubicBezTo>
                      <a:pt x="82" y="1467"/>
                      <a:pt x="88" y="1464"/>
                      <a:pt x="94" y="1458"/>
                    </a:cubicBezTo>
                    <a:cubicBezTo>
                      <a:pt x="98" y="1460"/>
                      <a:pt x="103" y="1461"/>
                      <a:pt x="108" y="1461"/>
                    </a:cubicBezTo>
                    <a:cubicBezTo>
                      <a:pt x="130" y="1461"/>
                      <a:pt x="155" y="1442"/>
                      <a:pt x="164" y="1423"/>
                    </a:cubicBezTo>
                    <a:cubicBezTo>
                      <a:pt x="410" y="931"/>
                      <a:pt x="761" y="487"/>
                      <a:pt x="1171" y="124"/>
                    </a:cubicBezTo>
                    <a:cubicBezTo>
                      <a:pt x="1206" y="89"/>
                      <a:pt x="1206" y="42"/>
                      <a:pt x="1171" y="18"/>
                    </a:cubicBezTo>
                    <a:cubicBezTo>
                      <a:pt x="1159" y="7"/>
                      <a:pt x="1142" y="1"/>
                      <a:pt x="1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4269252" y="5818874"/>
                <a:ext cx="36222" cy="8937"/>
              </a:xfrm>
              <a:custGeom>
                <a:rect b="b" l="l" r="r" t="t"/>
                <a:pathLst>
                  <a:path extrusionOk="0" h="188" w="762">
                    <a:moveTo>
                      <a:pt x="691" y="0"/>
                    </a:moveTo>
                    <a:cubicBezTo>
                      <a:pt x="480" y="0"/>
                      <a:pt x="270" y="12"/>
                      <a:pt x="59" y="47"/>
                    </a:cubicBezTo>
                    <a:cubicBezTo>
                      <a:pt x="24" y="47"/>
                      <a:pt x="0" y="82"/>
                      <a:pt x="0" y="129"/>
                    </a:cubicBezTo>
                    <a:cubicBezTo>
                      <a:pt x="12" y="164"/>
                      <a:pt x="35" y="188"/>
                      <a:pt x="71" y="188"/>
                    </a:cubicBezTo>
                    <a:lnTo>
                      <a:pt x="82" y="188"/>
                    </a:lnTo>
                    <a:cubicBezTo>
                      <a:pt x="232" y="161"/>
                      <a:pt x="381" y="148"/>
                      <a:pt x="535" y="148"/>
                    </a:cubicBezTo>
                    <a:cubicBezTo>
                      <a:pt x="586" y="148"/>
                      <a:pt x="638" y="150"/>
                      <a:pt x="691" y="153"/>
                    </a:cubicBezTo>
                    <a:cubicBezTo>
                      <a:pt x="726" y="153"/>
                      <a:pt x="761" y="117"/>
                      <a:pt x="761" y="82"/>
                    </a:cubicBezTo>
                    <a:cubicBezTo>
                      <a:pt x="761" y="36"/>
                      <a:pt x="726" y="0"/>
                      <a:pt x="6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4160780" y="5829855"/>
                <a:ext cx="81237" cy="51385"/>
              </a:xfrm>
              <a:custGeom>
                <a:rect b="b" l="l" r="r" t="t"/>
                <a:pathLst>
                  <a:path extrusionOk="0" h="1081" w="1709">
                    <a:moveTo>
                      <a:pt x="1623" y="0"/>
                    </a:moveTo>
                    <a:cubicBezTo>
                      <a:pt x="1616" y="0"/>
                      <a:pt x="1610" y="1"/>
                      <a:pt x="1604" y="3"/>
                    </a:cubicBezTo>
                    <a:cubicBezTo>
                      <a:pt x="1030" y="226"/>
                      <a:pt x="492" y="542"/>
                      <a:pt x="35" y="963"/>
                    </a:cubicBezTo>
                    <a:cubicBezTo>
                      <a:pt x="0" y="987"/>
                      <a:pt x="0" y="1033"/>
                      <a:pt x="35" y="1057"/>
                    </a:cubicBezTo>
                    <a:cubicBezTo>
                      <a:pt x="47" y="1080"/>
                      <a:pt x="70" y="1080"/>
                      <a:pt x="82" y="1080"/>
                    </a:cubicBezTo>
                    <a:cubicBezTo>
                      <a:pt x="105" y="1080"/>
                      <a:pt x="117" y="1080"/>
                      <a:pt x="141" y="1069"/>
                    </a:cubicBezTo>
                    <a:cubicBezTo>
                      <a:pt x="585" y="671"/>
                      <a:pt x="1100" y="355"/>
                      <a:pt x="1650" y="144"/>
                    </a:cubicBezTo>
                    <a:cubicBezTo>
                      <a:pt x="1697" y="132"/>
                      <a:pt x="1709" y="85"/>
                      <a:pt x="1697" y="50"/>
                    </a:cubicBezTo>
                    <a:cubicBezTo>
                      <a:pt x="1688" y="21"/>
                      <a:pt x="1654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4656463" y="6303339"/>
                <a:ext cx="65123" cy="42449"/>
              </a:xfrm>
              <a:custGeom>
                <a:rect b="b" l="l" r="r" t="t"/>
                <a:pathLst>
                  <a:path extrusionOk="0" h="893" w="1370">
                    <a:moveTo>
                      <a:pt x="69" y="0"/>
                    </a:moveTo>
                    <a:cubicBezTo>
                      <a:pt x="38" y="0"/>
                      <a:pt x="11" y="32"/>
                      <a:pt x="0" y="73"/>
                    </a:cubicBezTo>
                    <a:cubicBezTo>
                      <a:pt x="0" y="108"/>
                      <a:pt x="36" y="143"/>
                      <a:pt x="71" y="143"/>
                    </a:cubicBezTo>
                    <a:cubicBezTo>
                      <a:pt x="726" y="190"/>
                      <a:pt x="1229" y="857"/>
                      <a:pt x="1229" y="857"/>
                    </a:cubicBezTo>
                    <a:cubicBezTo>
                      <a:pt x="1241" y="880"/>
                      <a:pt x="1264" y="892"/>
                      <a:pt x="1288" y="892"/>
                    </a:cubicBezTo>
                    <a:cubicBezTo>
                      <a:pt x="1300" y="892"/>
                      <a:pt x="1323" y="880"/>
                      <a:pt x="1335" y="880"/>
                    </a:cubicBezTo>
                    <a:cubicBezTo>
                      <a:pt x="1358" y="857"/>
                      <a:pt x="1370" y="810"/>
                      <a:pt x="1346" y="775"/>
                    </a:cubicBezTo>
                    <a:cubicBezTo>
                      <a:pt x="1323" y="740"/>
                      <a:pt x="808" y="49"/>
                      <a:pt x="82" y="3"/>
                    </a:cubicBezTo>
                    <a:cubicBezTo>
                      <a:pt x="78" y="1"/>
                      <a:pt x="73" y="0"/>
                      <a:pt x="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4723581" y="6265502"/>
                <a:ext cx="110376" cy="159813"/>
              </a:xfrm>
              <a:custGeom>
                <a:rect b="b" l="l" r="r" t="t"/>
                <a:pathLst>
                  <a:path extrusionOk="0" h="3362" w="2322">
                    <a:moveTo>
                      <a:pt x="101" y="0"/>
                    </a:moveTo>
                    <a:cubicBezTo>
                      <a:pt x="23" y="0"/>
                      <a:pt x="0" y="123"/>
                      <a:pt x="87" y="155"/>
                    </a:cubicBezTo>
                    <a:cubicBezTo>
                      <a:pt x="98" y="155"/>
                      <a:pt x="625" y="284"/>
                      <a:pt x="1304" y="1150"/>
                    </a:cubicBezTo>
                    <a:cubicBezTo>
                      <a:pt x="1983" y="2004"/>
                      <a:pt x="2170" y="3292"/>
                      <a:pt x="2170" y="3303"/>
                    </a:cubicBezTo>
                    <a:cubicBezTo>
                      <a:pt x="2182" y="3338"/>
                      <a:pt x="2217" y="3362"/>
                      <a:pt x="2252" y="3362"/>
                    </a:cubicBezTo>
                    <a:lnTo>
                      <a:pt x="2263" y="3362"/>
                    </a:lnTo>
                    <a:cubicBezTo>
                      <a:pt x="2299" y="3350"/>
                      <a:pt x="2322" y="3315"/>
                      <a:pt x="2322" y="3268"/>
                    </a:cubicBezTo>
                    <a:cubicBezTo>
                      <a:pt x="2310" y="3221"/>
                      <a:pt x="2135" y="1946"/>
                      <a:pt x="1421" y="1056"/>
                    </a:cubicBezTo>
                    <a:cubicBezTo>
                      <a:pt x="707" y="155"/>
                      <a:pt x="145" y="3"/>
                      <a:pt x="122" y="3"/>
                    </a:cubicBezTo>
                    <a:cubicBezTo>
                      <a:pt x="114" y="1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4788322" y="6256803"/>
                <a:ext cx="85706" cy="172980"/>
              </a:xfrm>
              <a:custGeom>
                <a:rect b="b" l="l" r="r" t="t"/>
                <a:pathLst>
                  <a:path extrusionOk="0" h="3639" w="1803">
                    <a:moveTo>
                      <a:pt x="81" y="1"/>
                    </a:moveTo>
                    <a:cubicBezTo>
                      <a:pt x="59" y="1"/>
                      <a:pt x="37" y="13"/>
                      <a:pt x="24" y="34"/>
                    </a:cubicBezTo>
                    <a:cubicBezTo>
                      <a:pt x="0" y="57"/>
                      <a:pt x="0" y="104"/>
                      <a:pt x="35" y="127"/>
                    </a:cubicBezTo>
                    <a:cubicBezTo>
                      <a:pt x="35" y="139"/>
                      <a:pt x="1054" y="958"/>
                      <a:pt x="1229" y="1719"/>
                    </a:cubicBezTo>
                    <a:cubicBezTo>
                      <a:pt x="1416" y="2503"/>
                      <a:pt x="1651" y="3568"/>
                      <a:pt x="1651" y="3580"/>
                    </a:cubicBezTo>
                    <a:cubicBezTo>
                      <a:pt x="1662" y="3615"/>
                      <a:pt x="1686" y="3639"/>
                      <a:pt x="1721" y="3639"/>
                    </a:cubicBezTo>
                    <a:lnTo>
                      <a:pt x="1732" y="3639"/>
                    </a:lnTo>
                    <a:cubicBezTo>
                      <a:pt x="1779" y="3627"/>
                      <a:pt x="1803" y="3592"/>
                      <a:pt x="1791" y="3545"/>
                    </a:cubicBezTo>
                    <a:cubicBezTo>
                      <a:pt x="1791" y="3533"/>
                      <a:pt x="1557" y="2468"/>
                      <a:pt x="1381" y="1684"/>
                    </a:cubicBezTo>
                    <a:cubicBezTo>
                      <a:pt x="1182" y="876"/>
                      <a:pt x="164" y="57"/>
                      <a:pt x="129" y="22"/>
                    </a:cubicBezTo>
                    <a:cubicBezTo>
                      <a:pt x="114" y="7"/>
                      <a:pt x="98" y="1"/>
                      <a:pt x="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4828346" y="6247772"/>
                <a:ext cx="39026" cy="77957"/>
              </a:xfrm>
              <a:custGeom>
                <a:rect b="b" l="l" r="r" t="t"/>
                <a:pathLst>
                  <a:path extrusionOk="0" h="1640" w="821">
                    <a:moveTo>
                      <a:pt x="88" y="1"/>
                    </a:moveTo>
                    <a:cubicBezTo>
                      <a:pt x="74" y="1"/>
                      <a:pt x="60" y="5"/>
                      <a:pt x="48" y="13"/>
                    </a:cubicBezTo>
                    <a:cubicBezTo>
                      <a:pt x="13" y="36"/>
                      <a:pt x="1" y="83"/>
                      <a:pt x="36" y="118"/>
                    </a:cubicBezTo>
                    <a:cubicBezTo>
                      <a:pt x="329" y="563"/>
                      <a:pt x="539" y="1066"/>
                      <a:pt x="668" y="1581"/>
                    </a:cubicBezTo>
                    <a:cubicBezTo>
                      <a:pt x="680" y="1616"/>
                      <a:pt x="703" y="1640"/>
                      <a:pt x="738" y="1640"/>
                    </a:cubicBezTo>
                    <a:lnTo>
                      <a:pt x="762" y="1640"/>
                    </a:lnTo>
                    <a:cubicBezTo>
                      <a:pt x="797" y="1628"/>
                      <a:pt x="820" y="1593"/>
                      <a:pt x="809" y="1546"/>
                    </a:cubicBezTo>
                    <a:cubicBezTo>
                      <a:pt x="680" y="1008"/>
                      <a:pt x="457" y="493"/>
                      <a:pt x="153" y="36"/>
                    </a:cubicBezTo>
                    <a:cubicBezTo>
                      <a:pt x="138" y="14"/>
                      <a:pt x="113" y="1"/>
                      <a:pt x="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4923509" y="5853384"/>
                <a:ext cx="778386" cy="557490"/>
              </a:xfrm>
              <a:custGeom>
                <a:rect b="b" l="l" r="r" t="t"/>
                <a:pathLst>
                  <a:path extrusionOk="0" h="11728" w="16375">
                    <a:moveTo>
                      <a:pt x="3535" y="0"/>
                    </a:moveTo>
                    <a:lnTo>
                      <a:pt x="0" y="11728"/>
                    </a:lnTo>
                    <a:lnTo>
                      <a:pt x="12840" y="11728"/>
                    </a:lnTo>
                    <a:lnTo>
                      <a:pt x="16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4919611" y="5850009"/>
                <a:ext cx="785611" cy="564193"/>
              </a:xfrm>
              <a:custGeom>
                <a:rect b="b" l="l" r="r" t="t"/>
                <a:pathLst>
                  <a:path extrusionOk="0" h="11869" w="16527">
                    <a:moveTo>
                      <a:pt x="16351" y="141"/>
                    </a:moveTo>
                    <a:lnTo>
                      <a:pt x="12863" y="11717"/>
                    </a:lnTo>
                    <a:lnTo>
                      <a:pt x="176" y="11717"/>
                    </a:lnTo>
                    <a:lnTo>
                      <a:pt x="3664" y="141"/>
                    </a:lnTo>
                    <a:close/>
                    <a:moveTo>
                      <a:pt x="3617" y="1"/>
                    </a:moveTo>
                    <a:cubicBezTo>
                      <a:pt x="3582" y="1"/>
                      <a:pt x="3547" y="24"/>
                      <a:pt x="3547" y="48"/>
                    </a:cubicBezTo>
                    <a:lnTo>
                      <a:pt x="12" y="11775"/>
                    </a:lnTo>
                    <a:cubicBezTo>
                      <a:pt x="0" y="11799"/>
                      <a:pt x="0" y="11822"/>
                      <a:pt x="24" y="11834"/>
                    </a:cubicBezTo>
                    <a:cubicBezTo>
                      <a:pt x="36" y="11857"/>
                      <a:pt x="59" y="11869"/>
                      <a:pt x="82" y="11869"/>
                    </a:cubicBezTo>
                    <a:lnTo>
                      <a:pt x="12922" y="11869"/>
                    </a:lnTo>
                    <a:cubicBezTo>
                      <a:pt x="12945" y="11869"/>
                      <a:pt x="12969" y="11845"/>
                      <a:pt x="12992" y="11822"/>
                    </a:cubicBezTo>
                    <a:lnTo>
                      <a:pt x="16527" y="94"/>
                    </a:lnTo>
                    <a:cubicBezTo>
                      <a:pt x="16527" y="71"/>
                      <a:pt x="16527" y="48"/>
                      <a:pt x="16515" y="24"/>
                    </a:cubicBezTo>
                    <a:cubicBezTo>
                      <a:pt x="16491" y="13"/>
                      <a:pt x="16468" y="1"/>
                      <a:pt x="164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5002510" y="5938469"/>
                <a:ext cx="673238" cy="472403"/>
              </a:xfrm>
              <a:custGeom>
                <a:rect b="b" l="l" r="r" t="t"/>
                <a:pathLst>
                  <a:path extrusionOk="0" h="9938" w="14163">
                    <a:moveTo>
                      <a:pt x="14162" y="1"/>
                    </a:moveTo>
                    <a:lnTo>
                      <a:pt x="14162" y="1"/>
                    </a:lnTo>
                    <a:cubicBezTo>
                      <a:pt x="10382" y="469"/>
                      <a:pt x="8146" y="3594"/>
                      <a:pt x="4635" y="7023"/>
                    </a:cubicBezTo>
                    <a:cubicBezTo>
                      <a:pt x="2435" y="9177"/>
                      <a:pt x="902" y="9797"/>
                      <a:pt x="0" y="9938"/>
                    </a:cubicBezTo>
                    <a:lnTo>
                      <a:pt x="11178" y="9938"/>
                    </a:lnTo>
                    <a:lnTo>
                      <a:pt x="1416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4999183" y="5935142"/>
                <a:ext cx="680464" cy="479058"/>
              </a:xfrm>
              <a:custGeom>
                <a:rect b="b" l="l" r="r" t="t"/>
                <a:pathLst>
                  <a:path extrusionOk="0" h="10078" w="14315">
                    <a:moveTo>
                      <a:pt x="14139" y="164"/>
                    </a:moveTo>
                    <a:lnTo>
                      <a:pt x="11189" y="9926"/>
                    </a:lnTo>
                    <a:lnTo>
                      <a:pt x="691" y="9926"/>
                    </a:lnTo>
                    <a:cubicBezTo>
                      <a:pt x="1615" y="9633"/>
                      <a:pt x="2973" y="8884"/>
                      <a:pt x="4764" y="7140"/>
                    </a:cubicBezTo>
                    <a:cubicBezTo>
                      <a:pt x="5431" y="6485"/>
                      <a:pt x="6063" y="5841"/>
                      <a:pt x="6660" y="5209"/>
                    </a:cubicBezTo>
                    <a:cubicBezTo>
                      <a:pt x="9176" y="2622"/>
                      <a:pt x="11166" y="574"/>
                      <a:pt x="14139" y="164"/>
                    </a:cubicBezTo>
                    <a:close/>
                    <a:moveTo>
                      <a:pt x="14232" y="1"/>
                    </a:moveTo>
                    <a:cubicBezTo>
                      <a:pt x="11142" y="375"/>
                      <a:pt x="9118" y="2470"/>
                      <a:pt x="6554" y="5115"/>
                    </a:cubicBezTo>
                    <a:cubicBezTo>
                      <a:pt x="5957" y="5736"/>
                      <a:pt x="5337" y="6379"/>
                      <a:pt x="4658" y="7035"/>
                    </a:cubicBezTo>
                    <a:cubicBezTo>
                      <a:pt x="2470" y="9177"/>
                      <a:pt x="948" y="9785"/>
                      <a:pt x="59" y="9926"/>
                    </a:cubicBezTo>
                    <a:cubicBezTo>
                      <a:pt x="24" y="9937"/>
                      <a:pt x="0" y="9972"/>
                      <a:pt x="0" y="10008"/>
                    </a:cubicBezTo>
                    <a:cubicBezTo>
                      <a:pt x="0" y="10043"/>
                      <a:pt x="35" y="10078"/>
                      <a:pt x="70" y="10078"/>
                    </a:cubicBezTo>
                    <a:lnTo>
                      <a:pt x="11248" y="10078"/>
                    </a:lnTo>
                    <a:cubicBezTo>
                      <a:pt x="11271" y="10078"/>
                      <a:pt x="11295" y="10054"/>
                      <a:pt x="11318" y="10031"/>
                    </a:cubicBezTo>
                    <a:lnTo>
                      <a:pt x="14314" y="94"/>
                    </a:lnTo>
                    <a:cubicBezTo>
                      <a:pt x="14314" y="71"/>
                      <a:pt x="14314" y="47"/>
                      <a:pt x="14291" y="24"/>
                    </a:cubicBezTo>
                    <a:cubicBezTo>
                      <a:pt x="14279" y="1"/>
                      <a:pt x="14256" y="1"/>
                      <a:pt x="14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4399448" y="6408579"/>
                <a:ext cx="1140555" cy="35128"/>
              </a:xfrm>
              <a:custGeom>
                <a:rect b="b" l="l" r="r" t="t"/>
                <a:pathLst>
                  <a:path extrusionOk="0" h="739" w="23994">
                    <a:moveTo>
                      <a:pt x="0" y="1"/>
                    </a:moveTo>
                    <a:lnTo>
                      <a:pt x="0" y="738"/>
                    </a:lnTo>
                    <a:lnTo>
                      <a:pt x="23993" y="738"/>
                    </a:lnTo>
                    <a:lnTo>
                      <a:pt x="239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4395550" y="6404681"/>
                <a:ext cx="1148351" cy="42924"/>
              </a:xfrm>
              <a:custGeom>
                <a:rect b="b" l="l" r="r" t="t"/>
                <a:pathLst>
                  <a:path extrusionOk="0" h="903" w="24158">
                    <a:moveTo>
                      <a:pt x="24017" y="153"/>
                    </a:moveTo>
                    <a:lnTo>
                      <a:pt x="24017" y="750"/>
                    </a:lnTo>
                    <a:lnTo>
                      <a:pt x="164" y="750"/>
                    </a:lnTo>
                    <a:lnTo>
                      <a:pt x="152" y="153"/>
                    </a:lnTo>
                    <a:close/>
                    <a:moveTo>
                      <a:pt x="82" y="1"/>
                    </a:moveTo>
                    <a:cubicBezTo>
                      <a:pt x="35" y="1"/>
                      <a:pt x="0" y="36"/>
                      <a:pt x="0" y="83"/>
                    </a:cubicBezTo>
                    <a:lnTo>
                      <a:pt x="0" y="820"/>
                    </a:lnTo>
                    <a:cubicBezTo>
                      <a:pt x="0" y="867"/>
                      <a:pt x="35" y="902"/>
                      <a:pt x="82" y="902"/>
                    </a:cubicBezTo>
                    <a:lnTo>
                      <a:pt x="24087" y="902"/>
                    </a:lnTo>
                    <a:cubicBezTo>
                      <a:pt x="24122" y="902"/>
                      <a:pt x="24157" y="867"/>
                      <a:pt x="24157" y="820"/>
                    </a:cubicBezTo>
                    <a:lnTo>
                      <a:pt x="24157" y="83"/>
                    </a:lnTo>
                    <a:cubicBezTo>
                      <a:pt x="24157" y="36"/>
                      <a:pt x="24122" y="1"/>
                      <a:pt x="240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956307" y="6408579"/>
                <a:ext cx="583682" cy="35128"/>
              </a:xfrm>
              <a:custGeom>
                <a:rect b="b" l="l" r="r" t="t"/>
                <a:pathLst>
                  <a:path extrusionOk="0" h="739" w="12279">
                    <a:moveTo>
                      <a:pt x="1" y="1"/>
                    </a:moveTo>
                    <a:lnTo>
                      <a:pt x="1" y="738"/>
                    </a:lnTo>
                    <a:lnTo>
                      <a:pt x="12278" y="738"/>
                    </a:lnTo>
                    <a:lnTo>
                      <a:pt x="1227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952980" y="6404681"/>
                <a:ext cx="590908" cy="42924"/>
              </a:xfrm>
              <a:custGeom>
                <a:rect b="b" l="l" r="r" t="t"/>
                <a:pathLst>
                  <a:path extrusionOk="0" h="903" w="12431">
                    <a:moveTo>
                      <a:pt x="12290" y="153"/>
                    </a:moveTo>
                    <a:lnTo>
                      <a:pt x="12290" y="750"/>
                    </a:lnTo>
                    <a:lnTo>
                      <a:pt x="153" y="750"/>
                    </a:lnTo>
                    <a:lnTo>
                      <a:pt x="153" y="153"/>
                    </a:lnTo>
                    <a:close/>
                    <a:moveTo>
                      <a:pt x="71" y="1"/>
                    </a:moveTo>
                    <a:cubicBezTo>
                      <a:pt x="36" y="1"/>
                      <a:pt x="1" y="36"/>
                      <a:pt x="1" y="83"/>
                    </a:cubicBezTo>
                    <a:lnTo>
                      <a:pt x="1" y="820"/>
                    </a:lnTo>
                    <a:cubicBezTo>
                      <a:pt x="1" y="867"/>
                      <a:pt x="36" y="890"/>
                      <a:pt x="71" y="902"/>
                    </a:cubicBezTo>
                    <a:lnTo>
                      <a:pt x="12360" y="902"/>
                    </a:lnTo>
                    <a:cubicBezTo>
                      <a:pt x="12395" y="902"/>
                      <a:pt x="12430" y="867"/>
                      <a:pt x="12430" y="820"/>
                    </a:cubicBezTo>
                    <a:lnTo>
                      <a:pt x="12430" y="83"/>
                    </a:lnTo>
                    <a:cubicBezTo>
                      <a:pt x="12430" y="36"/>
                      <a:pt x="12395" y="1"/>
                      <a:pt x="123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475644" y="5677556"/>
                <a:ext cx="240384" cy="76294"/>
              </a:xfrm>
              <a:custGeom>
                <a:rect b="b" l="l" r="r" t="t"/>
                <a:pathLst>
                  <a:path extrusionOk="0" h="1605" w="5057">
                    <a:moveTo>
                      <a:pt x="328" y="1"/>
                    </a:moveTo>
                    <a:cubicBezTo>
                      <a:pt x="141" y="1"/>
                      <a:pt x="1" y="141"/>
                      <a:pt x="1" y="328"/>
                    </a:cubicBezTo>
                    <a:lnTo>
                      <a:pt x="1" y="1276"/>
                    </a:lnTo>
                    <a:cubicBezTo>
                      <a:pt x="1" y="1464"/>
                      <a:pt x="141" y="1604"/>
                      <a:pt x="328" y="1604"/>
                    </a:cubicBezTo>
                    <a:lnTo>
                      <a:pt x="3617" y="1604"/>
                    </a:lnTo>
                    <a:cubicBezTo>
                      <a:pt x="3652" y="1604"/>
                      <a:pt x="3687" y="1569"/>
                      <a:pt x="3687" y="1534"/>
                    </a:cubicBezTo>
                    <a:cubicBezTo>
                      <a:pt x="3687" y="1487"/>
                      <a:pt x="3652" y="1464"/>
                      <a:pt x="3617" y="1464"/>
                    </a:cubicBezTo>
                    <a:lnTo>
                      <a:pt x="328" y="1464"/>
                    </a:lnTo>
                    <a:cubicBezTo>
                      <a:pt x="223" y="1464"/>
                      <a:pt x="141" y="1382"/>
                      <a:pt x="141" y="1276"/>
                    </a:cubicBezTo>
                    <a:lnTo>
                      <a:pt x="141" y="328"/>
                    </a:lnTo>
                    <a:cubicBezTo>
                      <a:pt x="141" y="223"/>
                      <a:pt x="223" y="141"/>
                      <a:pt x="328" y="141"/>
                    </a:cubicBezTo>
                    <a:lnTo>
                      <a:pt x="4729" y="141"/>
                    </a:lnTo>
                    <a:cubicBezTo>
                      <a:pt x="4834" y="141"/>
                      <a:pt x="4905" y="223"/>
                      <a:pt x="4905" y="328"/>
                    </a:cubicBezTo>
                    <a:lnTo>
                      <a:pt x="4905" y="703"/>
                    </a:lnTo>
                    <a:cubicBezTo>
                      <a:pt x="4905" y="750"/>
                      <a:pt x="4943" y="773"/>
                      <a:pt x="4981" y="773"/>
                    </a:cubicBezTo>
                    <a:cubicBezTo>
                      <a:pt x="5019" y="773"/>
                      <a:pt x="5057" y="750"/>
                      <a:pt x="5057" y="703"/>
                    </a:cubicBezTo>
                    <a:lnTo>
                      <a:pt x="5057" y="328"/>
                    </a:lnTo>
                    <a:cubicBezTo>
                      <a:pt x="5057" y="141"/>
                      <a:pt x="4905" y="1"/>
                      <a:pt x="47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642536" y="5708168"/>
                <a:ext cx="245423" cy="138565"/>
              </a:xfrm>
              <a:custGeom>
                <a:rect b="b" l="l" r="r" t="t"/>
                <a:pathLst>
                  <a:path extrusionOk="0" h="2915" w="5163">
                    <a:moveTo>
                      <a:pt x="399" y="0"/>
                    </a:moveTo>
                    <a:cubicBezTo>
                      <a:pt x="176" y="0"/>
                      <a:pt x="1" y="176"/>
                      <a:pt x="1" y="398"/>
                    </a:cubicBezTo>
                    <a:lnTo>
                      <a:pt x="1" y="2446"/>
                    </a:lnTo>
                    <a:cubicBezTo>
                      <a:pt x="1" y="2482"/>
                      <a:pt x="24" y="2517"/>
                      <a:pt x="71" y="2517"/>
                    </a:cubicBezTo>
                    <a:cubicBezTo>
                      <a:pt x="106" y="2517"/>
                      <a:pt x="141" y="2482"/>
                      <a:pt x="141" y="2446"/>
                    </a:cubicBezTo>
                    <a:lnTo>
                      <a:pt x="141" y="398"/>
                    </a:lnTo>
                    <a:cubicBezTo>
                      <a:pt x="141" y="258"/>
                      <a:pt x="258" y="141"/>
                      <a:pt x="399" y="141"/>
                    </a:cubicBezTo>
                    <a:lnTo>
                      <a:pt x="4764" y="141"/>
                    </a:lnTo>
                    <a:cubicBezTo>
                      <a:pt x="4905" y="141"/>
                      <a:pt x="5022" y="258"/>
                      <a:pt x="5022" y="398"/>
                    </a:cubicBezTo>
                    <a:lnTo>
                      <a:pt x="5022" y="2844"/>
                    </a:lnTo>
                    <a:cubicBezTo>
                      <a:pt x="5022" y="2891"/>
                      <a:pt x="5045" y="2915"/>
                      <a:pt x="5092" y="2915"/>
                    </a:cubicBezTo>
                    <a:cubicBezTo>
                      <a:pt x="5127" y="2915"/>
                      <a:pt x="5162" y="2891"/>
                      <a:pt x="5162" y="2844"/>
                    </a:cubicBezTo>
                    <a:lnTo>
                      <a:pt x="5162" y="398"/>
                    </a:lnTo>
                    <a:cubicBezTo>
                      <a:pt x="5162" y="176"/>
                      <a:pt x="4987" y="0"/>
                      <a:pt x="47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642536" y="5843925"/>
                <a:ext cx="245423" cy="235916"/>
              </a:xfrm>
              <a:custGeom>
                <a:rect b="b" l="l" r="r" t="t"/>
                <a:pathLst>
                  <a:path extrusionOk="0" h="4963" w="5163">
                    <a:moveTo>
                      <a:pt x="71" y="0"/>
                    </a:moveTo>
                    <a:cubicBezTo>
                      <a:pt x="24" y="0"/>
                      <a:pt x="1" y="35"/>
                      <a:pt x="1" y="82"/>
                    </a:cubicBezTo>
                    <a:lnTo>
                      <a:pt x="1" y="4553"/>
                    </a:lnTo>
                    <a:cubicBezTo>
                      <a:pt x="1" y="4775"/>
                      <a:pt x="176" y="4951"/>
                      <a:pt x="399" y="4963"/>
                    </a:cubicBezTo>
                    <a:lnTo>
                      <a:pt x="4764" y="4963"/>
                    </a:lnTo>
                    <a:cubicBezTo>
                      <a:pt x="4987" y="4963"/>
                      <a:pt x="5162" y="4775"/>
                      <a:pt x="5162" y="4553"/>
                    </a:cubicBezTo>
                    <a:lnTo>
                      <a:pt x="5162" y="2002"/>
                    </a:lnTo>
                    <a:cubicBezTo>
                      <a:pt x="5162" y="1966"/>
                      <a:pt x="5127" y="1931"/>
                      <a:pt x="5092" y="1931"/>
                    </a:cubicBezTo>
                    <a:cubicBezTo>
                      <a:pt x="5045" y="1931"/>
                      <a:pt x="5022" y="1966"/>
                      <a:pt x="5022" y="2002"/>
                    </a:cubicBezTo>
                    <a:lnTo>
                      <a:pt x="5022" y="4553"/>
                    </a:lnTo>
                    <a:cubicBezTo>
                      <a:pt x="5022" y="4693"/>
                      <a:pt x="4905" y="4810"/>
                      <a:pt x="4764" y="4810"/>
                    </a:cubicBezTo>
                    <a:lnTo>
                      <a:pt x="399" y="4810"/>
                    </a:lnTo>
                    <a:cubicBezTo>
                      <a:pt x="258" y="4810"/>
                      <a:pt x="141" y="4693"/>
                      <a:pt x="141" y="4553"/>
                    </a:cubicBezTo>
                    <a:lnTo>
                      <a:pt x="141" y="82"/>
                    </a:lnTo>
                    <a:cubicBezTo>
                      <a:pt x="141" y="35"/>
                      <a:pt x="106" y="0"/>
                      <a:pt x="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655893" y="5764923"/>
                <a:ext cx="218138" cy="6702"/>
              </a:xfrm>
              <a:custGeom>
                <a:rect b="b" l="l" r="r" t="t"/>
                <a:pathLst>
                  <a:path extrusionOk="0" h="141" w="4589">
                    <a:moveTo>
                      <a:pt x="94" y="0"/>
                    </a:moveTo>
                    <a:cubicBezTo>
                      <a:pt x="1" y="0"/>
                      <a:pt x="1" y="141"/>
                      <a:pt x="94" y="141"/>
                    </a:cubicBezTo>
                    <a:lnTo>
                      <a:pt x="4495" y="141"/>
                    </a:lnTo>
                    <a:cubicBezTo>
                      <a:pt x="4589" y="141"/>
                      <a:pt x="4589" y="0"/>
                      <a:pt x="44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757140" y="5827763"/>
                <a:ext cx="115795" cy="7273"/>
              </a:xfrm>
              <a:custGeom>
                <a:rect b="b" l="l" r="r" t="t"/>
                <a:pathLst>
                  <a:path extrusionOk="0" h="153" w="2436">
                    <a:moveTo>
                      <a:pt x="71" y="1"/>
                    </a:moveTo>
                    <a:cubicBezTo>
                      <a:pt x="24" y="1"/>
                      <a:pt x="1" y="36"/>
                      <a:pt x="1" y="71"/>
                    </a:cubicBezTo>
                    <a:cubicBezTo>
                      <a:pt x="1" y="118"/>
                      <a:pt x="24" y="141"/>
                      <a:pt x="71" y="153"/>
                    </a:cubicBezTo>
                    <a:lnTo>
                      <a:pt x="2365" y="153"/>
                    </a:lnTo>
                    <a:cubicBezTo>
                      <a:pt x="2412" y="153"/>
                      <a:pt x="2435" y="118"/>
                      <a:pt x="2435" y="71"/>
                    </a:cubicBezTo>
                    <a:cubicBezTo>
                      <a:pt x="2435" y="36"/>
                      <a:pt x="2412" y="1"/>
                      <a:pt x="23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4657034" y="5827763"/>
                <a:ext cx="90174" cy="7273"/>
              </a:xfrm>
              <a:custGeom>
                <a:rect b="b" l="l" r="r" t="t"/>
                <a:pathLst>
                  <a:path extrusionOk="0" h="153" w="1897">
                    <a:moveTo>
                      <a:pt x="70" y="1"/>
                    </a:moveTo>
                    <a:cubicBezTo>
                      <a:pt x="35" y="1"/>
                      <a:pt x="0" y="36"/>
                      <a:pt x="0" y="71"/>
                    </a:cubicBezTo>
                    <a:cubicBezTo>
                      <a:pt x="0" y="118"/>
                      <a:pt x="35" y="141"/>
                      <a:pt x="70" y="153"/>
                    </a:cubicBezTo>
                    <a:lnTo>
                      <a:pt x="1814" y="153"/>
                    </a:lnTo>
                    <a:cubicBezTo>
                      <a:pt x="1861" y="153"/>
                      <a:pt x="1896" y="118"/>
                      <a:pt x="1896" y="71"/>
                    </a:cubicBezTo>
                    <a:cubicBezTo>
                      <a:pt x="1896" y="36"/>
                      <a:pt x="1861" y="1"/>
                      <a:pt x="18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4657034" y="5890650"/>
                <a:ext cx="215904" cy="7273"/>
              </a:xfrm>
              <a:custGeom>
                <a:rect b="b" l="l" r="r" t="t"/>
                <a:pathLst>
                  <a:path extrusionOk="0" h="153" w="4542">
                    <a:moveTo>
                      <a:pt x="70" y="0"/>
                    </a:moveTo>
                    <a:cubicBezTo>
                      <a:pt x="35" y="0"/>
                      <a:pt x="0" y="35"/>
                      <a:pt x="0" y="82"/>
                    </a:cubicBezTo>
                    <a:cubicBezTo>
                      <a:pt x="0" y="117"/>
                      <a:pt x="35" y="152"/>
                      <a:pt x="70" y="152"/>
                    </a:cubicBezTo>
                    <a:lnTo>
                      <a:pt x="4471" y="152"/>
                    </a:lnTo>
                    <a:cubicBezTo>
                      <a:pt x="4518" y="152"/>
                      <a:pt x="4541" y="117"/>
                      <a:pt x="4541" y="82"/>
                    </a:cubicBezTo>
                    <a:cubicBezTo>
                      <a:pt x="4541" y="35"/>
                      <a:pt x="4518" y="0"/>
                      <a:pt x="44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4827823" y="5954060"/>
                <a:ext cx="46204" cy="6702"/>
              </a:xfrm>
              <a:custGeom>
                <a:rect b="b" l="l" r="r" t="t"/>
                <a:pathLst>
                  <a:path extrusionOk="0" h="141" w="972">
                    <a:moveTo>
                      <a:pt x="94" y="1"/>
                    </a:moveTo>
                    <a:cubicBezTo>
                      <a:pt x="0" y="1"/>
                      <a:pt x="0" y="141"/>
                      <a:pt x="94" y="141"/>
                    </a:cubicBezTo>
                    <a:lnTo>
                      <a:pt x="878" y="141"/>
                    </a:lnTo>
                    <a:cubicBezTo>
                      <a:pt x="972" y="141"/>
                      <a:pt x="972" y="1"/>
                      <a:pt x="8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655893" y="5954060"/>
                <a:ext cx="161952" cy="6702"/>
              </a:xfrm>
              <a:custGeom>
                <a:rect b="b" l="l" r="r" t="t"/>
                <a:pathLst>
                  <a:path extrusionOk="0" h="141" w="3407">
                    <a:moveTo>
                      <a:pt x="94" y="1"/>
                    </a:moveTo>
                    <a:cubicBezTo>
                      <a:pt x="1" y="1"/>
                      <a:pt x="1" y="141"/>
                      <a:pt x="94" y="141"/>
                    </a:cubicBezTo>
                    <a:lnTo>
                      <a:pt x="3313" y="141"/>
                    </a:lnTo>
                    <a:cubicBezTo>
                      <a:pt x="3407" y="141"/>
                      <a:pt x="3407" y="1"/>
                      <a:pt x="33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657034" y="6016948"/>
                <a:ext cx="215904" cy="7273"/>
              </a:xfrm>
              <a:custGeom>
                <a:rect b="b" l="l" r="r" t="t"/>
                <a:pathLst>
                  <a:path extrusionOk="0" h="153" w="4542">
                    <a:moveTo>
                      <a:pt x="70" y="0"/>
                    </a:moveTo>
                    <a:cubicBezTo>
                      <a:pt x="35" y="0"/>
                      <a:pt x="0" y="35"/>
                      <a:pt x="0" y="70"/>
                    </a:cubicBezTo>
                    <a:cubicBezTo>
                      <a:pt x="0" y="117"/>
                      <a:pt x="35" y="152"/>
                      <a:pt x="70" y="152"/>
                    </a:cubicBezTo>
                    <a:lnTo>
                      <a:pt x="4471" y="152"/>
                    </a:lnTo>
                    <a:cubicBezTo>
                      <a:pt x="4518" y="152"/>
                      <a:pt x="4541" y="117"/>
                      <a:pt x="4541" y="70"/>
                    </a:cubicBezTo>
                    <a:cubicBezTo>
                      <a:pt x="4541" y="35"/>
                      <a:pt x="4518" y="0"/>
                      <a:pt x="44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517950" y="5710402"/>
                <a:ext cx="120739" cy="7273"/>
              </a:xfrm>
              <a:custGeom>
                <a:rect b="b" l="l" r="r" t="t"/>
                <a:pathLst>
                  <a:path extrusionOk="0" h="153" w="2540">
                    <a:moveTo>
                      <a:pt x="70" y="0"/>
                    </a:moveTo>
                    <a:cubicBezTo>
                      <a:pt x="23" y="0"/>
                      <a:pt x="0" y="35"/>
                      <a:pt x="0" y="82"/>
                    </a:cubicBezTo>
                    <a:cubicBezTo>
                      <a:pt x="0" y="117"/>
                      <a:pt x="23" y="152"/>
                      <a:pt x="70" y="152"/>
                    </a:cubicBezTo>
                    <a:lnTo>
                      <a:pt x="2470" y="152"/>
                    </a:lnTo>
                    <a:cubicBezTo>
                      <a:pt x="2505" y="152"/>
                      <a:pt x="2540" y="117"/>
                      <a:pt x="2540" y="82"/>
                    </a:cubicBezTo>
                    <a:cubicBezTo>
                      <a:pt x="2540" y="35"/>
                      <a:pt x="2505" y="0"/>
                      <a:pt x="2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5242271" y="5670902"/>
                <a:ext cx="72919" cy="62889"/>
              </a:xfrm>
              <a:custGeom>
                <a:rect b="b" l="l" r="r" t="t"/>
                <a:pathLst>
                  <a:path extrusionOk="0" h="1323" w="1534">
                    <a:moveTo>
                      <a:pt x="879" y="152"/>
                    </a:moveTo>
                    <a:cubicBezTo>
                      <a:pt x="1159" y="152"/>
                      <a:pt x="1394" y="375"/>
                      <a:pt x="1394" y="656"/>
                    </a:cubicBezTo>
                    <a:cubicBezTo>
                      <a:pt x="1394" y="964"/>
                      <a:pt x="1142" y="1172"/>
                      <a:pt x="877" y="1172"/>
                    </a:cubicBezTo>
                    <a:cubicBezTo>
                      <a:pt x="751" y="1172"/>
                      <a:pt x="622" y="1124"/>
                      <a:pt x="516" y="1018"/>
                    </a:cubicBezTo>
                    <a:cubicBezTo>
                      <a:pt x="200" y="702"/>
                      <a:pt x="422" y="152"/>
                      <a:pt x="879" y="152"/>
                    </a:cubicBezTo>
                    <a:close/>
                    <a:moveTo>
                      <a:pt x="879" y="0"/>
                    </a:moveTo>
                    <a:cubicBezTo>
                      <a:pt x="716" y="0"/>
                      <a:pt x="548" y="62"/>
                      <a:pt x="410" y="199"/>
                    </a:cubicBezTo>
                    <a:cubicBezTo>
                      <a:pt x="1" y="609"/>
                      <a:pt x="293" y="1323"/>
                      <a:pt x="879" y="1323"/>
                    </a:cubicBezTo>
                    <a:cubicBezTo>
                      <a:pt x="1241" y="1323"/>
                      <a:pt x="1534" y="1018"/>
                      <a:pt x="1534" y="656"/>
                    </a:cubicBezTo>
                    <a:cubicBezTo>
                      <a:pt x="1534" y="261"/>
                      <a:pt x="1216" y="0"/>
                      <a:pt x="8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9" name="Google Shape;319;p1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0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HOG</a:t>
            </a:r>
            <a:endParaRPr/>
          </a:p>
        </p:txBody>
      </p:sp>
      <p:sp>
        <p:nvSpPr>
          <p:cNvPr id="606" name="Google Shape;606;p10"/>
          <p:cNvSpPr txBox="1"/>
          <p:nvPr/>
        </p:nvSpPr>
        <p:spPr>
          <a:xfrm>
            <a:off x="1273991" y="1475746"/>
            <a:ext cx="6813841" cy="292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Giới thiệu: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(Histogram of Oriented Gradients) là một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descriptor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dùng để phát hiện một đối tượng. 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Tác giả: </a:t>
            </a:r>
            <a:r>
              <a:rPr b="0" i="0" lang="en-US" sz="1800" u="none" cap="none" strike="noStrike">
                <a:solidFill>
                  <a:srgbClr val="202122"/>
                </a:solidFill>
                <a:latin typeface="Nunito"/>
                <a:ea typeface="Nunito"/>
                <a:cs typeface="Nunito"/>
                <a:sym typeface="Nunito"/>
              </a:rPr>
              <a:t>Robert K. McConnell (1986);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 Navneet Dalal và Bill Triggs (2005)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Áp dụng cho bài toán: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Computer Vision (Thị giác máy tính), Image Processing (Xử lý ảnh)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Input: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ảnh có kích thước (224, 224, 3)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Output: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vector 60 chiều</a:t>
            </a:r>
            <a:endParaRPr b="0" i="0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7" name="Google Shape;607;p10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1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1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Color Histogram</a:t>
            </a:r>
            <a:endParaRPr/>
          </a:p>
        </p:txBody>
      </p:sp>
      <p:sp>
        <p:nvSpPr>
          <p:cNvPr id="614" name="Google Shape;614;p11"/>
          <p:cNvSpPr txBox="1"/>
          <p:nvPr/>
        </p:nvSpPr>
        <p:spPr>
          <a:xfrm>
            <a:off x="1273991" y="1691189"/>
            <a:ext cx="6813841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Khái quát: 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​một trong những kỹ thuật CBIR đầu tiên, cho phép tìm kiếm thông qua các hình ảnh dựa trên </a:t>
            </a:r>
            <a:r>
              <a:rPr b="1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cấu hình màu 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của chúng.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Áp dụng cho bài toán: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Computer Vision (Thị giác máy tính), Image Processing (Xử lý ảnh)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Input: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ảnh có kích thước (224, 224, 3)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Output: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vector 96 chiều</a:t>
            </a:r>
            <a:endParaRPr b="0" i="0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5" name="Google Shape;615;p11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2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2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CNN (ResNet50)</a:t>
            </a:r>
            <a:endParaRPr/>
          </a:p>
        </p:txBody>
      </p:sp>
      <p:sp>
        <p:nvSpPr>
          <p:cNvPr id="622" name="Google Shape;622;p12"/>
          <p:cNvSpPr txBox="1"/>
          <p:nvPr/>
        </p:nvSpPr>
        <p:spPr>
          <a:xfrm>
            <a:off x="1394495" y="1150157"/>
            <a:ext cx="6679162" cy="3631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Khái quát: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ResNet50 là kiến trúc mạng học sâu đã giành </a:t>
            </a:r>
            <a:r>
              <a:rPr b="0" i="0" lang="en-US" sz="1800" u="none" cap="none" strike="noStrik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chiến thắng trong cuộc thi ImageNet năm 2015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Tác giả: </a:t>
            </a:r>
            <a:r>
              <a:rPr b="0" i="0" lang="en-US" sz="1800" u="none" cap="none" strike="noStrik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Kaiming He, Xiangyu Zhang, Shaoqing Ren, Jian Sun. Microsoft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Áp dụng cho dạng bài toán: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Localization, Detection, Segmentation.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Input: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ảnh có kích thước (224, 224, 3)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Output: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vector 2048 chiều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- Weights: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imagnet</a:t>
            </a:r>
            <a:endParaRPr b="0" i="0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3" name="Google Shape;623;p12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"/>
          <p:cNvSpPr/>
          <p:nvPr/>
        </p:nvSpPr>
        <p:spPr>
          <a:xfrm>
            <a:off x="1670375" y="487912"/>
            <a:ext cx="583373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3"/>
          <p:cNvSpPr txBox="1"/>
          <p:nvPr>
            <p:ph type="title"/>
          </p:nvPr>
        </p:nvSpPr>
        <p:spPr>
          <a:xfrm>
            <a:off x="1772849" y="531600"/>
            <a:ext cx="5716015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V. Tìm kiếm ảnh tương đồng</a:t>
            </a:r>
            <a:endParaRPr/>
          </a:p>
        </p:txBody>
      </p:sp>
      <p:sp>
        <p:nvSpPr>
          <p:cNvPr id="630" name="Google Shape;630;p13"/>
          <p:cNvSpPr txBox="1"/>
          <p:nvPr/>
        </p:nvSpPr>
        <p:spPr>
          <a:xfrm>
            <a:off x="1655135" y="1430591"/>
            <a:ext cx="6679162" cy="30939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4" r="0" t="-5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1" name="Google Shape;631;p13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4"/>
          <p:cNvSpPr/>
          <p:nvPr/>
        </p:nvSpPr>
        <p:spPr>
          <a:xfrm>
            <a:off x="1655135" y="487912"/>
            <a:ext cx="583373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4"/>
          <p:cNvSpPr txBox="1"/>
          <p:nvPr>
            <p:ph type="title"/>
          </p:nvPr>
        </p:nvSpPr>
        <p:spPr>
          <a:xfrm>
            <a:off x="1757609" y="531600"/>
            <a:ext cx="5716015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V. Tìm kiếm ảnh tương đồng</a:t>
            </a:r>
            <a:endParaRPr/>
          </a:p>
        </p:txBody>
      </p:sp>
      <p:sp>
        <p:nvSpPr>
          <p:cNvPr id="638" name="Google Shape;638;p14"/>
          <p:cNvSpPr txBox="1"/>
          <p:nvPr/>
        </p:nvSpPr>
        <p:spPr>
          <a:xfrm>
            <a:off x="1240038" y="1373813"/>
            <a:ext cx="68371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Ngoài ra còn thực hiện thêm gom nhóm để so sánh thời gian tìm kiếm tuần tự với tìm kiếm sau khi gom nhóm:</a:t>
            </a:r>
            <a:endParaRPr b="0" i="0" sz="21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39" name="Google Shape;639;p14"/>
          <p:cNvGraphicFramePr/>
          <p:nvPr/>
        </p:nvGraphicFramePr>
        <p:xfrm>
          <a:off x="960120" y="2306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{0283A631-7748-410B-A649-3B28BF88AF16}</a:tableStyleId>
              </a:tblPr>
              <a:tblGrid>
                <a:gridCol w="1840950"/>
                <a:gridCol w="2981550"/>
                <a:gridCol w="2401250"/>
              </a:tblGrid>
              <a:tr h="29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0" i="0" sz="1600" u="none" cap="none" strike="noStrike">
                        <a:solidFill>
                          <a:srgbClr val="26323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Thời gian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Kết quả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</a:tr>
              <a:tr h="113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Tìm kiếm tuần tự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Mất nhiều thời gian cụ thể là 1:33 cho 100 ảnh test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Giống nhau với cùng độ đo Cosine similarity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</a:tr>
              <a:tr h="9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KNN</a:t>
                      </a: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6323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Mất ít thời gian, 26s cho 100 ảnh test</a:t>
                      </a: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 vMerge="1"/>
              </a:tr>
            </a:tbl>
          </a:graphicData>
        </a:graphic>
      </p:graphicFrame>
      <p:sp>
        <p:nvSpPr>
          <p:cNvPr id="640" name="Google Shape;640;p14"/>
          <p:cNvSpPr/>
          <p:nvPr/>
        </p:nvSpPr>
        <p:spPr>
          <a:xfrm>
            <a:off x="3197225" y="1657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4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5"/>
          <p:cNvSpPr/>
          <p:nvPr/>
        </p:nvSpPr>
        <p:spPr>
          <a:xfrm>
            <a:off x="2536888" y="2211900"/>
            <a:ext cx="3932700" cy="719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5"/>
          <p:cNvSpPr txBox="1"/>
          <p:nvPr>
            <p:ph type="title"/>
          </p:nvPr>
        </p:nvSpPr>
        <p:spPr>
          <a:xfrm>
            <a:off x="2693638" y="2154900"/>
            <a:ext cx="361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VI. Đánh giá</a:t>
            </a:r>
            <a:endParaRPr/>
          </a:p>
        </p:txBody>
      </p:sp>
      <p:grpSp>
        <p:nvGrpSpPr>
          <p:cNvPr id="648" name="Google Shape;648;p15"/>
          <p:cNvGrpSpPr/>
          <p:nvPr/>
        </p:nvGrpSpPr>
        <p:grpSpPr>
          <a:xfrm>
            <a:off x="5936008" y="637213"/>
            <a:ext cx="753661" cy="386729"/>
            <a:chOff x="1653500" y="1786275"/>
            <a:chExt cx="357575" cy="183475"/>
          </a:xfrm>
        </p:grpSpPr>
        <p:sp>
          <p:nvSpPr>
            <p:cNvPr id="649" name="Google Shape;649;p15"/>
            <p:cNvSpPr/>
            <p:nvPr/>
          </p:nvSpPr>
          <p:spPr>
            <a:xfrm>
              <a:off x="1670475" y="1864975"/>
              <a:ext cx="43900" cy="103025"/>
            </a:xfrm>
            <a:custGeom>
              <a:rect b="b" l="l" r="r" t="t"/>
              <a:pathLst>
                <a:path extrusionOk="0" h="4121" w="1756">
                  <a:moveTo>
                    <a:pt x="0" y="1"/>
                  </a:moveTo>
                  <a:lnTo>
                    <a:pt x="0" y="4121"/>
                  </a:lnTo>
                  <a:lnTo>
                    <a:pt x="1756" y="4121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726075" y="1818450"/>
              <a:ext cx="43900" cy="149550"/>
            </a:xfrm>
            <a:custGeom>
              <a:rect b="b" l="l" r="r" t="t"/>
              <a:pathLst>
                <a:path extrusionOk="0" h="5982" w="1756">
                  <a:moveTo>
                    <a:pt x="0" y="1"/>
                  </a:moveTo>
                  <a:lnTo>
                    <a:pt x="0" y="5982"/>
                  </a:lnTo>
                  <a:lnTo>
                    <a:pt x="1756" y="5982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781650" y="1841875"/>
              <a:ext cx="43625" cy="126125"/>
            </a:xfrm>
            <a:custGeom>
              <a:rect b="b" l="l" r="r" t="t"/>
              <a:pathLst>
                <a:path extrusionOk="0" h="5045" w="1745">
                  <a:moveTo>
                    <a:pt x="1" y="0"/>
                  </a:moveTo>
                  <a:lnTo>
                    <a:pt x="1" y="5045"/>
                  </a:lnTo>
                  <a:lnTo>
                    <a:pt x="1745" y="5045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838125" y="1907400"/>
              <a:ext cx="43925" cy="60600"/>
            </a:xfrm>
            <a:custGeom>
              <a:rect b="b" l="l" r="r" t="t"/>
              <a:pathLst>
                <a:path extrusionOk="0" h="2424" w="1757">
                  <a:moveTo>
                    <a:pt x="1" y="1"/>
                  </a:moveTo>
                  <a:lnTo>
                    <a:pt x="1" y="2424"/>
                  </a:lnTo>
                  <a:lnTo>
                    <a:pt x="1756" y="2424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894600" y="1786275"/>
              <a:ext cx="43925" cy="181725"/>
            </a:xfrm>
            <a:custGeom>
              <a:rect b="b" l="l" r="r" t="t"/>
              <a:pathLst>
                <a:path extrusionOk="0" h="7269" w="1757">
                  <a:moveTo>
                    <a:pt x="1" y="0"/>
                  </a:moveTo>
                  <a:lnTo>
                    <a:pt x="1" y="7269"/>
                  </a:lnTo>
                  <a:lnTo>
                    <a:pt x="1756" y="7269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951375" y="1881375"/>
              <a:ext cx="43625" cy="86625"/>
            </a:xfrm>
            <a:custGeom>
              <a:rect b="b" l="l" r="r" t="t"/>
              <a:pathLst>
                <a:path extrusionOk="0" h="3465" w="1745">
                  <a:moveTo>
                    <a:pt x="0" y="0"/>
                  </a:moveTo>
                  <a:lnTo>
                    <a:pt x="0" y="3465"/>
                  </a:lnTo>
                  <a:lnTo>
                    <a:pt x="1744" y="3465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653500" y="1822250"/>
              <a:ext cx="357575" cy="147500"/>
            </a:xfrm>
            <a:custGeom>
              <a:rect b="b" l="l" r="r" t="t"/>
              <a:pathLst>
                <a:path extrusionOk="0" h="5900" w="14303">
                  <a:moveTo>
                    <a:pt x="71" y="1"/>
                  </a:moveTo>
                  <a:cubicBezTo>
                    <a:pt x="24" y="1"/>
                    <a:pt x="1" y="36"/>
                    <a:pt x="1" y="83"/>
                  </a:cubicBezTo>
                  <a:lnTo>
                    <a:pt x="1" y="5830"/>
                  </a:lnTo>
                  <a:cubicBezTo>
                    <a:pt x="1" y="5876"/>
                    <a:pt x="24" y="5900"/>
                    <a:pt x="71" y="5900"/>
                  </a:cubicBezTo>
                  <a:lnTo>
                    <a:pt x="14233" y="5900"/>
                  </a:lnTo>
                  <a:cubicBezTo>
                    <a:pt x="14268" y="5900"/>
                    <a:pt x="14303" y="5876"/>
                    <a:pt x="14303" y="5830"/>
                  </a:cubicBezTo>
                  <a:cubicBezTo>
                    <a:pt x="14303" y="5794"/>
                    <a:pt x="14268" y="5759"/>
                    <a:pt x="14233" y="5759"/>
                  </a:cubicBezTo>
                  <a:lnTo>
                    <a:pt x="141" y="5759"/>
                  </a:lnTo>
                  <a:lnTo>
                    <a:pt x="141" y="83"/>
                  </a:lnTo>
                  <a:cubicBezTo>
                    <a:pt x="141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15"/>
          <p:cNvGrpSpPr/>
          <p:nvPr/>
        </p:nvGrpSpPr>
        <p:grpSpPr>
          <a:xfrm>
            <a:off x="2396000" y="4119331"/>
            <a:ext cx="869587" cy="386711"/>
            <a:chOff x="1653500" y="2038500"/>
            <a:chExt cx="1111861" cy="494451"/>
          </a:xfrm>
        </p:grpSpPr>
        <p:sp>
          <p:nvSpPr>
            <p:cNvPr id="657" name="Google Shape;657;p15"/>
            <p:cNvSpPr/>
            <p:nvPr/>
          </p:nvSpPr>
          <p:spPr>
            <a:xfrm>
              <a:off x="1653500" y="2038500"/>
              <a:ext cx="1111861" cy="446694"/>
            </a:xfrm>
            <a:custGeom>
              <a:rect b="b" l="l" r="r" t="t"/>
              <a:pathLst>
                <a:path extrusionOk="0" h="5911" w="14713">
                  <a:moveTo>
                    <a:pt x="71" y="0"/>
                  </a:moveTo>
                  <a:cubicBezTo>
                    <a:pt x="24" y="0"/>
                    <a:pt x="1" y="35"/>
                    <a:pt x="1" y="82"/>
                  </a:cubicBezTo>
                  <a:lnTo>
                    <a:pt x="1" y="5829"/>
                  </a:lnTo>
                  <a:cubicBezTo>
                    <a:pt x="1" y="5876"/>
                    <a:pt x="24" y="5911"/>
                    <a:pt x="71" y="5911"/>
                  </a:cubicBezTo>
                  <a:lnTo>
                    <a:pt x="14619" y="5911"/>
                  </a:lnTo>
                  <a:cubicBezTo>
                    <a:pt x="14713" y="5911"/>
                    <a:pt x="14713" y="5759"/>
                    <a:pt x="14619" y="5759"/>
                  </a:cubicBezTo>
                  <a:lnTo>
                    <a:pt x="141" y="5759"/>
                  </a:lnTo>
                  <a:lnTo>
                    <a:pt x="141" y="82"/>
                  </a:lnTo>
                  <a:cubicBezTo>
                    <a:pt x="141" y="35"/>
                    <a:pt x="106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668538" y="2095101"/>
              <a:ext cx="915531" cy="383896"/>
            </a:xfrm>
            <a:custGeom>
              <a:rect b="b" l="l" r="r" t="t"/>
              <a:pathLst>
                <a:path extrusionOk="0" h="5080" w="12115">
                  <a:moveTo>
                    <a:pt x="6789" y="0"/>
                  </a:moveTo>
                  <a:lnTo>
                    <a:pt x="4284" y="4027"/>
                  </a:lnTo>
                  <a:lnTo>
                    <a:pt x="2470" y="1054"/>
                  </a:lnTo>
                  <a:lnTo>
                    <a:pt x="1" y="5080"/>
                  </a:lnTo>
                  <a:lnTo>
                    <a:pt x="12114" y="5080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662342" y="2089585"/>
              <a:ext cx="1017248" cy="395609"/>
            </a:xfrm>
            <a:custGeom>
              <a:rect b="b" l="l" r="r" t="t"/>
              <a:pathLst>
                <a:path extrusionOk="0" h="5235" w="13461">
                  <a:moveTo>
                    <a:pt x="9832" y="190"/>
                  </a:moveTo>
                  <a:lnTo>
                    <a:pt x="13261" y="5083"/>
                  </a:lnTo>
                  <a:lnTo>
                    <a:pt x="235" y="5083"/>
                  </a:lnTo>
                  <a:lnTo>
                    <a:pt x="3629" y="1232"/>
                  </a:lnTo>
                  <a:lnTo>
                    <a:pt x="6180" y="4135"/>
                  </a:lnTo>
                  <a:cubicBezTo>
                    <a:pt x="6204" y="4158"/>
                    <a:pt x="6215" y="4170"/>
                    <a:pt x="6239" y="4170"/>
                  </a:cubicBezTo>
                  <a:cubicBezTo>
                    <a:pt x="6262" y="4158"/>
                    <a:pt x="6274" y="4158"/>
                    <a:pt x="6297" y="4146"/>
                  </a:cubicBezTo>
                  <a:lnTo>
                    <a:pt x="9832" y="190"/>
                  </a:lnTo>
                  <a:close/>
                  <a:moveTo>
                    <a:pt x="9844" y="0"/>
                  </a:moveTo>
                  <a:cubicBezTo>
                    <a:pt x="9823" y="0"/>
                    <a:pt x="9803" y="9"/>
                    <a:pt x="9785" y="27"/>
                  </a:cubicBezTo>
                  <a:lnTo>
                    <a:pt x="6239" y="3982"/>
                  </a:lnTo>
                  <a:lnTo>
                    <a:pt x="3676" y="1080"/>
                  </a:lnTo>
                  <a:cubicBezTo>
                    <a:pt x="3664" y="1068"/>
                    <a:pt x="3652" y="1056"/>
                    <a:pt x="3629" y="1056"/>
                  </a:cubicBezTo>
                  <a:cubicBezTo>
                    <a:pt x="3605" y="1056"/>
                    <a:pt x="3582" y="1068"/>
                    <a:pt x="3570" y="1080"/>
                  </a:cubicBezTo>
                  <a:lnTo>
                    <a:pt x="24" y="5106"/>
                  </a:lnTo>
                  <a:cubicBezTo>
                    <a:pt x="1" y="5129"/>
                    <a:pt x="1" y="5165"/>
                    <a:pt x="12" y="5188"/>
                  </a:cubicBezTo>
                  <a:cubicBezTo>
                    <a:pt x="24" y="5211"/>
                    <a:pt x="47" y="5235"/>
                    <a:pt x="83" y="5235"/>
                  </a:cubicBezTo>
                  <a:lnTo>
                    <a:pt x="13390" y="5235"/>
                  </a:lnTo>
                  <a:cubicBezTo>
                    <a:pt x="13413" y="5223"/>
                    <a:pt x="13437" y="5211"/>
                    <a:pt x="13449" y="5188"/>
                  </a:cubicBezTo>
                  <a:cubicBezTo>
                    <a:pt x="13460" y="5165"/>
                    <a:pt x="13460" y="5129"/>
                    <a:pt x="13449" y="5106"/>
                  </a:cubicBezTo>
                  <a:lnTo>
                    <a:pt x="9902" y="27"/>
                  </a:lnTo>
                  <a:cubicBezTo>
                    <a:pt x="9885" y="9"/>
                    <a:pt x="9864" y="0"/>
                    <a:pt x="9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781741" y="2478918"/>
              <a:ext cx="10731" cy="54033"/>
            </a:xfrm>
            <a:custGeom>
              <a:rect b="b" l="l" r="r" t="t"/>
              <a:pathLst>
                <a:path extrusionOk="0" h="715" w="142">
                  <a:moveTo>
                    <a:pt x="71" y="1"/>
                  </a:moveTo>
                  <a:cubicBezTo>
                    <a:pt x="24" y="1"/>
                    <a:pt x="1" y="36"/>
                    <a:pt x="1" y="71"/>
                  </a:cubicBezTo>
                  <a:lnTo>
                    <a:pt x="1" y="645"/>
                  </a:lnTo>
                  <a:cubicBezTo>
                    <a:pt x="1" y="680"/>
                    <a:pt x="24" y="715"/>
                    <a:pt x="71" y="715"/>
                  </a:cubicBezTo>
                  <a:cubicBezTo>
                    <a:pt x="106" y="715"/>
                    <a:pt x="141" y="680"/>
                    <a:pt x="141" y="645"/>
                  </a:cubicBezTo>
                  <a:lnTo>
                    <a:pt x="141" y="71"/>
                  </a:lnTo>
                  <a:cubicBezTo>
                    <a:pt x="141" y="36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940966" y="2478918"/>
              <a:ext cx="10655" cy="54033"/>
            </a:xfrm>
            <a:custGeom>
              <a:rect b="b" l="l" r="r" t="t"/>
              <a:pathLst>
                <a:path extrusionOk="0" h="715" w="141">
                  <a:moveTo>
                    <a:pt x="71" y="1"/>
                  </a:moveTo>
                  <a:cubicBezTo>
                    <a:pt x="35" y="1"/>
                    <a:pt x="0" y="36"/>
                    <a:pt x="0" y="71"/>
                  </a:cubicBezTo>
                  <a:lnTo>
                    <a:pt x="0" y="645"/>
                  </a:lnTo>
                  <a:cubicBezTo>
                    <a:pt x="0" y="680"/>
                    <a:pt x="35" y="715"/>
                    <a:pt x="71" y="715"/>
                  </a:cubicBezTo>
                  <a:cubicBezTo>
                    <a:pt x="117" y="715"/>
                    <a:pt x="141" y="680"/>
                    <a:pt x="141" y="645"/>
                  </a:cubicBezTo>
                  <a:lnTo>
                    <a:pt x="141" y="71"/>
                  </a:lnTo>
                  <a:cubicBezTo>
                    <a:pt x="141" y="36"/>
                    <a:pt x="117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2100190" y="2478918"/>
              <a:ext cx="11562" cy="54033"/>
            </a:xfrm>
            <a:custGeom>
              <a:rect b="b" l="l" r="r" t="t"/>
              <a:pathLst>
                <a:path extrusionOk="0" h="715" w="153">
                  <a:moveTo>
                    <a:pt x="70" y="1"/>
                  </a:moveTo>
                  <a:cubicBezTo>
                    <a:pt x="35" y="1"/>
                    <a:pt x="0" y="36"/>
                    <a:pt x="0" y="71"/>
                  </a:cubicBezTo>
                  <a:lnTo>
                    <a:pt x="0" y="645"/>
                  </a:lnTo>
                  <a:cubicBezTo>
                    <a:pt x="0" y="680"/>
                    <a:pt x="35" y="715"/>
                    <a:pt x="70" y="715"/>
                  </a:cubicBezTo>
                  <a:cubicBezTo>
                    <a:pt x="117" y="715"/>
                    <a:pt x="152" y="680"/>
                    <a:pt x="152" y="645"/>
                  </a:cubicBezTo>
                  <a:lnTo>
                    <a:pt x="152" y="71"/>
                  </a:lnTo>
                  <a:cubicBezTo>
                    <a:pt x="152" y="36"/>
                    <a:pt x="117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2259339" y="2478918"/>
              <a:ext cx="11562" cy="54033"/>
            </a:xfrm>
            <a:custGeom>
              <a:rect b="b" l="l" r="r" t="t"/>
              <a:pathLst>
                <a:path extrusionOk="0" h="715" w="153">
                  <a:moveTo>
                    <a:pt x="77" y="1"/>
                  </a:moveTo>
                  <a:cubicBezTo>
                    <a:pt x="39" y="1"/>
                    <a:pt x="1" y="24"/>
                    <a:pt x="1" y="71"/>
                  </a:cubicBezTo>
                  <a:lnTo>
                    <a:pt x="1" y="645"/>
                  </a:lnTo>
                  <a:cubicBezTo>
                    <a:pt x="1" y="680"/>
                    <a:pt x="36" y="715"/>
                    <a:pt x="83" y="715"/>
                  </a:cubicBezTo>
                  <a:cubicBezTo>
                    <a:pt x="118" y="715"/>
                    <a:pt x="153" y="680"/>
                    <a:pt x="153" y="645"/>
                  </a:cubicBezTo>
                  <a:lnTo>
                    <a:pt x="153" y="71"/>
                  </a:lnTo>
                  <a:cubicBezTo>
                    <a:pt x="153" y="24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2419471" y="2478918"/>
              <a:ext cx="10655" cy="54033"/>
            </a:xfrm>
            <a:custGeom>
              <a:rect b="b" l="l" r="r" t="t"/>
              <a:pathLst>
                <a:path extrusionOk="0" h="715" w="141">
                  <a:moveTo>
                    <a:pt x="70" y="1"/>
                  </a:moveTo>
                  <a:cubicBezTo>
                    <a:pt x="24" y="1"/>
                    <a:pt x="0" y="36"/>
                    <a:pt x="0" y="71"/>
                  </a:cubicBezTo>
                  <a:lnTo>
                    <a:pt x="0" y="645"/>
                  </a:lnTo>
                  <a:cubicBezTo>
                    <a:pt x="0" y="680"/>
                    <a:pt x="24" y="715"/>
                    <a:pt x="70" y="715"/>
                  </a:cubicBezTo>
                  <a:cubicBezTo>
                    <a:pt x="106" y="715"/>
                    <a:pt x="141" y="680"/>
                    <a:pt x="141" y="645"/>
                  </a:cubicBezTo>
                  <a:lnTo>
                    <a:pt x="141" y="71"/>
                  </a:lnTo>
                  <a:cubicBezTo>
                    <a:pt x="141" y="36"/>
                    <a:pt x="106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15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6"/>
          <p:cNvSpPr/>
          <p:nvPr/>
        </p:nvSpPr>
        <p:spPr>
          <a:xfrm>
            <a:off x="2732567" y="485332"/>
            <a:ext cx="3678865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6"/>
          <p:cNvSpPr txBox="1"/>
          <p:nvPr/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</a:pPr>
            <a:r>
              <a:rPr b="1" i="0" lang="en-US" sz="3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Cách đánh giá</a:t>
            </a:r>
            <a:endParaRPr b="1" i="0" sz="33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2" name="Google Shape;672;p16"/>
          <p:cNvSpPr txBox="1"/>
          <p:nvPr/>
        </p:nvSpPr>
        <p:spPr>
          <a:xfrm>
            <a:off x="180753" y="1185304"/>
            <a:ext cx="4147408" cy="7848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b="1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P@K (Precision at K):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cho biết có bao nhiêu ảnh trong top K output của 1 query có liên quan tới input.</a:t>
            </a:r>
            <a:endParaRPr/>
          </a:p>
        </p:txBody>
      </p:sp>
      <p:sp>
        <p:nvSpPr>
          <p:cNvPr id="673" name="Google Shape;673;p16"/>
          <p:cNvSpPr txBox="1"/>
          <p:nvPr/>
        </p:nvSpPr>
        <p:spPr>
          <a:xfrm>
            <a:off x="180753" y="2144490"/>
            <a:ext cx="4147408" cy="7848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 </a:t>
            </a:r>
            <a:r>
              <a:rPr b="1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R@K (Recall at K):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cho biết có bao nhiêu ảnh trong top K output có liên quan tới input trong số các ảnh có trong database.</a:t>
            </a:r>
            <a:endParaRPr/>
          </a:p>
        </p:txBody>
      </p:sp>
      <p:sp>
        <p:nvSpPr>
          <p:cNvPr id="674" name="Google Shape;674;p16"/>
          <p:cNvSpPr txBox="1"/>
          <p:nvPr/>
        </p:nvSpPr>
        <p:spPr>
          <a:xfrm>
            <a:off x="180750" y="4236204"/>
            <a:ext cx="4147408" cy="55399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4. </a:t>
            </a:r>
            <a:r>
              <a:rPr b="1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MAP (Mean Average Precision):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độ chính xác trung bình của tập input.</a:t>
            </a:r>
            <a:endParaRPr/>
          </a:p>
        </p:txBody>
      </p:sp>
      <p:sp>
        <p:nvSpPr>
          <p:cNvPr id="675" name="Google Shape;675;p16"/>
          <p:cNvSpPr txBox="1"/>
          <p:nvPr/>
        </p:nvSpPr>
        <p:spPr>
          <a:xfrm>
            <a:off x="180750" y="3078778"/>
            <a:ext cx="4147408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</a:t>
            </a:r>
            <a:r>
              <a:rPr b="1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AP (Average Precision): </a:t>
            </a:r>
            <a:r>
              <a:rPr b="0" i="0" lang="en-US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độ chính xác trung bình của output đối với 1 input, cho biết các kết quả liên quan tới input có được xếp hạng lên đầu hay không.</a:t>
            </a:r>
            <a:endParaRPr/>
          </a:p>
        </p:txBody>
      </p:sp>
      <p:sp>
        <p:nvSpPr>
          <p:cNvPr id="676" name="Google Shape;676;p16"/>
          <p:cNvSpPr txBox="1"/>
          <p:nvPr/>
        </p:nvSpPr>
        <p:spPr>
          <a:xfrm>
            <a:off x="4369488" y="1354100"/>
            <a:ext cx="4774512" cy="447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807" l="-510" r="-637" t="-2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7" name="Google Shape;677;p16"/>
          <p:cNvSpPr txBox="1"/>
          <p:nvPr/>
        </p:nvSpPr>
        <p:spPr>
          <a:xfrm>
            <a:off x="4416361" y="2313286"/>
            <a:ext cx="4546886" cy="4472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214" l="-535" r="-802" t="-27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8" name="Google Shape;678;p16"/>
          <p:cNvSpPr txBox="1"/>
          <p:nvPr/>
        </p:nvSpPr>
        <p:spPr>
          <a:xfrm>
            <a:off x="5282973" y="3357251"/>
            <a:ext cx="2614049" cy="4587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3996" l="-1167" r="-934" t="-799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9" name="Google Shape;679;p16"/>
          <p:cNvSpPr txBox="1"/>
          <p:nvPr/>
        </p:nvSpPr>
        <p:spPr>
          <a:xfrm>
            <a:off x="5886315" y="4197860"/>
            <a:ext cx="1606978" cy="6306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80" name="Google Shape;680;p16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7"/>
          <p:cNvSpPr/>
          <p:nvPr/>
        </p:nvSpPr>
        <p:spPr>
          <a:xfrm>
            <a:off x="1655135" y="487912"/>
            <a:ext cx="583373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7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Kết quả đánh giá</a:t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1227138" y="1843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7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</a:t>
            </a:r>
            <a:endParaRPr/>
          </a:p>
        </p:txBody>
      </p:sp>
      <p:graphicFrame>
        <p:nvGraphicFramePr>
          <p:cNvPr id="689" name="Google Shape;689;p17"/>
          <p:cNvGraphicFramePr/>
          <p:nvPr/>
        </p:nvGraphicFramePr>
        <p:xfrm>
          <a:off x="697230" y="2007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{0283A631-7748-410B-A649-3B28BF88AF16}</a:tableStyleId>
              </a:tblPr>
              <a:tblGrid>
                <a:gridCol w="933450"/>
                <a:gridCol w="693425"/>
                <a:gridCol w="723900"/>
                <a:gridCol w="739150"/>
                <a:gridCol w="754375"/>
                <a:gridCol w="731525"/>
                <a:gridCol w="762000"/>
                <a:gridCol w="594350"/>
                <a:gridCol w="853450"/>
                <a:gridCol w="963925"/>
              </a:tblGrid>
              <a:tr h="64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P@1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P@5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P@10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R@1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R@5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R@10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MAP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Time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HOG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(900, 60)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0.23s/input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Color Histogram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00.7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0.078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0.032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(900, 96)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0.38s/input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ResNet50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0.036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0.066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0.74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(900, 2048)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0.67s/input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8"/>
          <p:cNvSpPr/>
          <p:nvPr/>
        </p:nvSpPr>
        <p:spPr>
          <a:xfrm>
            <a:off x="3467100" y="495000"/>
            <a:ext cx="22098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8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696" name="Google Shape;696;p18"/>
          <p:cNvSpPr/>
          <p:nvPr/>
        </p:nvSpPr>
        <p:spPr>
          <a:xfrm>
            <a:off x="1227138" y="1843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8"/>
          <p:cNvSpPr/>
          <p:nvPr/>
        </p:nvSpPr>
        <p:spPr>
          <a:xfrm>
            <a:off x="2020887" y="852218"/>
            <a:ext cx="11044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8" name="Google Shape;698;p18"/>
          <p:cNvGraphicFramePr/>
          <p:nvPr/>
        </p:nvGraphicFramePr>
        <p:xfrm>
          <a:off x="339365" y="1364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{0283A631-7748-410B-A649-3B28BF88AF16}</a:tableStyleId>
              </a:tblPr>
              <a:tblGrid>
                <a:gridCol w="2071550"/>
                <a:gridCol w="2071550"/>
                <a:gridCol w="2071550"/>
                <a:gridCol w="2071550"/>
              </a:tblGrid>
              <a:tr h="47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solidFill>
                      <a:srgbClr val="F0AE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HOG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0AE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Color Histogram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0AE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ResNet50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0AE00"/>
                    </a:solidFill>
                  </a:tcPr>
                </a:tc>
              </a:tr>
              <a:tr h="147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Ưu điểm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Tốn ít tài nguyên và chi phí tính toán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Dễ thực hiện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Phù hợp để truy xuất tập trung vào màu sắc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Kết quả dễ hiểu và độ chính xác tương đối.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Độ chính xác cao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27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Nhược điểm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Độ chính xác chưa cao so với các thuật toán còn lại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Chỉ dựa vào cấu hình màu ảnh, nội dung ý nghĩa thực sự đằng sau nội dung hình ảnh chưa không được xem xét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Tốn nhiều thời gian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Ảnh có kích thước càng lớn thì thời gian cần để rút trích đặc trưng càng nhiều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99" name="Google Shape;699;p18"/>
          <p:cNvSpPr txBox="1"/>
          <p:nvPr/>
        </p:nvSpPr>
        <p:spPr>
          <a:xfrm>
            <a:off x="854817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"/>
          <p:cNvSpPr/>
          <p:nvPr/>
        </p:nvSpPr>
        <p:spPr>
          <a:xfrm>
            <a:off x="4941952" y="2061744"/>
            <a:ext cx="2441700" cy="719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9"/>
          <p:cNvSpPr txBox="1"/>
          <p:nvPr>
            <p:ph type="ctrTitle"/>
          </p:nvPr>
        </p:nvSpPr>
        <p:spPr>
          <a:xfrm>
            <a:off x="5042452" y="2176694"/>
            <a:ext cx="2240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Thanks</a:t>
            </a:r>
            <a:endParaRPr/>
          </a:p>
        </p:txBody>
      </p:sp>
      <p:grpSp>
        <p:nvGrpSpPr>
          <p:cNvPr id="706" name="Google Shape;706;p19"/>
          <p:cNvGrpSpPr/>
          <p:nvPr/>
        </p:nvGrpSpPr>
        <p:grpSpPr>
          <a:xfrm>
            <a:off x="710121" y="535244"/>
            <a:ext cx="3106999" cy="4076584"/>
            <a:chOff x="710121" y="535244"/>
            <a:chExt cx="3106999" cy="4076584"/>
          </a:xfrm>
        </p:grpSpPr>
        <p:grpSp>
          <p:nvGrpSpPr>
            <p:cNvPr id="707" name="Google Shape;707;p19"/>
            <p:cNvGrpSpPr/>
            <p:nvPr/>
          </p:nvGrpSpPr>
          <p:grpSpPr>
            <a:xfrm>
              <a:off x="710121" y="1138523"/>
              <a:ext cx="2782520" cy="1787959"/>
              <a:chOff x="491277" y="557551"/>
              <a:chExt cx="2193724" cy="1409617"/>
            </a:xfrm>
          </p:grpSpPr>
          <p:sp>
            <p:nvSpPr>
              <p:cNvPr id="708" name="Google Shape;708;p19"/>
              <p:cNvSpPr/>
              <p:nvPr/>
            </p:nvSpPr>
            <p:spPr>
              <a:xfrm>
                <a:off x="1061635" y="1933572"/>
                <a:ext cx="9610" cy="25626"/>
              </a:xfrm>
              <a:custGeom>
                <a:rect b="b" l="l" r="r" t="t"/>
                <a:pathLst>
                  <a:path extrusionOk="0" h="376" w="141">
                    <a:moveTo>
                      <a:pt x="71" y="1"/>
                    </a:moveTo>
                    <a:cubicBezTo>
                      <a:pt x="36" y="1"/>
                      <a:pt x="1" y="36"/>
                      <a:pt x="1" y="83"/>
                    </a:cubicBezTo>
                    <a:lnTo>
                      <a:pt x="1" y="293"/>
                    </a:lnTo>
                    <a:cubicBezTo>
                      <a:pt x="1" y="340"/>
                      <a:pt x="36" y="375"/>
                      <a:pt x="71" y="375"/>
                    </a:cubicBezTo>
                    <a:cubicBezTo>
                      <a:pt x="106" y="375"/>
                      <a:pt x="141" y="340"/>
                      <a:pt x="141" y="293"/>
                    </a:cubicBezTo>
                    <a:lnTo>
                      <a:pt x="141" y="83"/>
                    </a:lnTo>
                    <a:cubicBezTo>
                      <a:pt x="141" y="36"/>
                      <a:pt x="106" y="1"/>
                      <a:pt x="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491277" y="561539"/>
                <a:ext cx="2173804" cy="1405629"/>
              </a:xfrm>
              <a:custGeom>
                <a:rect b="b" l="l" r="r" t="t"/>
                <a:pathLst>
                  <a:path extrusionOk="0" h="20624" w="31895">
                    <a:moveTo>
                      <a:pt x="1" y="1"/>
                    </a:moveTo>
                    <a:lnTo>
                      <a:pt x="1" y="20623"/>
                    </a:lnTo>
                    <a:lnTo>
                      <a:pt x="31894" y="20623"/>
                    </a:lnTo>
                    <a:lnTo>
                      <a:pt x="318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529531" y="563140"/>
                <a:ext cx="2149881" cy="1375232"/>
              </a:xfrm>
              <a:custGeom>
                <a:rect b="b" l="l" r="r" t="t"/>
                <a:pathLst>
                  <a:path extrusionOk="0" h="20178" w="31544">
                    <a:moveTo>
                      <a:pt x="1" y="0"/>
                    </a:moveTo>
                    <a:lnTo>
                      <a:pt x="1" y="20178"/>
                    </a:lnTo>
                    <a:lnTo>
                      <a:pt x="31543" y="20178"/>
                    </a:lnTo>
                    <a:lnTo>
                      <a:pt x="315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524760" y="557551"/>
                <a:ext cx="2160241" cy="1386409"/>
              </a:xfrm>
              <a:custGeom>
                <a:rect b="b" l="l" r="r" t="t"/>
                <a:pathLst>
                  <a:path extrusionOk="0" h="20342" w="31696">
                    <a:moveTo>
                      <a:pt x="31543" y="141"/>
                    </a:moveTo>
                    <a:lnTo>
                      <a:pt x="31543" y="20190"/>
                    </a:lnTo>
                    <a:lnTo>
                      <a:pt x="153" y="20190"/>
                    </a:lnTo>
                    <a:lnTo>
                      <a:pt x="153" y="141"/>
                    </a:lnTo>
                    <a:close/>
                    <a:moveTo>
                      <a:pt x="71" y="0"/>
                    </a:moveTo>
                    <a:cubicBezTo>
                      <a:pt x="36" y="0"/>
                      <a:pt x="1" y="35"/>
                      <a:pt x="1" y="82"/>
                    </a:cubicBezTo>
                    <a:lnTo>
                      <a:pt x="1" y="20260"/>
                    </a:lnTo>
                    <a:cubicBezTo>
                      <a:pt x="1" y="20307"/>
                      <a:pt x="36" y="20342"/>
                      <a:pt x="71" y="20342"/>
                    </a:cubicBezTo>
                    <a:lnTo>
                      <a:pt x="31613" y="20342"/>
                    </a:lnTo>
                    <a:cubicBezTo>
                      <a:pt x="31660" y="20342"/>
                      <a:pt x="31684" y="20307"/>
                      <a:pt x="31695" y="20272"/>
                    </a:cubicBezTo>
                    <a:lnTo>
                      <a:pt x="31695" y="82"/>
                    </a:lnTo>
                    <a:cubicBezTo>
                      <a:pt x="31684" y="35"/>
                      <a:pt x="31660" y="0"/>
                      <a:pt x="31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778442" y="630138"/>
                <a:ext cx="1766987" cy="916617"/>
              </a:xfrm>
              <a:custGeom>
                <a:rect b="b" l="l" r="r" t="t"/>
                <a:pathLst>
                  <a:path extrusionOk="0" h="13449" w="25926">
                    <a:moveTo>
                      <a:pt x="1" y="0"/>
                    </a:moveTo>
                    <a:lnTo>
                      <a:pt x="1" y="13448"/>
                    </a:lnTo>
                    <a:lnTo>
                      <a:pt x="25925" y="13448"/>
                    </a:lnTo>
                    <a:lnTo>
                      <a:pt x="259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773671" y="624549"/>
                <a:ext cx="1777346" cy="926976"/>
              </a:xfrm>
              <a:custGeom>
                <a:rect b="b" l="l" r="r" t="t"/>
                <a:pathLst>
                  <a:path extrusionOk="0" h="13601" w="26078">
                    <a:moveTo>
                      <a:pt x="25925" y="152"/>
                    </a:moveTo>
                    <a:lnTo>
                      <a:pt x="25925" y="13448"/>
                    </a:lnTo>
                    <a:lnTo>
                      <a:pt x="141" y="13448"/>
                    </a:lnTo>
                    <a:lnTo>
                      <a:pt x="141" y="152"/>
                    </a:lnTo>
                    <a:close/>
                    <a:moveTo>
                      <a:pt x="71" y="0"/>
                    </a:moveTo>
                    <a:cubicBezTo>
                      <a:pt x="35" y="0"/>
                      <a:pt x="0" y="35"/>
                      <a:pt x="0" y="82"/>
                    </a:cubicBezTo>
                    <a:lnTo>
                      <a:pt x="0" y="13530"/>
                    </a:lnTo>
                    <a:cubicBezTo>
                      <a:pt x="0" y="13565"/>
                      <a:pt x="35" y="13600"/>
                      <a:pt x="71" y="13600"/>
                    </a:cubicBezTo>
                    <a:lnTo>
                      <a:pt x="25995" y="13600"/>
                    </a:lnTo>
                    <a:cubicBezTo>
                      <a:pt x="26042" y="13600"/>
                      <a:pt x="26077" y="13565"/>
                      <a:pt x="26077" y="13530"/>
                    </a:cubicBezTo>
                    <a:lnTo>
                      <a:pt x="26077" y="82"/>
                    </a:lnTo>
                    <a:cubicBezTo>
                      <a:pt x="26077" y="35"/>
                      <a:pt x="26042" y="0"/>
                      <a:pt x="25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1975011" y="771291"/>
                <a:ext cx="276846" cy="10428"/>
              </a:xfrm>
              <a:custGeom>
                <a:rect b="b" l="l" r="r" t="t"/>
                <a:pathLst>
                  <a:path extrusionOk="0" h="153" w="4062">
                    <a:moveTo>
                      <a:pt x="71" y="1"/>
                    </a:moveTo>
                    <a:cubicBezTo>
                      <a:pt x="36" y="1"/>
                      <a:pt x="1" y="36"/>
                      <a:pt x="1" y="71"/>
                    </a:cubicBezTo>
                    <a:cubicBezTo>
                      <a:pt x="1" y="118"/>
                      <a:pt x="36" y="153"/>
                      <a:pt x="71" y="153"/>
                    </a:cubicBezTo>
                    <a:lnTo>
                      <a:pt x="3980" y="153"/>
                    </a:lnTo>
                    <a:cubicBezTo>
                      <a:pt x="4027" y="153"/>
                      <a:pt x="4062" y="118"/>
                      <a:pt x="4062" y="71"/>
                    </a:cubicBezTo>
                    <a:cubicBezTo>
                      <a:pt x="4062" y="36"/>
                      <a:pt x="4027" y="1"/>
                      <a:pt x="39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1830654" y="771291"/>
                <a:ext cx="125269" cy="10428"/>
              </a:xfrm>
              <a:custGeom>
                <a:rect b="b" l="l" r="r" t="t"/>
                <a:pathLst>
                  <a:path extrusionOk="0" h="153" w="1838">
                    <a:moveTo>
                      <a:pt x="82" y="1"/>
                    </a:moveTo>
                    <a:cubicBezTo>
                      <a:pt x="35" y="1"/>
                      <a:pt x="0" y="36"/>
                      <a:pt x="0" y="71"/>
                    </a:cubicBezTo>
                    <a:cubicBezTo>
                      <a:pt x="0" y="118"/>
                      <a:pt x="35" y="153"/>
                      <a:pt x="82" y="153"/>
                    </a:cubicBezTo>
                    <a:lnTo>
                      <a:pt x="1768" y="153"/>
                    </a:lnTo>
                    <a:cubicBezTo>
                      <a:pt x="1803" y="153"/>
                      <a:pt x="1838" y="118"/>
                      <a:pt x="1838" y="71"/>
                    </a:cubicBezTo>
                    <a:cubicBezTo>
                      <a:pt x="1838" y="36"/>
                      <a:pt x="1803" y="1"/>
                      <a:pt x="1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2144109" y="831951"/>
                <a:ext cx="109389" cy="10428"/>
              </a:xfrm>
              <a:custGeom>
                <a:rect b="b" l="l" r="r" t="t"/>
                <a:pathLst>
                  <a:path extrusionOk="0" h="153" w="1605">
                    <a:moveTo>
                      <a:pt x="106" y="0"/>
                    </a:moveTo>
                    <a:cubicBezTo>
                      <a:pt x="1" y="0"/>
                      <a:pt x="1" y="153"/>
                      <a:pt x="106" y="153"/>
                    </a:cubicBezTo>
                    <a:lnTo>
                      <a:pt x="1499" y="153"/>
                    </a:lnTo>
                    <a:cubicBezTo>
                      <a:pt x="1604" y="153"/>
                      <a:pt x="1604" y="0"/>
                      <a:pt x="14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1829018" y="831951"/>
                <a:ext cx="292044" cy="10428"/>
              </a:xfrm>
              <a:custGeom>
                <a:rect b="b" l="l" r="r" t="t"/>
                <a:pathLst>
                  <a:path extrusionOk="0" h="153" w="4285">
                    <a:moveTo>
                      <a:pt x="106" y="0"/>
                    </a:moveTo>
                    <a:cubicBezTo>
                      <a:pt x="1" y="0"/>
                      <a:pt x="1" y="153"/>
                      <a:pt x="106" y="153"/>
                    </a:cubicBezTo>
                    <a:lnTo>
                      <a:pt x="4179" y="153"/>
                    </a:lnTo>
                    <a:cubicBezTo>
                      <a:pt x="4285" y="153"/>
                      <a:pt x="4285" y="0"/>
                      <a:pt x="41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2192773" y="891793"/>
                <a:ext cx="59090" cy="10428"/>
              </a:xfrm>
              <a:custGeom>
                <a:rect b="b" l="l" r="r" t="t"/>
                <a:pathLst>
                  <a:path extrusionOk="0" h="153" w="867">
                    <a:moveTo>
                      <a:pt x="71" y="0"/>
                    </a:moveTo>
                    <a:cubicBezTo>
                      <a:pt x="36" y="0"/>
                      <a:pt x="1" y="35"/>
                      <a:pt x="1" y="70"/>
                    </a:cubicBezTo>
                    <a:cubicBezTo>
                      <a:pt x="1" y="117"/>
                      <a:pt x="36" y="152"/>
                      <a:pt x="71" y="152"/>
                    </a:cubicBezTo>
                    <a:lnTo>
                      <a:pt x="785" y="152"/>
                    </a:lnTo>
                    <a:cubicBezTo>
                      <a:pt x="832" y="152"/>
                      <a:pt x="867" y="117"/>
                      <a:pt x="867" y="70"/>
                    </a:cubicBezTo>
                    <a:cubicBezTo>
                      <a:pt x="867" y="35"/>
                      <a:pt x="832" y="0"/>
                      <a:pt x="7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1967854" y="891793"/>
                <a:ext cx="190698" cy="10428"/>
              </a:xfrm>
              <a:custGeom>
                <a:rect b="b" l="l" r="r" t="t"/>
                <a:pathLst>
                  <a:path extrusionOk="0" h="153" w="2798">
                    <a:moveTo>
                      <a:pt x="71" y="0"/>
                    </a:moveTo>
                    <a:cubicBezTo>
                      <a:pt x="24" y="0"/>
                      <a:pt x="0" y="35"/>
                      <a:pt x="0" y="70"/>
                    </a:cubicBezTo>
                    <a:cubicBezTo>
                      <a:pt x="0" y="117"/>
                      <a:pt x="24" y="152"/>
                      <a:pt x="71" y="152"/>
                    </a:cubicBezTo>
                    <a:lnTo>
                      <a:pt x="2727" y="152"/>
                    </a:lnTo>
                    <a:cubicBezTo>
                      <a:pt x="2763" y="152"/>
                      <a:pt x="2798" y="117"/>
                      <a:pt x="2798" y="70"/>
                    </a:cubicBezTo>
                    <a:cubicBezTo>
                      <a:pt x="2798" y="35"/>
                      <a:pt x="2763" y="0"/>
                      <a:pt x="27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1830654" y="891793"/>
                <a:ext cx="125269" cy="10428"/>
              </a:xfrm>
              <a:custGeom>
                <a:rect b="b" l="l" r="r" t="t"/>
                <a:pathLst>
                  <a:path extrusionOk="0" h="153" w="1838">
                    <a:moveTo>
                      <a:pt x="82" y="0"/>
                    </a:moveTo>
                    <a:cubicBezTo>
                      <a:pt x="35" y="0"/>
                      <a:pt x="0" y="35"/>
                      <a:pt x="0" y="70"/>
                    </a:cubicBezTo>
                    <a:cubicBezTo>
                      <a:pt x="0" y="117"/>
                      <a:pt x="35" y="152"/>
                      <a:pt x="82" y="152"/>
                    </a:cubicBezTo>
                    <a:lnTo>
                      <a:pt x="1768" y="152"/>
                    </a:lnTo>
                    <a:cubicBezTo>
                      <a:pt x="1803" y="152"/>
                      <a:pt x="1838" y="117"/>
                      <a:pt x="1838" y="70"/>
                    </a:cubicBezTo>
                    <a:cubicBezTo>
                      <a:pt x="1838" y="35"/>
                      <a:pt x="1803" y="0"/>
                      <a:pt x="17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1938342" y="951566"/>
                <a:ext cx="315149" cy="10496"/>
              </a:xfrm>
              <a:custGeom>
                <a:rect b="b" l="l" r="r" t="t"/>
                <a:pathLst>
                  <a:path extrusionOk="0" h="154" w="4624">
                    <a:moveTo>
                      <a:pt x="94" y="1"/>
                    </a:moveTo>
                    <a:cubicBezTo>
                      <a:pt x="0" y="1"/>
                      <a:pt x="0" y="153"/>
                      <a:pt x="94" y="153"/>
                    </a:cubicBezTo>
                    <a:lnTo>
                      <a:pt x="4518" y="153"/>
                    </a:lnTo>
                    <a:cubicBezTo>
                      <a:pt x="4623" y="153"/>
                      <a:pt x="4623" y="1"/>
                      <a:pt x="4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1829018" y="951566"/>
                <a:ext cx="95826" cy="10496"/>
              </a:xfrm>
              <a:custGeom>
                <a:rect b="b" l="l" r="r" t="t"/>
                <a:pathLst>
                  <a:path extrusionOk="0" h="154" w="1406">
                    <a:moveTo>
                      <a:pt x="106" y="1"/>
                    </a:moveTo>
                    <a:cubicBezTo>
                      <a:pt x="1" y="1"/>
                      <a:pt x="1" y="153"/>
                      <a:pt x="106" y="153"/>
                    </a:cubicBezTo>
                    <a:lnTo>
                      <a:pt x="1300" y="153"/>
                    </a:lnTo>
                    <a:cubicBezTo>
                      <a:pt x="1405" y="153"/>
                      <a:pt x="1405" y="1"/>
                      <a:pt x="13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2211926" y="1152630"/>
                <a:ext cx="39939" cy="10428"/>
              </a:xfrm>
              <a:custGeom>
                <a:rect b="b" l="l" r="r" t="t"/>
                <a:pathLst>
                  <a:path extrusionOk="0" h="153" w="586">
                    <a:moveTo>
                      <a:pt x="83" y="0"/>
                    </a:moveTo>
                    <a:cubicBezTo>
                      <a:pt x="36" y="0"/>
                      <a:pt x="1" y="36"/>
                      <a:pt x="1" y="71"/>
                    </a:cubicBezTo>
                    <a:cubicBezTo>
                      <a:pt x="1" y="117"/>
                      <a:pt x="36" y="153"/>
                      <a:pt x="83" y="153"/>
                    </a:cubicBezTo>
                    <a:lnTo>
                      <a:pt x="504" y="153"/>
                    </a:lnTo>
                    <a:cubicBezTo>
                      <a:pt x="551" y="153"/>
                      <a:pt x="586" y="117"/>
                      <a:pt x="586" y="71"/>
                    </a:cubicBezTo>
                    <a:cubicBezTo>
                      <a:pt x="586" y="36"/>
                      <a:pt x="551" y="0"/>
                      <a:pt x="5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1830654" y="1152630"/>
                <a:ext cx="364561" cy="10428"/>
              </a:xfrm>
              <a:custGeom>
                <a:rect b="b" l="l" r="r" t="t"/>
                <a:pathLst>
                  <a:path extrusionOk="0" h="153" w="5349">
                    <a:moveTo>
                      <a:pt x="82" y="0"/>
                    </a:moveTo>
                    <a:cubicBezTo>
                      <a:pt x="35" y="0"/>
                      <a:pt x="0" y="36"/>
                      <a:pt x="0" y="71"/>
                    </a:cubicBezTo>
                    <a:cubicBezTo>
                      <a:pt x="0" y="117"/>
                      <a:pt x="35" y="153"/>
                      <a:pt x="82" y="153"/>
                    </a:cubicBezTo>
                    <a:lnTo>
                      <a:pt x="5267" y="153"/>
                    </a:lnTo>
                    <a:cubicBezTo>
                      <a:pt x="5314" y="153"/>
                      <a:pt x="5349" y="117"/>
                      <a:pt x="5349" y="71"/>
                    </a:cubicBezTo>
                    <a:cubicBezTo>
                      <a:pt x="5349" y="36"/>
                      <a:pt x="5314" y="0"/>
                      <a:pt x="5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2061980" y="1213221"/>
                <a:ext cx="189880" cy="9678"/>
              </a:xfrm>
              <a:custGeom>
                <a:rect b="b" l="l" r="r" t="t"/>
                <a:pathLst>
                  <a:path extrusionOk="0" h="142" w="2786">
                    <a:moveTo>
                      <a:pt x="71" y="1"/>
                    </a:moveTo>
                    <a:cubicBezTo>
                      <a:pt x="36" y="1"/>
                      <a:pt x="0" y="24"/>
                      <a:pt x="0" y="71"/>
                    </a:cubicBezTo>
                    <a:cubicBezTo>
                      <a:pt x="0" y="106"/>
                      <a:pt x="36" y="141"/>
                      <a:pt x="71" y="141"/>
                    </a:cubicBezTo>
                    <a:lnTo>
                      <a:pt x="2704" y="141"/>
                    </a:lnTo>
                    <a:cubicBezTo>
                      <a:pt x="2751" y="141"/>
                      <a:pt x="2786" y="106"/>
                      <a:pt x="2786" y="71"/>
                    </a:cubicBezTo>
                    <a:cubicBezTo>
                      <a:pt x="2786" y="24"/>
                      <a:pt x="2751" y="1"/>
                      <a:pt x="27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1830654" y="1213221"/>
                <a:ext cx="202693" cy="9678"/>
              </a:xfrm>
              <a:custGeom>
                <a:rect b="b" l="l" r="r" t="t"/>
                <a:pathLst>
                  <a:path extrusionOk="0" h="142" w="2974">
                    <a:moveTo>
                      <a:pt x="82" y="1"/>
                    </a:moveTo>
                    <a:cubicBezTo>
                      <a:pt x="35" y="1"/>
                      <a:pt x="0" y="24"/>
                      <a:pt x="0" y="71"/>
                    </a:cubicBezTo>
                    <a:cubicBezTo>
                      <a:pt x="0" y="106"/>
                      <a:pt x="35" y="141"/>
                      <a:pt x="82" y="141"/>
                    </a:cubicBezTo>
                    <a:lnTo>
                      <a:pt x="2903" y="141"/>
                    </a:lnTo>
                    <a:cubicBezTo>
                      <a:pt x="2950" y="141"/>
                      <a:pt x="2973" y="106"/>
                      <a:pt x="2973" y="71"/>
                    </a:cubicBezTo>
                    <a:cubicBezTo>
                      <a:pt x="2973" y="24"/>
                      <a:pt x="2950" y="1"/>
                      <a:pt x="29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1988574" y="1273063"/>
                <a:ext cx="264918" cy="10428"/>
              </a:xfrm>
              <a:custGeom>
                <a:rect b="b" l="l" r="r" t="t"/>
                <a:pathLst>
                  <a:path extrusionOk="0" h="153" w="3887">
                    <a:moveTo>
                      <a:pt x="106" y="1"/>
                    </a:moveTo>
                    <a:cubicBezTo>
                      <a:pt x="1" y="1"/>
                      <a:pt x="1" y="153"/>
                      <a:pt x="106" y="153"/>
                    </a:cubicBezTo>
                    <a:lnTo>
                      <a:pt x="3781" y="153"/>
                    </a:lnTo>
                    <a:cubicBezTo>
                      <a:pt x="3886" y="153"/>
                      <a:pt x="3886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1829018" y="1273063"/>
                <a:ext cx="128540" cy="10428"/>
              </a:xfrm>
              <a:custGeom>
                <a:rect b="b" l="l" r="r" t="t"/>
                <a:pathLst>
                  <a:path extrusionOk="0" h="153" w="1886">
                    <a:moveTo>
                      <a:pt x="106" y="1"/>
                    </a:moveTo>
                    <a:cubicBezTo>
                      <a:pt x="1" y="1"/>
                      <a:pt x="1" y="153"/>
                      <a:pt x="106" y="153"/>
                    </a:cubicBezTo>
                    <a:lnTo>
                      <a:pt x="1792" y="153"/>
                    </a:lnTo>
                    <a:cubicBezTo>
                      <a:pt x="1885" y="153"/>
                      <a:pt x="1885" y="1"/>
                      <a:pt x="17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2113029" y="1332905"/>
                <a:ext cx="138832" cy="10428"/>
              </a:xfrm>
              <a:custGeom>
                <a:rect b="b" l="l" r="r" t="t"/>
                <a:pathLst>
                  <a:path extrusionOk="0" h="153" w="2037">
                    <a:moveTo>
                      <a:pt x="71" y="1"/>
                    </a:moveTo>
                    <a:cubicBezTo>
                      <a:pt x="36" y="1"/>
                      <a:pt x="0" y="36"/>
                      <a:pt x="0" y="82"/>
                    </a:cubicBezTo>
                    <a:cubicBezTo>
                      <a:pt x="0" y="118"/>
                      <a:pt x="36" y="153"/>
                      <a:pt x="71" y="153"/>
                    </a:cubicBezTo>
                    <a:lnTo>
                      <a:pt x="1955" y="153"/>
                    </a:lnTo>
                    <a:cubicBezTo>
                      <a:pt x="2002" y="153"/>
                      <a:pt x="2037" y="118"/>
                      <a:pt x="2037" y="82"/>
                    </a:cubicBezTo>
                    <a:cubicBezTo>
                      <a:pt x="2037" y="36"/>
                      <a:pt x="2002" y="1"/>
                      <a:pt x="19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1926347" y="1332905"/>
                <a:ext cx="158051" cy="10428"/>
              </a:xfrm>
              <a:custGeom>
                <a:rect b="b" l="l" r="r" t="t"/>
                <a:pathLst>
                  <a:path extrusionOk="0" h="153" w="2319">
                    <a:moveTo>
                      <a:pt x="71" y="1"/>
                    </a:moveTo>
                    <a:cubicBezTo>
                      <a:pt x="36" y="1"/>
                      <a:pt x="1" y="36"/>
                      <a:pt x="1" y="82"/>
                    </a:cubicBezTo>
                    <a:cubicBezTo>
                      <a:pt x="1" y="118"/>
                      <a:pt x="36" y="153"/>
                      <a:pt x="71" y="153"/>
                    </a:cubicBezTo>
                    <a:lnTo>
                      <a:pt x="2248" y="153"/>
                    </a:lnTo>
                    <a:cubicBezTo>
                      <a:pt x="2283" y="153"/>
                      <a:pt x="2318" y="118"/>
                      <a:pt x="2318" y="82"/>
                    </a:cubicBezTo>
                    <a:cubicBezTo>
                      <a:pt x="2318" y="36"/>
                      <a:pt x="2283" y="1"/>
                      <a:pt x="22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1830654" y="1332905"/>
                <a:ext cx="84580" cy="10428"/>
              </a:xfrm>
              <a:custGeom>
                <a:rect b="b" l="l" r="r" t="t"/>
                <a:pathLst>
                  <a:path extrusionOk="0" h="153" w="1241">
                    <a:moveTo>
                      <a:pt x="82" y="1"/>
                    </a:moveTo>
                    <a:cubicBezTo>
                      <a:pt x="35" y="1"/>
                      <a:pt x="0" y="36"/>
                      <a:pt x="0" y="82"/>
                    </a:cubicBezTo>
                    <a:cubicBezTo>
                      <a:pt x="0" y="118"/>
                      <a:pt x="35" y="153"/>
                      <a:pt x="82" y="153"/>
                    </a:cubicBezTo>
                    <a:lnTo>
                      <a:pt x="1171" y="153"/>
                    </a:lnTo>
                    <a:cubicBezTo>
                      <a:pt x="1206" y="153"/>
                      <a:pt x="1241" y="118"/>
                      <a:pt x="1241" y="82"/>
                    </a:cubicBezTo>
                    <a:cubicBezTo>
                      <a:pt x="1241" y="36"/>
                      <a:pt x="1206" y="1"/>
                      <a:pt x="11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826288" y="634159"/>
                <a:ext cx="526566" cy="679574"/>
              </a:xfrm>
              <a:custGeom>
                <a:rect b="b" l="l" r="r" t="t"/>
                <a:pathLst>
                  <a:path extrusionOk="0" h="9971" w="7726">
                    <a:moveTo>
                      <a:pt x="4806" y="1"/>
                    </a:moveTo>
                    <a:cubicBezTo>
                      <a:pt x="4591" y="1"/>
                      <a:pt x="4321" y="56"/>
                      <a:pt x="3957" y="222"/>
                    </a:cubicBezTo>
                    <a:cubicBezTo>
                      <a:pt x="2845" y="737"/>
                      <a:pt x="2716" y="1498"/>
                      <a:pt x="2658" y="2142"/>
                    </a:cubicBezTo>
                    <a:cubicBezTo>
                      <a:pt x="2611" y="2785"/>
                      <a:pt x="2997" y="3382"/>
                      <a:pt x="2775" y="3757"/>
                    </a:cubicBezTo>
                    <a:cubicBezTo>
                      <a:pt x="2564" y="4120"/>
                      <a:pt x="1499" y="4248"/>
                      <a:pt x="1288" y="5044"/>
                    </a:cubicBezTo>
                    <a:cubicBezTo>
                      <a:pt x="1078" y="5840"/>
                      <a:pt x="1557" y="6285"/>
                      <a:pt x="1534" y="6484"/>
                    </a:cubicBezTo>
                    <a:cubicBezTo>
                      <a:pt x="1522" y="6683"/>
                      <a:pt x="1277" y="6975"/>
                      <a:pt x="832" y="7209"/>
                    </a:cubicBezTo>
                    <a:cubicBezTo>
                      <a:pt x="375" y="7455"/>
                      <a:pt x="1" y="8719"/>
                      <a:pt x="961" y="9410"/>
                    </a:cubicBezTo>
                    <a:cubicBezTo>
                      <a:pt x="1469" y="9776"/>
                      <a:pt x="2026" y="9971"/>
                      <a:pt x="2629" y="9971"/>
                    </a:cubicBezTo>
                    <a:cubicBezTo>
                      <a:pt x="3165" y="9971"/>
                      <a:pt x="3737" y="9817"/>
                      <a:pt x="4343" y="9492"/>
                    </a:cubicBezTo>
                    <a:cubicBezTo>
                      <a:pt x="5642" y="8801"/>
                      <a:pt x="6532" y="7502"/>
                      <a:pt x="6625" y="6800"/>
                    </a:cubicBezTo>
                    <a:cubicBezTo>
                      <a:pt x="6731" y="6086"/>
                      <a:pt x="6450" y="5887"/>
                      <a:pt x="6848" y="5606"/>
                    </a:cubicBezTo>
                    <a:cubicBezTo>
                      <a:pt x="7246" y="5325"/>
                      <a:pt x="7726" y="4834"/>
                      <a:pt x="7480" y="4237"/>
                    </a:cubicBezTo>
                    <a:cubicBezTo>
                      <a:pt x="7222" y="3640"/>
                      <a:pt x="6813" y="3195"/>
                      <a:pt x="6813" y="3043"/>
                    </a:cubicBezTo>
                    <a:cubicBezTo>
                      <a:pt x="6813" y="2937"/>
                      <a:pt x="6836" y="2844"/>
                      <a:pt x="6883" y="2762"/>
                    </a:cubicBezTo>
                    <a:cubicBezTo>
                      <a:pt x="6883" y="2762"/>
                      <a:pt x="6903" y="2773"/>
                      <a:pt x="6939" y="2773"/>
                    </a:cubicBezTo>
                    <a:cubicBezTo>
                      <a:pt x="7009" y="2773"/>
                      <a:pt x="7138" y="2732"/>
                      <a:pt x="7292" y="2493"/>
                    </a:cubicBezTo>
                    <a:cubicBezTo>
                      <a:pt x="7527" y="2130"/>
                      <a:pt x="7620" y="1369"/>
                      <a:pt x="7292" y="772"/>
                    </a:cubicBezTo>
                    <a:cubicBezTo>
                      <a:pt x="7024" y="282"/>
                      <a:pt x="6439" y="202"/>
                      <a:pt x="5999" y="202"/>
                    </a:cubicBezTo>
                    <a:cubicBezTo>
                      <a:pt x="5903" y="202"/>
                      <a:pt x="5814" y="206"/>
                      <a:pt x="5736" y="210"/>
                    </a:cubicBezTo>
                    <a:cubicBezTo>
                      <a:pt x="5726" y="211"/>
                      <a:pt x="5716" y="211"/>
                      <a:pt x="5707" y="211"/>
                    </a:cubicBezTo>
                    <a:cubicBezTo>
                      <a:pt x="5432" y="211"/>
                      <a:pt x="5225" y="1"/>
                      <a:pt x="48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948358" y="1470105"/>
                <a:ext cx="441167" cy="442803"/>
              </a:xfrm>
              <a:custGeom>
                <a:rect b="b" l="l" r="r" t="t"/>
                <a:pathLst>
                  <a:path extrusionOk="0" h="6497" w="6473">
                    <a:moveTo>
                      <a:pt x="5408" y="1"/>
                    </a:moveTo>
                    <a:lnTo>
                      <a:pt x="890" y="118"/>
                    </a:lnTo>
                    <a:lnTo>
                      <a:pt x="761" y="480"/>
                    </a:lnTo>
                    <a:cubicBezTo>
                      <a:pt x="761" y="480"/>
                      <a:pt x="188" y="1335"/>
                      <a:pt x="94" y="2868"/>
                    </a:cubicBezTo>
                    <a:cubicBezTo>
                      <a:pt x="1" y="4401"/>
                      <a:pt x="597" y="6496"/>
                      <a:pt x="597" y="6496"/>
                    </a:cubicBezTo>
                    <a:lnTo>
                      <a:pt x="6063" y="6496"/>
                    </a:lnTo>
                    <a:cubicBezTo>
                      <a:pt x="6063" y="6496"/>
                      <a:pt x="6473" y="4331"/>
                      <a:pt x="6309" y="2962"/>
                    </a:cubicBezTo>
                    <a:cubicBezTo>
                      <a:pt x="6145" y="1581"/>
                      <a:pt x="5853" y="984"/>
                      <a:pt x="5853" y="984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1034509" y="890293"/>
                <a:ext cx="264101" cy="625663"/>
              </a:xfrm>
              <a:custGeom>
                <a:rect b="b" l="l" r="r" t="t"/>
                <a:pathLst>
                  <a:path extrusionOk="0" h="9180" w="3875">
                    <a:moveTo>
                      <a:pt x="1513" y="0"/>
                    </a:moveTo>
                    <a:cubicBezTo>
                      <a:pt x="1405" y="0"/>
                      <a:pt x="1288" y="163"/>
                      <a:pt x="1288" y="163"/>
                    </a:cubicBezTo>
                    <a:cubicBezTo>
                      <a:pt x="1288" y="163"/>
                      <a:pt x="1276" y="1778"/>
                      <a:pt x="1206" y="1977"/>
                    </a:cubicBezTo>
                    <a:cubicBezTo>
                      <a:pt x="1148" y="2176"/>
                      <a:pt x="843" y="2480"/>
                      <a:pt x="1" y="2843"/>
                    </a:cubicBezTo>
                    <a:cubicBezTo>
                      <a:pt x="1" y="2843"/>
                      <a:pt x="551" y="6296"/>
                      <a:pt x="644" y="7314"/>
                    </a:cubicBezTo>
                    <a:cubicBezTo>
                      <a:pt x="750" y="8344"/>
                      <a:pt x="750" y="9023"/>
                      <a:pt x="750" y="9023"/>
                    </a:cubicBezTo>
                    <a:cubicBezTo>
                      <a:pt x="750" y="9023"/>
                      <a:pt x="1767" y="9179"/>
                      <a:pt x="2398" y="9179"/>
                    </a:cubicBezTo>
                    <a:cubicBezTo>
                      <a:pt x="2457" y="9179"/>
                      <a:pt x="2513" y="9178"/>
                      <a:pt x="2564" y="9175"/>
                    </a:cubicBezTo>
                    <a:cubicBezTo>
                      <a:pt x="3161" y="9140"/>
                      <a:pt x="3875" y="8777"/>
                      <a:pt x="3875" y="8777"/>
                    </a:cubicBezTo>
                    <a:lnTo>
                      <a:pt x="3664" y="2656"/>
                    </a:lnTo>
                    <a:lnTo>
                      <a:pt x="2728" y="2105"/>
                    </a:lnTo>
                    <a:lnTo>
                      <a:pt x="2681" y="1040"/>
                    </a:lnTo>
                    <a:cubicBezTo>
                      <a:pt x="2681" y="1040"/>
                      <a:pt x="1674" y="81"/>
                      <a:pt x="1557" y="10"/>
                    </a:cubicBezTo>
                    <a:cubicBezTo>
                      <a:pt x="1543" y="3"/>
                      <a:pt x="1528" y="0"/>
                      <a:pt x="1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1029738" y="884773"/>
                <a:ext cx="274460" cy="635614"/>
              </a:xfrm>
              <a:custGeom>
                <a:rect b="b" l="l" r="r" t="t"/>
                <a:pathLst>
                  <a:path extrusionOk="0" h="9326" w="4027">
                    <a:moveTo>
                      <a:pt x="1582" y="148"/>
                    </a:moveTo>
                    <a:cubicBezTo>
                      <a:pt x="1586" y="148"/>
                      <a:pt x="1589" y="149"/>
                      <a:pt x="1592" y="150"/>
                    </a:cubicBezTo>
                    <a:cubicBezTo>
                      <a:pt x="1674" y="197"/>
                      <a:pt x="2294" y="782"/>
                      <a:pt x="2681" y="1145"/>
                    </a:cubicBezTo>
                    <a:lnTo>
                      <a:pt x="2727" y="2186"/>
                    </a:lnTo>
                    <a:cubicBezTo>
                      <a:pt x="2727" y="2210"/>
                      <a:pt x="2739" y="2233"/>
                      <a:pt x="2763" y="2245"/>
                    </a:cubicBezTo>
                    <a:lnTo>
                      <a:pt x="3652" y="2772"/>
                    </a:lnTo>
                    <a:lnTo>
                      <a:pt x="3874" y="8811"/>
                    </a:lnTo>
                    <a:cubicBezTo>
                      <a:pt x="3476" y="8998"/>
                      <a:pt x="3067" y="9127"/>
                      <a:pt x="2634" y="9174"/>
                    </a:cubicBezTo>
                    <a:cubicBezTo>
                      <a:pt x="2049" y="9174"/>
                      <a:pt x="1463" y="9127"/>
                      <a:pt x="890" y="9033"/>
                    </a:cubicBezTo>
                    <a:lnTo>
                      <a:pt x="890" y="9045"/>
                    </a:lnTo>
                    <a:cubicBezTo>
                      <a:pt x="890" y="8846"/>
                      <a:pt x="878" y="8237"/>
                      <a:pt x="796" y="7383"/>
                    </a:cubicBezTo>
                    <a:cubicBezTo>
                      <a:pt x="703" y="6447"/>
                      <a:pt x="223" y="3404"/>
                      <a:pt x="153" y="2959"/>
                    </a:cubicBezTo>
                    <a:cubicBezTo>
                      <a:pt x="843" y="2655"/>
                      <a:pt x="1264" y="2350"/>
                      <a:pt x="1346" y="2081"/>
                    </a:cubicBezTo>
                    <a:cubicBezTo>
                      <a:pt x="1417" y="1882"/>
                      <a:pt x="1440" y="513"/>
                      <a:pt x="1440" y="255"/>
                    </a:cubicBezTo>
                    <a:cubicBezTo>
                      <a:pt x="1483" y="202"/>
                      <a:pt x="1545" y="148"/>
                      <a:pt x="1582" y="148"/>
                    </a:cubicBezTo>
                    <a:close/>
                    <a:moveTo>
                      <a:pt x="1584" y="0"/>
                    </a:moveTo>
                    <a:cubicBezTo>
                      <a:pt x="1447" y="0"/>
                      <a:pt x="1319" y="177"/>
                      <a:pt x="1300" y="197"/>
                    </a:cubicBezTo>
                    <a:cubicBezTo>
                      <a:pt x="1300" y="208"/>
                      <a:pt x="1288" y="220"/>
                      <a:pt x="1288" y="244"/>
                    </a:cubicBezTo>
                    <a:cubicBezTo>
                      <a:pt x="1288" y="887"/>
                      <a:pt x="1264" y="1894"/>
                      <a:pt x="1218" y="2034"/>
                    </a:cubicBezTo>
                    <a:cubicBezTo>
                      <a:pt x="1159" y="2175"/>
                      <a:pt x="948" y="2456"/>
                      <a:pt x="47" y="2854"/>
                    </a:cubicBezTo>
                    <a:cubicBezTo>
                      <a:pt x="12" y="2865"/>
                      <a:pt x="0" y="2900"/>
                      <a:pt x="0" y="2936"/>
                    </a:cubicBezTo>
                    <a:cubicBezTo>
                      <a:pt x="12" y="2971"/>
                      <a:pt x="550" y="6400"/>
                      <a:pt x="644" y="7407"/>
                    </a:cubicBezTo>
                    <a:cubicBezTo>
                      <a:pt x="749" y="8413"/>
                      <a:pt x="749" y="9092"/>
                      <a:pt x="749" y="9104"/>
                    </a:cubicBezTo>
                    <a:cubicBezTo>
                      <a:pt x="749" y="9139"/>
                      <a:pt x="773" y="9174"/>
                      <a:pt x="808" y="9174"/>
                    </a:cubicBezTo>
                    <a:cubicBezTo>
                      <a:pt x="1358" y="9256"/>
                      <a:pt x="1920" y="9314"/>
                      <a:pt x="2470" y="9326"/>
                    </a:cubicBezTo>
                    <a:lnTo>
                      <a:pt x="2645" y="9326"/>
                    </a:lnTo>
                    <a:cubicBezTo>
                      <a:pt x="3254" y="9291"/>
                      <a:pt x="3956" y="8940"/>
                      <a:pt x="3980" y="8928"/>
                    </a:cubicBezTo>
                    <a:cubicBezTo>
                      <a:pt x="4003" y="8916"/>
                      <a:pt x="4027" y="8881"/>
                      <a:pt x="4027" y="8858"/>
                    </a:cubicBezTo>
                    <a:lnTo>
                      <a:pt x="3804" y="2737"/>
                    </a:lnTo>
                    <a:cubicBezTo>
                      <a:pt x="3804" y="2713"/>
                      <a:pt x="3792" y="2690"/>
                      <a:pt x="3769" y="2678"/>
                    </a:cubicBezTo>
                    <a:lnTo>
                      <a:pt x="2880" y="2151"/>
                    </a:lnTo>
                    <a:lnTo>
                      <a:pt x="2833" y="1110"/>
                    </a:lnTo>
                    <a:cubicBezTo>
                      <a:pt x="2833" y="1098"/>
                      <a:pt x="2821" y="1075"/>
                      <a:pt x="2809" y="1063"/>
                    </a:cubicBezTo>
                    <a:cubicBezTo>
                      <a:pt x="2634" y="899"/>
                      <a:pt x="1779" y="91"/>
                      <a:pt x="1662" y="21"/>
                    </a:cubicBezTo>
                    <a:cubicBezTo>
                      <a:pt x="1636" y="6"/>
                      <a:pt x="1610" y="0"/>
                      <a:pt x="15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1146968" y="906924"/>
                <a:ext cx="73471" cy="120498"/>
              </a:xfrm>
              <a:custGeom>
                <a:rect b="b" l="l" r="r" t="t"/>
                <a:pathLst>
                  <a:path extrusionOk="0" h="1768" w="1078">
                    <a:moveTo>
                      <a:pt x="48" y="1"/>
                    </a:moveTo>
                    <a:lnTo>
                      <a:pt x="1" y="281"/>
                    </a:lnTo>
                    <a:cubicBezTo>
                      <a:pt x="1" y="281"/>
                      <a:pt x="715" y="1428"/>
                      <a:pt x="1078" y="1768"/>
                    </a:cubicBezTo>
                    <a:lnTo>
                      <a:pt x="1031" y="796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1142197" y="902357"/>
                <a:ext cx="83831" cy="130653"/>
              </a:xfrm>
              <a:custGeom>
                <a:rect b="b" l="l" r="r" t="t"/>
                <a:pathLst>
                  <a:path extrusionOk="0" h="1917" w="1230">
                    <a:moveTo>
                      <a:pt x="165" y="208"/>
                    </a:moveTo>
                    <a:lnTo>
                      <a:pt x="1031" y="899"/>
                    </a:lnTo>
                    <a:lnTo>
                      <a:pt x="1066" y="1648"/>
                    </a:lnTo>
                    <a:cubicBezTo>
                      <a:pt x="738" y="1226"/>
                      <a:pt x="434" y="781"/>
                      <a:pt x="153" y="337"/>
                    </a:cubicBezTo>
                    <a:lnTo>
                      <a:pt x="165" y="208"/>
                    </a:lnTo>
                    <a:close/>
                    <a:moveTo>
                      <a:pt x="129" y="0"/>
                    </a:moveTo>
                    <a:cubicBezTo>
                      <a:pt x="118" y="0"/>
                      <a:pt x="106" y="3"/>
                      <a:pt x="94" y="9"/>
                    </a:cubicBezTo>
                    <a:cubicBezTo>
                      <a:pt x="71" y="9"/>
                      <a:pt x="47" y="32"/>
                      <a:pt x="47" y="56"/>
                    </a:cubicBezTo>
                    <a:lnTo>
                      <a:pt x="1" y="337"/>
                    </a:lnTo>
                    <a:cubicBezTo>
                      <a:pt x="1" y="348"/>
                      <a:pt x="1" y="372"/>
                      <a:pt x="12" y="384"/>
                    </a:cubicBezTo>
                    <a:cubicBezTo>
                      <a:pt x="36" y="430"/>
                      <a:pt x="726" y="1542"/>
                      <a:pt x="1101" y="1893"/>
                    </a:cubicBezTo>
                    <a:cubicBezTo>
                      <a:pt x="1113" y="1905"/>
                      <a:pt x="1136" y="1905"/>
                      <a:pt x="1148" y="1917"/>
                    </a:cubicBezTo>
                    <a:cubicBezTo>
                      <a:pt x="1159" y="1917"/>
                      <a:pt x="1171" y="1905"/>
                      <a:pt x="1183" y="1905"/>
                    </a:cubicBezTo>
                    <a:cubicBezTo>
                      <a:pt x="1206" y="1893"/>
                      <a:pt x="1230" y="1858"/>
                      <a:pt x="1218" y="1835"/>
                    </a:cubicBezTo>
                    <a:lnTo>
                      <a:pt x="1171" y="852"/>
                    </a:lnTo>
                    <a:cubicBezTo>
                      <a:pt x="1171" y="828"/>
                      <a:pt x="1159" y="817"/>
                      <a:pt x="1148" y="805"/>
                    </a:cubicBezTo>
                    <a:lnTo>
                      <a:pt x="165" y="9"/>
                    </a:lnTo>
                    <a:cubicBezTo>
                      <a:pt x="153" y="3"/>
                      <a:pt x="141" y="0"/>
                      <a:pt x="1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1044868" y="1136681"/>
                <a:ext cx="253741" cy="379283"/>
              </a:xfrm>
              <a:custGeom>
                <a:rect b="b" l="l" r="r" t="t"/>
                <a:pathLst>
                  <a:path extrusionOk="0" h="5565" w="3723">
                    <a:moveTo>
                      <a:pt x="3535" y="0"/>
                    </a:moveTo>
                    <a:lnTo>
                      <a:pt x="1" y="199"/>
                    </a:lnTo>
                    <a:cubicBezTo>
                      <a:pt x="165" y="1311"/>
                      <a:pt x="422" y="3032"/>
                      <a:pt x="492" y="3699"/>
                    </a:cubicBezTo>
                    <a:cubicBezTo>
                      <a:pt x="598" y="4729"/>
                      <a:pt x="598" y="5408"/>
                      <a:pt x="598" y="5408"/>
                    </a:cubicBezTo>
                    <a:cubicBezTo>
                      <a:pt x="598" y="5408"/>
                      <a:pt x="1615" y="5564"/>
                      <a:pt x="2246" y="5564"/>
                    </a:cubicBezTo>
                    <a:cubicBezTo>
                      <a:pt x="2305" y="5564"/>
                      <a:pt x="2361" y="5563"/>
                      <a:pt x="2412" y="5560"/>
                    </a:cubicBezTo>
                    <a:cubicBezTo>
                      <a:pt x="3009" y="5525"/>
                      <a:pt x="3723" y="5162"/>
                      <a:pt x="3723" y="5162"/>
                    </a:cubicBezTo>
                    <a:lnTo>
                      <a:pt x="3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1040097" y="1131910"/>
                <a:ext cx="263283" cy="388484"/>
              </a:xfrm>
              <a:custGeom>
                <a:rect b="b" l="l" r="r" t="t"/>
                <a:pathLst>
                  <a:path extrusionOk="0" h="5700" w="3863">
                    <a:moveTo>
                      <a:pt x="3535" y="152"/>
                    </a:moveTo>
                    <a:lnTo>
                      <a:pt x="3722" y="5185"/>
                    </a:lnTo>
                    <a:cubicBezTo>
                      <a:pt x="3324" y="5372"/>
                      <a:pt x="2915" y="5501"/>
                      <a:pt x="2482" y="5548"/>
                    </a:cubicBezTo>
                    <a:cubicBezTo>
                      <a:pt x="1897" y="5548"/>
                      <a:pt x="1311" y="5501"/>
                      <a:pt x="738" y="5407"/>
                    </a:cubicBezTo>
                    <a:lnTo>
                      <a:pt x="738" y="5419"/>
                    </a:lnTo>
                    <a:cubicBezTo>
                      <a:pt x="738" y="5220"/>
                      <a:pt x="726" y="4611"/>
                      <a:pt x="644" y="3769"/>
                    </a:cubicBezTo>
                    <a:cubicBezTo>
                      <a:pt x="574" y="3090"/>
                      <a:pt x="317" y="1358"/>
                      <a:pt x="164" y="340"/>
                    </a:cubicBezTo>
                    <a:lnTo>
                      <a:pt x="3535" y="152"/>
                    </a:lnTo>
                    <a:close/>
                    <a:moveTo>
                      <a:pt x="3605" y="0"/>
                    </a:moveTo>
                    <a:lnTo>
                      <a:pt x="71" y="199"/>
                    </a:lnTo>
                    <a:cubicBezTo>
                      <a:pt x="47" y="199"/>
                      <a:pt x="24" y="211"/>
                      <a:pt x="12" y="222"/>
                    </a:cubicBezTo>
                    <a:cubicBezTo>
                      <a:pt x="1" y="246"/>
                      <a:pt x="1" y="269"/>
                      <a:pt x="1" y="281"/>
                    </a:cubicBezTo>
                    <a:cubicBezTo>
                      <a:pt x="153" y="1299"/>
                      <a:pt x="422" y="3090"/>
                      <a:pt x="492" y="3781"/>
                    </a:cubicBezTo>
                    <a:cubicBezTo>
                      <a:pt x="597" y="4787"/>
                      <a:pt x="597" y="5466"/>
                      <a:pt x="597" y="5478"/>
                    </a:cubicBezTo>
                    <a:cubicBezTo>
                      <a:pt x="597" y="5513"/>
                      <a:pt x="621" y="5548"/>
                      <a:pt x="656" y="5548"/>
                    </a:cubicBezTo>
                    <a:cubicBezTo>
                      <a:pt x="1206" y="5630"/>
                      <a:pt x="1768" y="5688"/>
                      <a:pt x="2318" y="5700"/>
                    </a:cubicBezTo>
                    <a:lnTo>
                      <a:pt x="2482" y="5700"/>
                    </a:lnTo>
                    <a:cubicBezTo>
                      <a:pt x="3090" y="5665"/>
                      <a:pt x="3793" y="5314"/>
                      <a:pt x="3828" y="5290"/>
                    </a:cubicBezTo>
                    <a:cubicBezTo>
                      <a:pt x="3851" y="5279"/>
                      <a:pt x="3863" y="5255"/>
                      <a:pt x="3863" y="5232"/>
                    </a:cubicBezTo>
                    <a:lnTo>
                      <a:pt x="3687" y="70"/>
                    </a:lnTo>
                    <a:cubicBezTo>
                      <a:pt x="3676" y="47"/>
                      <a:pt x="3676" y="35"/>
                      <a:pt x="3652" y="23"/>
                    </a:cubicBezTo>
                    <a:cubicBezTo>
                      <a:pt x="3640" y="0"/>
                      <a:pt x="3629" y="0"/>
                      <a:pt x="36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1064839" y="743415"/>
                <a:ext cx="232954" cy="243382"/>
              </a:xfrm>
              <a:custGeom>
                <a:rect b="b" l="l" r="r" t="t"/>
                <a:pathLst>
                  <a:path extrusionOk="0" h="3571" w="3418">
                    <a:moveTo>
                      <a:pt x="2821" y="0"/>
                    </a:moveTo>
                    <a:cubicBezTo>
                      <a:pt x="2821" y="0"/>
                      <a:pt x="1861" y="1311"/>
                      <a:pt x="843" y="1627"/>
                    </a:cubicBezTo>
                    <a:lnTo>
                      <a:pt x="586" y="1662"/>
                    </a:lnTo>
                    <a:cubicBezTo>
                      <a:pt x="586" y="1662"/>
                      <a:pt x="448" y="1469"/>
                      <a:pt x="312" y="1469"/>
                    </a:cubicBezTo>
                    <a:cubicBezTo>
                      <a:pt x="250" y="1469"/>
                      <a:pt x="189" y="1510"/>
                      <a:pt x="141" y="1627"/>
                    </a:cubicBezTo>
                    <a:cubicBezTo>
                      <a:pt x="0" y="2002"/>
                      <a:pt x="293" y="2435"/>
                      <a:pt x="469" y="2528"/>
                    </a:cubicBezTo>
                    <a:cubicBezTo>
                      <a:pt x="511" y="2547"/>
                      <a:pt x="557" y="2556"/>
                      <a:pt x="603" y="2556"/>
                    </a:cubicBezTo>
                    <a:cubicBezTo>
                      <a:pt x="673" y="2556"/>
                      <a:pt x="745" y="2535"/>
                      <a:pt x="808" y="2493"/>
                    </a:cubicBezTo>
                    <a:lnTo>
                      <a:pt x="925" y="2376"/>
                    </a:lnTo>
                    <a:cubicBezTo>
                      <a:pt x="925" y="2376"/>
                      <a:pt x="1510" y="3043"/>
                      <a:pt x="1908" y="3277"/>
                    </a:cubicBezTo>
                    <a:cubicBezTo>
                      <a:pt x="2189" y="3438"/>
                      <a:pt x="2360" y="3571"/>
                      <a:pt x="2503" y="3571"/>
                    </a:cubicBezTo>
                    <a:cubicBezTo>
                      <a:pt x="2569" y="3571"/>
                      <a:pt x="2630" y="3543"/>
                      <a:pt x="2692" y="3476"/>
                    </a:cubicBezTo>
                    <a:cubicBezTo>
                      <a:pt x="3032" y="3113"/>
                      <a:pt x="3242" y="2669"/>
                      <a:pt x="3336" y="2177"/>
                    </a:cubicBezTo>
                    <a:cubicBezTo>
                      <a:pt x="3395" y="1686"/>
                      <a:pt x="3418" y="1194"/>
                      <a:pt x="3418" y="702"/>
                    </a:cubicBezTo>
                    <a:cubicBezTo>
                      <a:pt x="3418" y="702"/>
                      <a:pt x="2903" y="0"/>
                      <a:pt x="2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1059250" y="738576"/>
                <a:ext cx="243382" cy="252991"/>
              </a:xfrm>
              <a:custGeom>
                <a:rect b="b" l="l" r="r" t="t"/>
                <a:pathLst>
                  <a:path extrusionOk="0" h="3712" w="3571">
                    <a:moveTo>
                      <a:pt x="1007" y="2377"/>
                    </a:moveTo>
                    <a:cubicBezTo>
                      <a:pt x="1008" y="2377"/>
                      <a:pt x="1008" y="2377"/>
                      <a:pt x="1009" y="2377"/>
                    </a:cubicBezTo>
                    <a:lnTo>
                      <a:pt x="1009" y="2377"/>
                    </a:lnTo>
                    <a:cubicBezTo>
                      <a:pt x="1012" y="2377"/>
                      <a:pt x="1015" y="2377"/>
                      <a:pt x="1019" y="2377"/>
                    </a:cubicBezTo>
                    <a:close/>
                    <a:moveTo>
                      <a:pt x="2915" y="165"/>
                    </a:moveTo>
                    <a:cubicBezTo>
                      <a:pt x="3090" y="364"/>
                      <a:pt x="3266" y="574"/>
                      <a:pt x="3430" y="785"/>
                    </a:cubicBezTo>
                    <a:cubicBezTo>
                      <a:pt x="3430" y="1265"/>
                      <a:pt x="3395" y="1757"/>
                      <a:pt x="3336" y="2236"/>
                    </a:cubicBezTo>
                    <a:cubicBezTo>
                      <a:pt x="3254" y="2705"/>
                      <a:pt x="3043" y="3138"/>
                      <a:pt x="2727" y="3489"/>
                    </a:cubicBezTo>
                    <a:cubicBezTo>
                      <a:pt x="2678" y="3539"/>
                      <a:pt x="2635" y="3562"/>
                      <a:pt x="2584" y="3562"/>
                    </a:cubicBezTo>
                    <a:cubicBezTo>
                      <a:pt x="2504" y="3562"/>
                      <a:pt x="2404" y="3503"/>
                      <a:pt x="2224" y="3395"/>
                    </a:cubicBezTo>
                    <a:lnTo>
                      <a:pt x="2025" y="3278"/>
                    </a:lnTo>
                    <a:cubicBezTo>
                      <a:pt x="1639" y="3056"/>
                      <a:pt x="1065" y="2400"/>
                      <a:pt x="1065" y="2400"/>
                    </a:cubicBezTo>
                    <a:cubicBezTo>
                      <a:pt x="1054" y="2389"/>
                      <a:pt x="1032" y="2378"/>
                      <a:pt x="1009" y="2377"/>
                    </a:cubicBezTo>
                    <a:lnTo>
                      <a:pt x="1009" y="2377"/>
                    </a:lnTo>
                    <a:cubicBezTo>
                      <a:pt x="989" y="2377"/>
                      <a:pt x="970" y="2379"/>
                      <a:pt x="960" y="2389"/>
                    </a:cubicBezTo>
                    <a:lnTo>
                      <a:pt x="843" y="2506"/>
                    </a:lnTo>
                    <a:cubicBezTo>
                      <a:pt x="794" y="2534"/>
                      <a:pt x="740" y="2549"/>
                      <a:pt x="684" y="2549"/>
                    </a:cubicBezTo>
                    <a:cubicBezTo>
                      <a:pt x="648" y="2549"/>
                      <a:pt x="611" y="2543"/>
                      <a:pt x="574" y="2529"/>
                    </a:cubicBezTo>
                    <a:cubicBezTo>
                      <a:pt x="445" y="2447"/>
                      <a:pt x="164" y="2049"/>
                      <a:pt x="293" y="1721"/>
                    </a:cubicBezTo>
                    <a:cubicBezTo>
                      <a:pt x="305" y="1675"/>
                      <a:pt x="316" y="1616"/>
                      <a:pt x="387" y="1604"/>
                    </a:cubicBezTo>
                    <a:cubicBezTo>
                      <a:pt x="390" y="1604"/>
                      <a:pt x="394" y="1604"/>
                      <a:pt x="398" y="1604"/>
                    </a:cubicBezTo>
                    <a:cubicBezTo>
                      <a:pt x="466" y="1604"/>
                      <a:pt x="553" y="1702"/>
                      <a:pt x="597" y="1768"/>
                    </a:cubicBezTo>
                    <a:cubicBezTo>
                      <a:pt x="621" y="1780"/>
                      <a:pt x="644" y="1792"/>
                      <a:pt x="668" y="1792"/>
                    </a:cubicBezTo>
                    <a:lnTo>
                      <a:pt x="948" y="1757"/>
                    </a:lnTo>
                    <a:cubicBezTo>
                      <a:pt x="1861" y="1476"/>
                      <a:pt x="2716" y="422"/>
                      <a:pt x="2915" y="165"/>
                    </a:cubicBezTo>
                    <a:close/>
                    <a:moveTo>
                      <a:pt x="2891" y="1"/>
                    </a:moveTo>
                    <a:cubicBezTo>
                      <a:pt x="2868" y="1"/>
                      <a:pt x="2845" y="13"/>
                      <a:pt x="2833" y="36"/>
                    </a:cubicBezTo>
                    <a:cubicBezTo>
                      <a:pt x="2821" y="48"/>
                      <a:pt x="1885" y="1312"/>
                      <a:pt x="913" y="1628"/>
                    </a:cubicBezTo>
                    <a:lnTo>
                      <a:pt x="691" y="1651"/>
                    </a:lnTo>
                    <a:cubicBezTo>
                      <a:pt x="648" y="1586"/>
                      <a:pt x="534" y="1461"/>
                      <a:pt x="397" y="1461"/>
                    </a:cubicBezTo>
                    <a:cubicBezTo>
                      <a:pt x="386" y="1461"/>
                      <a:pt x="375" y="1462"/>
                      <a:pt x="363" y="1464"/>
                    </a:cubicBezTo>
                    <a:cubicBezTo>
                      <a:pt x="281" y="1476"/>
                      <a:pt x="211" y="1546"/>
                      <a:pt x="164" y="1675"/>
                    </a:cubicBezTo>
                    <a:cubicBezTo>
                      <a:pt x="0" y="2073"/>
                      <a:pt x="293" y="2552"/>
                      <a:pt x="515" y="2658"/>
                    </a:cubicBezTo>
                    <a:cubicBezTo>
                      <a:pt x="571" y="2685"/>
                      <a:pt x="630" y="2699"/>
                      <a:pt x="689" y="2699"/>
                    </a:cubicBezTo>
                    <a:cubicBezTo>
                      <a:pt x="780" y="2699"/>
                      <a:pt x="870" y="2668"/>
                      <a:pt x="948" y="2611"/>
                    </a:cubicBezTo>
                    <a:lnTo>
                      <a:pt x="1019" y="2552"/>
                    </a:lnTo>
                    <a:cubicBezTo>
                      <a:pt x="1171" y="2728"/>
                      <a:pt x="1616" y="3208"/>
                      <a:pt x="1967" y="3407"/>
                    </a:cubicBezTo>
                    <a:cubicBezTo>
                      <a:pt x="2037" y="3454"/>
                      <a:pt x="2095" y="3489"/>
                      <a:pt x="2154" y="3524"/>
                    </a:cubicBezTo>
                    <a:cubicBezTo>
                      <a:pt x="2283" y="3618"/>
                      <a:pt x="2435" y="3688"/>
                      <a:pt x="2599" y="3711"/>
                    </a:cubicBezTo>
                    <a:cubicBezTo>
                      <a:pt x="2681" y="3711"/>
                      <a:pt x="2763" y="3676"/>
                      <a:pt x="2833" y="3606"/>
                    </a:cubicBezTo>
                    <a:cubicBezTo>
                      <a:pt x="3172" y="3231"/>
                      <a:pt x="3395" y="2763"/>
                      <a:pt x="3488" y="2260"/>
                    </a:cubicBezTo>
                    <a:cubicBezTo>
                      <a:pt x="3547" y="1768"/>
                      <a:pt x="3570" y="1277"/>
                      <a:pt x="3570" y="773"/>
                    </a:cubicBezTo>
                    <a:cubicBezTo>
                      <a:pt x="3570" y="762"/>
                      <a:pt x="3570" y="738"/>
                      <a:pt x="3558" y="727"/>
                    </a:cubicBezTo>
                    <a:cubicBezTo>
                      <a:pt x="3020" y="1"/>
                      <a:pt x="2926" y="1"/>
                      <a:pt x="28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1247500" y="804007"/>
                <a:ext cx="34350" cy="79878"/>
              </a:xfrm>
              <a:custGeom>
                <a:rect b="b" l="l" r="r" t="t"/>
                <a:pathLst>
                  <a:path extrusionOk="0" h="1172" w="504">
                    <a:moveTo>
                      <a:pt x="141" y="1"/>
                    </a:moveTo>
                    <a:cubicBezTo>
                      <a:pt x="94" y="1"/>
                      <a:pt x="59" y="24"/>
                      <a:pt x="59" y="71"/>
                    </a:cubicBezTo>
                    <a:cubicBezTo>
                      <a:pt x="59" y="165"/>
                      <a:pt x="36" y="668"/>
                      <a:pt x="235" y="797"/>
                    </a:cubicBezTo>
                    <a:cubicBezTo>
                      <a:pt x="305" y="832"/>
                      <a:pt x="340" y="902"/>
                      <a:pt x="340" y="984"/>
                    </a:cubicBezTo>
                    <a:cubicBezTo>
                      <a:pt x="340" y="1019"/>
                      <a:pt x="317" y="1019"/>
                      <a:pt x="317" y="1019"/>
                    </a:cubicBezTo>
                    <a:cubicBezTo>
                      <a:pt x="281" y="1025"/>
                      <a:pt x="243" y="1028"/>
                      <a:pt x="205" y="1028"/>
                    </a:cubicBezTo>
                    <a:cubicBezTo>
                      <a:pt x="167" y="1028"/>
                      <a:pt x="129" y="1025"/>
                      <a:pt x="94" y="1019"/>
                    </a:cubicBezTo>
                    <a:cubicBezTo>
                      <a:pt x="86" y="1017"/>
                      <a:pt x="78" y="1016"/>
                      <a:pt x="71" y="1016"/>
                    </a:cubicBezTo>
                    <a:cubicBezTo>
                      <a:pt x="36" y="1016"/>
                      <a:pt x="10" y="1037"/>
                      <a:pt x="1" y="1066"/>
                    </a:cubicBezTo>
                    <a:cubicBezTo>
                      <a:pt x="1" y="1113"/>
                      <a:pt x="24" y="1148"/>
                      <a:pt x="59" y="1159"/>
                    </a:cubicBezTo>
                    <a:cubicBezTo>
                      <a:pt x="118" y="1171"/>
                      <a:pt x="164" y="1171"/>
                      <a:pt x="223" y="1171"/>
                    </a:cubicBezTo>
                    <a:cubicBezTo>
                      <a:pt x="270" y="1171"/>
                      <a:pt x="305" y="1159"/>
                      <a:pt x="352" y="1148"/>
                    </a:cubicBezTo>
                    <a:cubicBezTo>
                      <a:pt x="422" y="1136"/>
                      <a:pt x="480" y="1077"/>
                      <a:pt x="492" y="1007"/>
                    </a:cubicBezTo>
                    <a:cubicBezTo>
                      <a:pt x="504" y="867"/>
                      <a:pt x="434" y="750"/>
                      <a:pt x="317" y="680"/>
                    </a:cubicBezTo>
                    <a:cubicBezTo>
                      <a:pt x="223" y="609"/>
                      <a:pt x="200" y="293"/>
                      <a:pt x="211" y="71"/>
                    </a:cubicBezTo>
                    <a:cubicBezTo>
                      <a:pt x="211" y="36"/>
                      <a:pt x="176" y="1"/>
                      <a:pt x="1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1202039" y="886613"/>
                <a:ext cx="61476" cy="22832"/>
              </a:xfrm>
              <a:custGeom>
                <a:rect b="b" l="l" r="r" t="t"/>
                <a:pathLst>
                  <a:path extrusionOk="0" h="335" w="902">
                    <a:moveTo>
                      <a:pt x="72" y="0"/>
                    </a:moveTo>
                    <a:cubicBezTo>
                      <a:pt x="53" y="0"/>
                      <a:pt x="36" y="6"/>
                      <a:pt x="24" y="18"/>
                    </a:cubicBezTo>
                    <a:cubicBezTo>
                      <a:pt x="0" y="53"/>
                      <a:pt x="0" y="100"/>
                      <a:pt x="24" y="123"/>
                    </a:cubicBezTo>
                    <a:cubicBezTo>
                      <a:pt x="155" y="255"/>
                      <a:pt x="338" y="335"/>
                      <a:pt x="525" y="335"/>
                    </a:cubicBezTo>
                    <a:cubicBezTo>
                      <a:pt x="537" y="335"/>
                      <a:pt x="550" y="334"/>
                      <a:pt x="562" y="334"/>
                    </a:cubicBezTo>
                    <a:cubicBezTo>
                      <a:pt x="656" y="334"/>
                      <a:pt x="750" y="310"/>
                      <a:pt x="843" y="287"/>
                    </a:cubicBezTo>
                    <a:cubicBezTo>
                      <a:pt x="890" y="275"/>
                      <a:pt x="902" y="240"/>
                      <a:pt x="902" y="193"/>
                    </a:cubicBezTo>
                    <a:cubicBezTo>
                      <a:pt x="892" y="164"/>
                      <a:pt x="859" y="143"/>
                      <a:pt x="828" y="143"/>
                    </a:cubicBezTo>
                    <a:cubicBezTo>
                      <a:pt x="821" y="143"/>
                      <a:pt x="814" y="144"/>
                      <a:pt x="808" y="146"/>
                    </a:cubicBezTo>
                    <a:cubicBezTo>
                      <a:pt x="716" y="173"/>
                      <a:pt x="634" y="184"/>
                      <a:pt x="561" y="184"/>
                    </a:cubicBezTo>
                    <a:cubicBezTo>
                      <a:pt x="280" y="184"/>
                      <a:pt x="138" y="27"/>
                      <a:pt x="129" y="18"/>
                    </a:cubicBezTo>
                    <a:cubicBezTo>
                      <a:pt x="112" y="6"/>
                      <a:pt x="91" y="0"/>
                      <a:pt x="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1201221" y="819206"/>
                <a:ext cx="12063" cy="24740"/>
              </a:xfrm>
              <a:custGeom>
                <a:rect b="b" l="l" r="r" t="t"/>
                <a:pathLst>
                  <a:path extrusionOk="0" h="363" w="177">
                    <a:moveTo>
                      <a:pt x="83" y="0"/>
                    </a:moveTo>
                    <a:cubicBezTo>
                      <a:pt x="48" y="0"/>
                      <a:pt x="1" y="82"/>
                      <a:pt x="1" y="176"/>
                    </a:cubicBezTo>
                    <a:cubicBezTo>
                      <a:pt x="1" y="281"/>
                      <a:pt x="48" y="363"/>
                      <a:pt x="83" y="363"/>
                    </a:cubicBezTo>
                    <a:cubicBezTo>
                      <a:pt x="129" y="363"/>
                      <a:pt x="176" y="281"/>
                      <a:pt x="176" y="176"/>
                    </a:cubicBezTo>
                    <a:cubicBezTo>
                      <a:pt x="176" y="82"/>
                      <a:pt x="129" y="0"/>
                      <a:pt x="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1276194" y="813617"/>
                <a:ext cx="11246" cy="24740"/>
              </a:xfrm>
              <a:custGeom>
                <a:rect b="b" l="l" r="r" t="t"/>
                <a:pathLst>
                  <a:path extrusionOk="0" h="363" w="165">
                    <a:moveTo>
                      <a:pt x="83" y="0"/>
                    </a:moveTo>
                    <a:cubicBezTo>
                      <a:pt x="36" y="0"/>
                      <a:pt x="1" y="70"/>
                      <a:pt x="1" y="176"/>
                    </a:cubicBezTo>
                    <a:cubicBezTo>
                      <a:pt x="1" y="281"/>
                      <a:pt x="36" y="363"/>
                      <a:pt x="83" y="363"/>
                    </a:cubicBezTo>
                    <a:cubicBezTo>
                      <a:pt x="130" y="363"/>
                      <a:pt x="165" y="281"/>
                      <a:pt x="165" y="176"/>
                    </a:cubicBezTo>
                    <a:cubicBezTo>
                      <a:pt x="165" y="82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815110" y="1671918"/>
                <a:ext cx="65429" cy="162959"/>
              </a:xfrm>
              <a:custGeom>
                <a:rect b="b" l="l" r="r" t="t"/>
                <a:pathLst>
                  <a:path extrusionOk="0" h="2391" w="960">
                    <a:moveTo>
                      <a:pt x="200" y="1"/>
                    </a:moveTo>
                    <a:lnTo>
                      <a:pt x="177" y="410"/>
                    </a:lnTo>
                    <a:cubicBezTo>
                      <a:pt x="177" y="410"/>
                      <a:pt x="60" y="1066"/>
                      <a:pt x="36" y="1218"/>
                    </a:cubicBezTo>
                    <a:cubicBezTo>
                      <a:pt x="1" y="1358"/>
                      <a:pt x="177" y="2072"/>
                      <a:pt x="177" y="2072"/>
                    </a:cubicBezTo>
                    <a:cubicBezTo>
                      <a:pt x="352" y="2189"/>
                      <a:pt x="539" y="2295"/>
                      <a:pt x="727" y="2388"/>
                    </a:cubicBezTo>
                    <a:cubicBezTo>
                      <a:pt x="735" y="2390"/>
                      <a:pt x="744" y="2390"/>
                      <a:pt x="753" y="2390"/>
                    </a:cubicBezTo>
                    <a:cubicBezTo>
                      <a:pt x="837" y="2390"/>
                      <a:pt x="960" y="2342"/>
                      <a:pt x="949" y="2236"/>
                    </a:cubicBezTo>
                    <a:cubicBezTo>
                      <a:pt x="937" y="2131"/>
                      <a:pt x="762" y="2131"/>
                      <a:pt x="762" y="2131"/>
                    </a:cubicBezTo>
                    <a:lnTo>
                      <a:pt x="586" y="1873"/>
                    </a:lnTo>
                    <a:lnTo>
                      <a:pt x="621" y="1733"/>
                    </a:lnTo>
                    <a:cubicBezTo>
                      <a:pt x="621" y="1733"/>
                      <a:pt x="680" y="1917"/>
                      <a:pt x="734" y="1917"/>
                    </a:cubicBezTo>
                    <a:cubicBezTo>
                      <a:pt x="748" y="1917"/>
                      <a:pt x="761" y="1905"/>
                      <a:pt x="773" y="1873"/>
                    </a:cubicBezTo>
                    <a:cubicBezTo>
                      <a:pt x="809" y="1698"/>
                      <a:pt x="844" y="1534"/>
                      <a:pt x="867" y="1358"/>
                    </a:cubicBezTo>
                    <a:cubicBezTo>
                      <a:pt x="914" y="1148"/>
                      <a:pt x="890" y="925"/>
                      <a:pt x="809" y="726"/>
                    </a:cubicBezTo>
                    <a:cubicBezTo>
                      <a:pt x="762" y="574"/>
                      <a:pt x="692" y="399"/>
                      <a:pt x="692" y="399"/>
                    </a:cubicBezTo>
                    <a:lnTo>
                      <a:pt x="762" y="10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810339" y="1666806"/>
                <a:ext cx="75039" cy="172705"/>
              </a:xfrm>
              <a:custGeom>
                <a:rect b="b" l="l" r="r" t="t"/>
                <a:pathLst>
                  <a:path extrusionOk="0" h="2534" w="1101">
                    <a:moveTo>
                      <a:pt x="352" y="158"/>
                    </a:moveTo>
                    <a:lnTo>
                      <a:pt x="750" y="240"/>
                    </a:lnTo>
                    <a:lnTo>
                      <a:pt x="715" y="450"/>
                    </a:lnTo>
                    <a:cubicBezTo>
                      <a:pt x="703" y="462"/>
                      <a:pt x="703" y="474"/>
                      <a:pt x="715" y="485"/>
                    </a:cubicBezTo>
                    <a:cubicBezTo>
                      <a:pt x="715" y="485"/>
                      <a:pt x="773" y="661"/>
                      <a:pt x="820" y="813"/>
                    </a:cubicBezTo>
                    <a:cubicBezTo>
                      <a:pt x="902" y="1000"/>
                      <a:pt x="914" y="1211"/>
                      <a:pt x="879" y="1410"/>
                    </a:cubicBezTo>
                    <a:cubicBezTo>
                      <a:pt x="855" y="1504"/>
                      <a:pt x="843" y="1597"/>
                      <a:pt x="832" y="1691"/>
                    </a:cubicBezTo>
                    <a:cubicBezTo>
                      <a:pt x="832" y="1749"/>
                      <a:pt x="820" y="1796"/>
                      <a:pt x="808" y="1855"/>
                    </a:cubicBezTo>
                    <a:cubicBezTo>
                      <a:pt x="797" y="1831"/>
                      <a:pt x="785" y="1808"/>
                      <a:pt x="773" y="1773"/>
                    </a:cubicBezTo>
                    <a:cubicBezTo>
                      <a:pt x="762" y="1749"/>
                      <a:pt x="738" y="1726"/>
                      <a:pt x="703" y="1726"/>
                    </a:cubicBezTo>
                    <a:cubicBezTo>
                      <a:pt x="668" y="1726"/>
                      <a:pt x="644" y="1749"/>
                      <a:pt x="633" y="1785"/>
                    </a:cubicBezTo>
                    <a:lnTo>
                      <a:pt x="598" y="1925"/>
                    </a:lnTo>
                    <a:cubicBezTo>
                      <a:pt x="586" y="1948"/>
                      <a:pt x="598" y="1972"/>
                      <a:pt x="609" y="1984"/>
                    </a:cubicBezTo>
                    <a:lnTo>
                      <a:pt x="785" y="2229"/>
                    </a:lnTo>
                    <a:cubicBezTo>
                      <a:pt x="797" y="2253"/>
                      <a:pt x="820" y="2264"/>
                      <a:pt x="843" y="2264"/>
                    </a:cubicBezTo>
                    <a:cubicBezTo>
                      <a:pt x="867" y="2264"/>
                      <a:pt x="960" y="2276"/>
                      <a:pt x="960" y="2311"/>
                    </a:cubicBezTo>
                    <a:cubicBezTo>
                      <a:pt x="960" y="2323"/>
                      <a:pt x="949" y="2335"/>
                      <a:pt x="937" y="2346"/>
                    </a:cubicBezTo>
                    <a:cubicBezTo>
                      <a:pt x="902" y="2370"/>
                      <a:pt x="855" y="2381"/>
                      <a:pt x="820" y="2381"/>
                    </a:cubicBezTo>
                    <a:cubicBezTo>
                      <a:pt x="644" y="2300"/>
                      <a:pt x="481" y="2194"/>
                      <a:pt x="317" y="2089"/>
                    </a:cubicBezTo>
                    <a:lnTo>
                      <a:pt x="317" y="2101"/>
                    </a:lnTo>
                    <a:cubicBezTo>
                      <a:pt x="247" y="1808"/>
                      <a:pt x="153" y="1387"/>
                      <a:pt x="188" y="1305"/>
                    </a:cubicBezTo>
                    <a:cubicBezTo>
                      <a:pt x="211" y="1153"/>
                      <a:pt x="328" y="521"/>
                      <a:pt x="328" y="485"/>
                    </a:cubicBezTo>
                    <a:lnTo>
                      <a:pt x="352" y="158"/>
                    </a:lnTo>
                    <a:close/>
                    <a:moveTo>
                      <a:pt x="275" y="1"/>
                    </a:moveTo>
                    <a:cubicBezTo>
                      <a:pt x="262" y="1"/>
                      <a:pt x="251" y="9"/>
                      <a:pt x="235" y="17"/>
                    </a:cubicBezTo>
                    <a:cubicBezTo>
                      <a:pt x="223" y="29"/>
                      <a:pt x="211" y="52"/>
                      <a:pt x="211" y="76"/>
                    </a:cubicBezTo>
                    <a:lnTo>
                      <a:pt x="188" y="462"/>
                    </a:lnTo>
                    <a:cubicBezTo>
                      <a:pt x="188" y="521"/>
                      <a:pt x="83" y="1106"/>
                      <a:pt x="36" y="1270"/>
                    </a:cubicBezTo>
                    <a:cubicBezTo>
                      <a:pt x="1" y="1433"/>
                      <a:pt x="153" y="2042"/>
                      <a:pt x="188" y="2159"/>
                    </a:cubicBezTo>
                    <a:cubicBezTo>
                      <a:pt x="188" y="2182"/>
                      <a:pt x="200" y="2194"/>
                      <a:pt x="211" y="2206"/>
                    </a:cubicBezTo>
                    <a:cubicBezTo>
                      <a:pt x="399" y="2335"/>
                      <a:pt x="586" y="2440"/>
                      <a:pt x="797" y="2534"/>
                    </a:cubicBezTo>
                    <a:lnTo>
                      <a:pt x="832" y="2534"/>
                    </a:lnTo>
                    <a:cubicBezTo>
                      <a:pt x="914" y="2534"/>
                      <a:pt x="984" y="2499"/>
                      <a:pt x="1042" y="2440"/>
                    </a:cubicBezTo>
                    <a:cubicBezTo>
                      <a:pt x="1089" y="2405"/>
                      <a:pt x="1101" y="2358"/>
                      <a:pt x="1101" y="2300"/>
                    </a:cubicBezTo>
                    <a:cubicBezTo>
                      <a:pt x="1078" y="2194"/>
                      <a:pt x="984" y="2124"/>
                      <a:pt x="879" y="2124"/>
                    </a:cubicBezTo>
                    <a:lnTo>
                      <a:pt x="832" y="2054"/>
                    </a:lnTo>
                    <a:cubicBezTo>
                      <a:pt x="867" y="2042"/>
                      <a:pt x="902" y="2019"/>
                      <a:pt x="925" y="1960"/>
                    </a:cubicBezTo>
                    <a:cubicBezTo>
                      <a:pt x="949" y="1878"/>
                      <a:pt x="972" y="1796"/>
                      <a:pt x="984" y="1703"/>
                    </a:cubicBezTo>
                    <a:cubicBezTo>
                      <a:pt x="996" y="1621"/>
                      <a:pt x="1007" y="1527"/>
                      <a:pt x="1031" y="1445"/>
                    </a:cubicBezTo>
                    <a:cubicBezTo>
                      <a:pt x="1066" y="1211"/>
                      <a:pt x="1042" y="977"/>
                      <a:pt x="960" y="766"/>
                    </a:cubicBezTo>
                    <a:cubicBezTo>
                      <a:pt x="925" y="649"/>
                      <a:pt x="867" y="509"/>
                      <a:pt x="855" y="462"/>
                    </a:cubicBezTo>
                    <a:lnTo>
                      <a:pt x="914" y="193"/>
                    </a:lnTo>
                    <a:cubicBezTo>
                      <a:pt x="914" y="169"/>
                      <a:pt x="914" y="158"/>
                      <a:pt x="902" y="134"/>
                    </a:cubicBezTo>
                    <a:cubicBezTo>
                      <a:pt x="890" y="123"/>
                      <a:pt x="879" y="111"/>
                      <a:pt x="855" y="99"/>
                    </a:cubicBezTo>
                    <a:lnTo>
                      <a:pt x="293" y="6"/>
                    </a:lnTo>
                    <a:cubicBezTo>
                      <a:pt x="287" y="2"/>
                      <a:pt x="281" y="1"/>
                      <a:pt x="2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858254" y="1757318"/>
                <a:ext cx="2454" cy="31965"/>
              </a:xfrm>
              <a:custGeom>
                <a:rect b="b" l="l" r="r" t="t"/>
                <a:pathLst>
                  <a:path extrusionOk="0" h="469" w="36">
                    <a:moveTo>
                      <a:pt x="0" y="468"/>
                    </a:moveTo>
                    <a:lnTo>
                      <a:pt x="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853415" y="1752888"/>
                <a:ext cx="12881" cy="41302"/>
              </a:xfrm>
              <a:custGeom>
                <a:rect b="b" l="l" r="r" t="t"/>
                <a:pathLst>
                  <a:path extrusionOk="0" h="606" w="189">
                    <a:moveTo>
                      <a:pt x="110" y="0"/>
                    </a:moveTo>
                    <a:cubicBezTo>
                      <a:pt x="75" y="0"/>
                      <a:pt x="41" y="21"/>
                      <a:pt x="36" y="65"/>
                    </a:cubicBezTo>
                    <a:lnTo>
                      <a:pt x="1" y="533"/>
                    </a:lnTo>
                    <a:cubicBezTo>
                      <a:pt x="1" y="568"/>
                      <a:pt x="24" y="603"/>
                      <a:pt x="71" y="603"/>
                    </a:cubicBezTo>
                    <a:cubicBezTo>
                      <a:pt x="76" y="605"/>
                      <a:pt x="80" y="606"/>
                      <a:pt x="85" y="606"/>
                    </a:cubicBezTo>
                    <a:cubicBezTo>
                      <a:pt x="115" y="606"/>
                      <a:pt x="143" y="575"/>
                      <a:pt x="153" y="545"/>
                    </a:cubicBezTo>
                    <a:lnTo>
                      <a:pt x="188" y="77"/>
                    </a:lnTo>
                    <a:cubicBezTo>
                      <a:pt x="188" y="27"/>
                      <a:pt x="148" y="0"/>
                      <a:pt x="1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824720" y="1056119"/>
                <a:ext cx="309560" cy="637386"/>
              </a:xfrm>
              <a:custGeom>
                <a:rect b="b" l="l" r="r" t="t"/>
                <a:pathLst>
                  <a:path extrusionOk="0" h="9352" w="4542">
                    <a:moveTo>
                      <a:pt x="3816" y="0"/>
                    </a:moveTo>
                    <a:lnTo>
                      <a:pt x="2025" y="1007"/>
                    </a:lnTo>
                    <a:lnTo>
                      <a:pt x="0" y="9118"/>
                    </a:lnTo>
                    <a:lnTo>
                      <a:pt x="785" y="9352"/>
                    </a:lnTo>
                    <a:lnTo>
                      <a:pt x="2727" y="3617"/>
                    </a:lnTo>
                    <a:cubicBezTo>
                      <a:pt x="2727" y="3617"/>
                      <a:pt x="3032" y="4143"/>
                      <a:pt x="3008" y="4495"/>
                    </a:cubicBezTo>
                    <a:cubicBezTo>
                      <a:pt x="2985" y="4834"/>
                      <a:pt x="1791" y="8006"/>
                      <a:pt x="1791" y="8006"/>
                    </a:cubicBezTo>
                    <a:cubicBezTo>
                      <a:pt x="2845" y="8228"/>
                      <a:pt x="4460" y="8298"/>
                      <a:pt x="4460" y="8298"/>
                    </a:cubicBezTo>
                    <a:cubicBezTo>
                      <a:pt x="4542" y="6320"/>
                      <a:pt x="3816" y="0"/>
                      <a:pt x="3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819949" y="1050735"/>
                <a:ext cx="319102" cy="647541"/>
              </a:xfrm>
              <a:custGeom>
                <a:rect b="b" l="l" r="r" t="t"/>
                <a:pathLst>
                  <a:path extrusionOk="0" h="9501" w="4682">
                    <a:moveTo>
                      <a:pt x="3827" y="196"/>
                    </a:moveTo>
                    <a:cubicBezTo>
                      <a:pt x="3921" y="1027"/>
                      <a:pt x="4518" y="6423"/>
                      <a:pt x="4459" y="8295"/>
                    </a:cubicBezTo>
                    <a:cubicBezTo>
                      <a:pt x="3617" y="8260"/>
                      <a:pt x="2786" y="8167"/>
                      <a:pt x="1966" y="8026"/>
                    </a:cubicBezTo>
                    <a:cubicBezTo>
                      <a:pt x="2154" y="7523"/>
                      <a:pt x="3137" y="4901"/>
                      <a:pt x="3160" y="4574"/>
                    </a:cubicBezTo>
                    <a:cubicBezTo>
                      <a:pt x="3184" y="4211"/>
                      <a:pt x="2891" y="3684"/>
                      <a:pt x="2868" y="3661"/>
                    </a:cubicBezTo>
                    <a:cubicBezTo>
                      <a:pt x="2856" y="3637"/>
                      <a:pt x="2833" y="3626"/>
                      <a:pt x="2797" y="3626"/>
                    </a:cubicBezTo>
                    <a:cubicBezTo>
                      <a:pt x="2774" y="3626"/>
                      <a:pt x="2751" y="3649"/>
                      <a:pt x="2739" y="3672"/>
                    </a:cubicBezTo>
                    <a:lnTo>
                      <a:pt x="808" y="9337"/>
                    </a:lnTo>
                    <a:lnTo>
                      <a:pt x="164" y="9150"/>
                    </a:lnTo>
                    <a:lnTo>
                      <a:pt x="2154" y="1133"/>
                    </a:lnTo>
                    <a:lnTo>
                      <a:pt x="3827" y="196"/>
                    </a:lnTo>
                    <a:close/>
                    <a:moveTo>
                      <a:pt x="3882" y="0"/>
                    </a:moveTo>
                    <a:cubicBezTo>
                      <a:pt x="3868" y="0"/>
                      <a:pt x="3857" y="3"/>
                      <a:pt x="3851" y="9"/>
                    </a:cubicBezTo>
                    <a:lnTo>
                      <a:pt x="2060" y="1027"/>
                    </a:lnTo>
                    <a:cubicBezTo>
                      <a:pt x="2037" y="1027"/>
                      <a:pt x="2025" y="1051"/>
                      <a:pt x="2025" y="1074"/>
                    </a:cubicBezTo>
                    <a:lnTo>
                      <a:pt x="0" y="9185"/>
                    </a:lnTo>
                    <a:cubicBezTo>
                      <a:pt x="0" y="9232"/>
                      <a:pt x="12" y="9267"/>
                      <a:pt x="59" y="9279"/>
                    </a:cubicBezTo>
                    <a:lnTo>
                      <a:pt x="831" y="9501"/>
                    </a:lnTo>
                    <a:lnTo>
                      <a:pt x="855" y="9501"/>
                    </a:lnTo>
                    <a:cubicBezTo>
                      <a:pt x="878" y="9501"/>
                      <a:pt x="913" y="9489"/>
                      <a:pt x="925" y="9466"/>
                    </a:cubicBezTo>
                    <a:lnTo>
                      <a:pt x="2821" y="3895"/>
                    </a:lnTo>
                    <a:cubicBezTo>
                      <a:pt x="2938" y="4105"/>
                      <a:pt x="2996" y="4339"/>
                      <a:pt x="3008" y="4574"/>
                    </a:cubicBezTo>
                    <a:cubicBezTo>
                      <a:pt x="2996" y="4843"/>
                      <a:pt x="2130" y="7184"/>
                      <a:pt x="1803" y="8061"/>
                    </a:cubicBezTo>
                    <a:cubicBezTo>
                      <a:pt x="1791" y="8085"/>
                      <a:pt x="1791" y="8108"/>
                      <a:pt x="1803" y="8120"/>
                    </a:cubicBezTo>
                    <a:cubicBezTo>
                      <a:pt x="1814" y="8143"/>
                      <a:pt x="1826" y="8155"/>
                      <a:pt x="1849" y="8167"/>
                    </a:cubicBezTo>
                    <a:cubicBezTo>
                      <a:pt x="2903" y="8377"/>
                      <a:pt x="4506" y="8459"/>
                      <a:pt x="4518" y="8459"/>
                    </a:cubicBezTo>
                    <a:cubicBezTo>
                      <a:pt x="4565" y="8459"/>
                      <a:pt x="4600" y="8424"/>
                      <a:pt x="4600" y="8389"/>
                    </a:cubicBezTo>
                    <a:cubicBezTo>
                      <a:pt x="4682" y="6435"/>
                      <a:pt x="3956" y="138"/>
                      <a:pt x="3956" y="67"/>
                    </a:cubicBezTo>
                    <a:cubicBezTo>
                      <a:pt x="3956" y="44"/>
                      <a:pt x="3933" y="21"/>
                      <a:pt x="3921" y="9"/>
                    </a:cubicBezTo>
                    <a:cubicBezTo>
                      <a:pt x="3909" y="3"/>
                      <a:pt x="3895" y="0"/>
                      <a:pt x="38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1594489" y="1040511"/>
                <a:ext cx="127722" cy="140876"/>
              </a:xfrm>
              <a:custGeom>
                <a:rect b="b" l="l" r="r" t="t"/>
                <a:pathLst>
                  <a:path extrusionOk="0" h="2067" w="1874">
                    <a:moveTo>
                      <a:pt x="1742" y="0"/>
                    </a:moveTo>
                    <a:cubicBezTo>
                      <a:pt x="1699" y="0"/>
                      <a:pt x="1648" y="17"/>
                      <a:pt x="1593" y="54"/>
                    </a:cubicBezTo>
                    <a:cubicBezTo>
                      <a:pt x="1452" y="159"/>
                      <a:pt x="1382" y="206"/>
                      <a:pt x="1382" y="206"/>
                    </a:cubicBezTo>
                    <a:lnTo>
                      <a:pt x="633" y="955"/>
                    </a:lnTo>
                    <a:lnTo>
                      <a:pt x="387" y="1154"/>
                    </a:lnTo>
                    <a:cubicBezTo>
                      <a:pt x="352" y="1271"/>
                      <a:pt x="305" y="1400"/>
                      <a:pt x="247" y="1505"/>
                    </a:cubicBezTo>
                    <a:cubicBezTo>
                      <a:pt x="176" y="1634"/>
                      <a:pt x="1" y="1868"/>
                      <a:pt x="1" y="1868"/>
                    </a:cubicBezTo>
                    <a:lnTo>
                      <a:pt x="375" y="2067"/>
                    </a:lnTo>
                    <a:lnTo>
                      <a:pt x="645" y="1868"/>
                    </a:lnTo>
                    <a:cubicBezTo>
                      <a:pt x="808" y="1821"/>
                      <a:pt x="961" y="1739"/>
                      <a:pt x="1089" y="1622"/>
                    </a:cubicBezTo>
                    <a:cubicBezTo>
                      <a:pt x="1148" y="1575"/>
                      <a:pt x="1183" y="1517"/>
                      <a:pt x="1218" y="1446"/>
                    </a:cubicBezTo>
                    <a:cubicBezTo>
                      <a:pt x="1382" y="1435"/>
                      <a:pt x="1522" y="1353"/>
                      <a:pt x="1616" y="1224"/>
                    </a:cubicBezTo>
                    <a:cubicBezTo>
                      <a:pt x="1733" y="1025"/>
                      <a:pt x="1710" y="463"/>
                      <a:pt x="1710" y="463"/>
                    </a:cubicBezTo>
                    <a:cubicBezTo>
                      <a:pt x="1710" y="463"/>
                      <a:pt x="1874" y="241"/>
                      <a:pt x="1862" y="112"/>
                    </a:cubicBezTo>
                    <a:cubicBezTo>
                      <a:pt x="1855" y="41"/>
                      <a:pt x="1809" y="0"/>
                      <a:pt x="17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1588900" y="1035809"/>
                <a:ext cx="137332" cy="150350"/>
              </a:xfrm>
              <a:custGeom>
                <a:rect b="b" l="l" r="r" t="t"/>
                <a:pathLst>
                  <a:path extrusionOk="0" h="2206" w="2015">
                    <a:moveTo>
                      <a:pt x="1828" y="142"/>
                    </a:moveTo>
                    <a:cubicBezTo>
                      <a:pt x="1837" y="142"/>
                      <a:pt x="1844" y="143"/>
                      <a:pt x="1850" y="146"/>
                    </a:cubicBezTo>
                    <a:cubicBezTo>
                      <a:pt x="1862" y="158"/>
                      <a:pt x="1874" y="169"/>
                      <a:pt x="1874" y="193"/>
                    </a:cubicBezTo>
                    <a:cubicBezTo>
                      <a:pt x="1850" y="298"/>
                      <a:pt x="1803" y="404"/>
                      <a:pt x="1733" y="485"/>
                    </a:cubicBezTo>
                    <a:cubicBezTo>
                      <a:pt x="1721" y="497"/>
                      <a:pt x="1710" y="521"/>
                      <a:pt x="1710" y="532"/>
                    </a:cubicBezTo>
                    <a:cubicBezTo>
                      <a:pt x="1721" y="684"/>
                      <a:pt x="1721" y="1106"/>
                      <a:pt x="1639" y="1258"/>
                    </a:cubicBezTo>
                    <a:cubicBezTo>
                      <a:pt x="1558" y="1363"/>
                      <a:pt x="1429" y="1433"/>
                      <a:pt x="1300" y="1445"/>
                    </a:cubicBezTo>
                    <a:cubicBezTo>
                      <a:pt x="1265" y="1445"/>
                      <a:pt x="1242" y="1457"/>
                      <a:pt x="1230" y="1492"/>
                    </a:cubicBezTo>
                    <a:cubicBezTo>
                      <a:pt x="1206" y="1539"/>
                      <a:pt x="1160" y="1597"/>
                      <a:pt x="1125" y="1644"/>
                    </a:cubicBezTo>
                    <a:cubicBezTo>
                      <a:pt x="996" y="1738"/>
                      <a:pt x="855" y="1820"/>
                      <a:pt x="703" y="1855"/>
                    </a:cubicBezTo>
                    <a:lnTo>
                      <a:pt x="680" y="1867"/>
                    </a:lnTo>
                    <a:lnTo>
                      <a:pt x="446" y="2042"/>
                    </a:lnTo>
                    <a:lnTo>
                      <a:pt x="188" y="1913"/>
                    </a:lnTo>
                    <a:cubicBezTo>
                      <a:pt x="247" y="1843"/>
                      <a:pt x="340" y="1703"/>
                      <a:pt x="387" y="1609"/>
                    </a:cubicBezTo>
                    <a:cubicBezTo>
                      <a:pt x="446" y="1492"/>
                      <a:pt x="504" y="1375"/>
                      <a:pt x="528" y="1246"/>
                    </a:cubicBezTo>
                    <a:lnTo>
                      <a:pt x="773" y="1059"/>
                    </a:lnTo>
                    <a:lnTo>
                      <a:pt x="1499" y="333"/>
                    </a:lnTo>
                    <a:cubicBezTo>
                      <a:pt x="1499" y="333"/>
                      <a:pt x="1569" y="286"/>
                      <a:pt x="1721" y="181"/>
                    </a:cubicBezTo>
                    <a:cubicBezTo>
                      <a:pt x="1765" y="155"/>
                      <a:pt x="1803" y="142"/>
                      <a:pt x="1828" y="142"/>
                    </a:cubicBezTo>
                    <a:close/>
                    <a:moveTo>
                      <a:pt x="1809" y="1"/>
                    </a:moveTo>
                    <a:cubicBezTo>
                      <a:pt x="1739" y="1"/>
                      <a:pt x="1676" y="24"/>
                      <a:pt x="1628" y="64"/>
                    </a:cubicBezTo>
                    <a:cubicBezTo>
                      <a:pt x="1487" y="169"/>
                      <a:pt x="1417" y="216"/>
                      <a:pt x="1405" y="228"/>
                    </a:cubicBezTo>
                    <a:lnTo>
                      <a:pt x="680" y="965"/>
                    </a:lnTo>
                    <a:lnTo>
                      <a:pt x="422" y="1176"/>
                    </a:lnTo>
                    <a:cubicBezTo>
                      <a:pt x="411" y="1176"/>
                      <a:pt x="399" y="1199"/>
                      <a:pt x="399" y="1211"/>
                    </a:cubicBezTo>
                    <a:cubicBezTo>
                      <a:pt x="364" y="1328"/>
                      <a:pt x="317" y="1445"/>
                      <a:pt x="270" y="1551"/>
                    </a:cubicBezTo>
                    <a:cubicBezTo>
                      <a:pt x="200" y="1668"/>
                      <a:pt x="24" y="1913"/>
                      <a:pt x="24" y="1913"/>
                    </a:cubicBezTo>
                    <a:cubicBezTo>
                      <a:pt x="13" y="1925"/>
                      <a:pt x="1" y="1948"/>
                      <a:pt x="13" y="1972"/>
                    </a:cubicBezTo>
                    <a:cubicBezTo>
                      <a:pt x="13" y="1995"/>
                      <a:pt x="24" y="2007"/>
                      <a:pt x="48" y="2019"/>
                    </a:cubicBezTo>
                    <a:lnTo>
                      <a:pt x="422" y="2206"/>
                    </a:lnTo>
                    <a:lnTo>
                      <a:pt x="457" y="2206"/>
                    </a:lnTo>
                    <a:cubicBezTo>
                      <a:pt x="469" y="2206"/>
                      <a:pt x="481" y="2194"/>
                      <a:pt x="492" y="2183"/>
                    </a:cubicBezTo>
                    <a:lnTo>
                      <a:pt x="750" y="1995"/>
                    </a:lnTo>
                    <a:cubicBezTo>
                      <a:pt x="926" y="1948"/>
                      <a:pt x="1089" y="1855"/>
                      <a:pt x="1230" y="1738"/>
                    </a:cubicBezTo>
                    <a:cubicBezTo>
                      <a:pt x="1265" y="1691"/>
                      <a:pt x="1312" y="1644"/>
                      <a:pt x="1347" y="1597"/>
                    </a:cubicBezTo>
                    <a:cubicBezTo>
                      <a:pt x="1511" y="1574"/>
                      <a:pt x="1663" y="1480"/>
                      <a:pt x="1757" y="1340"/>
                    </a:cubicBezTo>
                    <a:cubicBezTo>
                      <a:pt x="1862" y="1153"/>
                      <a:pt x="1862" y="684"/>
                      <a:pt x="1862" y="567"/>
                    </a:cubicBezTo>
                    <a:cubicBezTo>
                      <a:pt x="1944" y="462"/>
                      <a:pt x="2002" y="322"/>
                      <a:pt x="2014" y="181"/>
                    </a:cubicBezTo>
                    <a:cubicBezTo>
                      <a:pt x="2014" y="111"/>
                      <a:pt x="1967" y="52"/>
                      <a:pt x="1909" y="17"/>
                    </a:cubicBezTo>
                    <a:cubicBezTo>
                      <a:pt x="1875" y="6"/>
                      <a:pt x="1841" y="1"/>
                      <a:pt x="18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1597692" y="1029402"/>
                <a:ext cx="98211" cy="131267"/>
              </a:xfrm>
              <a:custGeom>
                <a:rect b="b" l="l" r="r" t="t"/>
                <a:pathLst>
                  <a:path extrusionOk="0" h="1926" w="1441">
                    <a:moveTo>
                      <a:pt x="1323" y="1"/>
                    </a:moveTo>
                    <a:cubicBezTo>
                      <a:pt x="1316" y="1"/>
                      <a:pt x="1308" y="3"/>
                      <a:pt x="1300" y="6"/>
                    </a:cubicBezTo>
                    <a:cubicBezTo>
                      <a:pt x="1206" y="41"/>
                      <a:pt x="1019" y="416"/>
                      <a:pt x="984" y="462"/>
                    </a:cubicBezTo>
                    <a:cubicBezTo>
                      <a:pt x="808" y="603"/>
                      <a:pt x="644" y="767"/>
                      <a:pt x="492" y="942"/>
                    </a:cubicBezTo>
                    <a:cubicBezTo>
                      <a:pt x="445" y="1013"/>
                      <a:pt x="270" y="1492"/>
                      <a:pt x="270" y="1492"/>
                    </a:cubicBezTo>
                    <a:lnTo>
                      <a:pt x="1" y="1925"/>
                    </a:lnTo>
                    <a:lnTo>
                      <a:pt x="527" y="1808"/>
                    </a:lnTo>
                    <a:cubicBezTo>
                      <a:pt x="691" y="1762"/>
                      <a:pt x="843" y="1656"/>
                      <a:pt x="949" y="1527"/>
                    </a:cubicBezTo>
                    <a:cubicBezTo>
                      <a:pt x="1089" y="1329"/>
                      <a:pt x="1113" y="895"/>
                      <a:pt x="1113" y="895"/>
                    </a:cubicBezTo>
                    <a:cubicBezTo>
                      <a:pt x="1113" y="895"/>
                      <a:pt x="1440" y="416"/>
                      <a:pt x="1440" y="275"/>
                    </a:cubicBezTo>
                    <a:cubicBezTo>
                      <a:pt x="1440" y="138"/>
                      <a:pt x="1393" y="1"/>
                      <a:pt x="1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1591353" y="1024563"/>
                <a:ext cx="109321" cy="140876"/>
              </a:xfrm>
              <a:custGeom>
                <a:rect b="b" l="l" r="r" t="t"/>
                <a:pathLst>
                  <a:path extrusionOk="0" h="2067" w="1604">
                    <a:moveTo>
                      <a:pt x="1426" y="1"/>
                    </a:moveTo>
                    <a:cubicBezTo>
                      <a:pt x="1405" y="1"/>
                      <a:pt x="1381" y="7"/>
                      <a:pt x="1358" y="18"/>
                    </a:cubicBezTo>
                    <a:cubicBezTo>
                      <a:pt x="1287" y="42"/>
                      <a:pt x="1217" y="147"/>
                      <a:pt x="1089" y="370"/>
                    </a:cubicBezTo>
                    <a:cubicBezTo>
                      <a:pt x="1065" y="416"/>
                      <a:pt x="1030" y="463"/>
                      <a:pt x="1030" y="475"/>
                    </a:cubicBezTo>
                    <a:lnTo>
                      <a:pt x="948" y="545"/>
                    </a:lnTo>
                    <a:cubicBezTo>
                      <a:pt x="796" y="674"/>
                      <a:pt x="644" y="814"/>
                      <a:pt x="515" y="978"/>
                    </a:cubicBezTo>
                    <a:cubicBezTo>
                      <a:pt x="480" y="1048"/>
                      <a:pt x="328" y="1458"/>
                      <a:pt x="304" y="1528"/>
                    </a:cubicBezTo>
                    <a:lnTo>
                      <a:pt x="23" y="1950"/>
                    </a:lnTo>
                    <a:cubicBezTo>
                      <a:pt x="0" y="1985"/>
                      <a:pt x="12" y="2032"/>
                      <a:pt x="47" y="2055"/>
                    </a:cubicBezTo>
                    <a:cubicBezTo>
                      <a:pt x="59" y="2067"/>
                      <a:pt x="70" y="2067"/>
                      <a:pt x="94" y="2067"/>
                    </a:cubicBezTo>
                    <a:cubicBezTo>
                      <a:pt x="117" y="2067"/>
                      <a:pt x="140" y="2055"/>
                      <a:pt x="152" y="2032"/>
                    </a:cubicBezTo>
                    <a:lnTo>
                      <a:pt x="433" y="1587"/>
                    </a:lnTo>
                    <a:lnTo>
                      <a:pt x="433" y="1575"/>
                    </a:lnTo>
                    <a:cubicBezTo>
                      <a:pt x="480" y="1446"/>
                      <a:pt x="609" y="1095"/>
                      <a:pt x="644" y="1037"/>
                    </a:cubicBezTo>
                    <a:cubicBezTo>
                      <a:pt x="773" y="896"/>
                      <a:pt x="901" y="768"/>
                      <a:pt x="1053" y="639"/>
                    </a:cubicBezTo>
                    <a:lnTo>
                      <a:pt x="1124" y="569"/>
                    </a:lnTo>
                    <a:cubicBezTo>
                      <a:pt x="1159" y="522"/>
                      <a:pt x="1182" y="475"/>
                      <a:pt x="1206" y="428"/>
                    </a:cubicBezTo>
                    <a:cubicBezTo>
                      <a:pt x="1264" y="334"/>
                      <a:pt x="1334" y="229"/>
                      <a:pt x="1405" y="135"/>
                    </a:cubicBezTo>
                    <a:cubicBezTo>
                      <a:pt x="1440" y="194"/>
                      <a:pt x="1451" y="264"/>
                      <a:pt x="1451" y="334"/>
                    </a:cubicBezTo>
                    <a:cubicBezTo>
                      <a:pt x="1451" y="428"/>
                      <a:pt x="1264" y="732"/>
                      <a:pt x="1135" y="920"/>
                    </a:cubicBezTo>
                    <a:cubicBezTo>
                      <a:pt x="1124" y="931"/>
                      <a:pt x="1124" y="943"/>
                      <a:pt x="1124" y="955"/>
                    </a:cubicBezTo>
                    <a:cubicBezTo>
                      <a:pt x="1124" y="966"/>
                      <a:pt x="1100" y="1376"/>
                      <a:pt x="971" y="1552"/>
                    </a:cubicBezTo>
                    <a:cubicBezTo>
                      <a:pt x="878" y="1669"/>
                      <a:pt x="749" y="1762"/>
                      <a:pt x="597" y="1797"/>
                    </a:cubicBezTo>
                    <a:cubicBezTo>
                      <a:pt x="510" y="1819"/>
                      <a:pt x="534" y="1952"/>
                      <a:pt x="613" y="1952"/>
                    </a:cubicBezTo>
                    <a:cubicBezTo>
                      <a:pt x="619" y="1952"/>
                      <a:pt x="625" y="1951"/>
                      <a:pt x="632" y="1950"/>
                    </a:cubicBezTo>
                    <a:cubicBezTo>
                      <a:pt x="819" y="1891"/>
                      <a:pt x="983" y="1786"/>
                      <a:pt x="1100" y="1645"/>
                    </a:cubicBezTo>
                    <a:cubicBezTo>
                      <a:pt x="1206" y="1435"/>
                      <a:pt x="1264" y="1212"/>
                      <a:pt x="1276" y="990"/>
                    </a:cubicBezTo>
                    <a:cubicBezTo>
                      <a:pt x="1346" y="885"/>
                      <a:pt x="1603" y="498"/>
                      <a:pt x="1603" y="346"/>
                    </a:cubicBezTo>
                    <a:cubicBezTo>
                      <a:pt x="1603" y="288"/>
                      <a:pt x="1592" y="89"/>
                      <a:pt x="1486" y="18"/>
                    </a:cubicBezTo>
                    <a:cubicBezTo>
                      <a:pt x="1469" y="7"/>
                      <a:pt x="1448" y="1"/>
                      <a:pt x="14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1650378" y="875980"/>
                <a:ext cx="118999" cy="290272"/>
              </a:xfrm>
              <a:custGeom>
                <a:rect b="b" l="l" r="r" t="t"/>
                <a:pathLst>
                  <a:path extrusionOk="0" h="4259" w="1746">
                    <a:moveTo>
                      <a:pt x="1647" y="0"/>
                    </a:moveTo>
                    <a:cubicBezTo>
                      <a:pt x="1618" y="0"/>
                      <a:pt x="1589" y="17"/>
                      <a:pt x="1580" y="57"/>
                    </a:cubicBezTo>
                    <a:lnTo>
                      <a:pt x="24" y="4165"/>
                    </a:lnTo>
                    <a:cubicBezTo>
                      <a:pt x="0" y="4212"/>
                      <a:pt x="24" y="4247"/>
                      <a:pt x="59" y="4258"/>
                    </a:cubicBezTo>
                    <a:lnTo>
                      <a:pt x="94" y="4258"/>
                    </a:lnTo>
                    <a:cubicBezTo>
                      <a:pt x="117" y="4258"/>
                      <a:pt x="141" y="4247"/>
                      <a:pt x="152" y="4223"/>
                    </a:cubicBezTo>
                    <a:lnTo>
                      <a:pt x="1709" y="103"/>
                    </a:lnTo>
                    <a:cubicBezTo>
                      <a:pt x="1745" y="45"/>
                      <a:pt x="1696" y="0"/>
                      <a:pt x="16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1666327" y="1108737"/>
                <a:ext cx="16766" cy="36804"/>
              </a:xfrm>
              <a:custGeom>
                <a:rect b="b" l="l" r="r" t="t"/>
                <a:pathLst>
                  <a:path extrusionOk="0" h="540" w="246">
                    <a:moveTo>
                      <a:pt x="126" y="1"/>
                    </a:moveTo>
                    <a:cubicBezTo>
                      <a:pt x="94" y="1"/>
                      <a:pt x="64" y="19"/>
                      <a:pt x="59" y="59"/>
                    </a:cubicBezTo>
                    <a:cubicBezTo>
                      <a:pt x="0" y="387"/>
                      <a:pt x="24" y="481"/>
                      <a:pt x="94" y="516"/>
                    </a:cubicBezTo>
                    <a:cubicBezTo>
                      <a:pt x="106" y="527"/>
                      <a:pt x="117" y="539"/>
                      <a:pt x="141" y="539"/>
                    </a:cubicBezTo>
                    <a:cubicBezTo>
                      <a:pt x="164" y="539"/>
                      <a:pt x="187" y="527"/>
                      <a:pt x="211" y="516"/>
                    </a:cubicBezTo>
                    <a:cubicBezTo>
                      <a:pt x="246" y="492"/>
                      <a:pt x="246" y="445"/>
                      <a:pt x="223" y="410"/>
                    </a:cubicBezTo>
                    <a:cubicBezTo>
                      <a:pt x="211" y="399"/>
                      <a:pt x="199" y="387"/>
                      <a:pt x="176" y="387"/>
                    </a:cubicBezTo>
                    <a:cubicBezTo>
                      <a:pt x="176" y="282"/>
                      <a:pt x="176" y="188"/>
                      <a:pt x="199" y="94"/>
                    </a:cubicBezTo>
                    <a:cubicBezTo>
                      <a:pt x="213" y="34"/>
                      <a:pt x="168" y="1"/>
                      <a:pt x="1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1685411" y="1067365"/>
                <a:ext cx="32374" cy="17516"/>
              </a:xfrm>
              <a:custGeom>
                <a:rect b="b" l="l" r="r" t="t"/>
                <a:pathLst>
                  <a:path extrusionOk="0" h="257" w="475">
                    <a:moveTo>
                      <a:pt x="366" y="1"/>
                    </a:moveTo>
                    <a:cubicBezTo>
                      <a:pt x="350" y="1"/>
                      <a:pt x="333" y="7"/>
                      <a:pt x="317" y="22"/>
                    </a:cubicBezTo>
                    <a:cubicBezTo>
                      <a:pt x="270" y="69"/>
                      <a:pt x="212" y="93"/>
                      <a:pt x="142" y="116"/>
                    </a:cubicBezTo>
                    <a:cubicBezTo>
                      <a:pt x="128" y="102"/>
                      <a:pt x="112" y="96"/>
                      <a:pt x="96" y="96"/>
                    </a:cubicBezTo>
                    <a:cubicBezTo>
                      <a:pt x="46" y="96"/>
                      <a:pt x="1" y="156"/>
                      <a:pt x="36" y="210"/>
                    </a:cubicBezTo>
                    <a:cubicBezTo>
                      <a:pt x="60" y="233"/>
                      <a:pt x="95" y="257"/>
                      <a:pt x="142" y="257"/>
                    </a:cubicBezTo>
                    <a:lnTo>
                      <a:pt x="153" y="257"/>
                    </a:lnTo>
                    <a:cubicBezTo>
                      <a:pt x="247" y="245"/>
                      <a:pt x="341" y="198"/>
                      <a:pt x="411" y="128"/>
                    </a:cubicBezTo>
                    <a:cubicBezTo>
                      <a:pt x="475" y="82"/>
                      <a:pt x="425" y="1"/>
                      <a:pt x="3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1245932" y="1051280"/>
                <a:ext cx="379760" cy="565687"/>
              </a:xfrm>
              <a:custGeom>
                <a:rect b="b" l="l" r="r" t="t"/>
                <a:pathLst>
                  <a:path extrusionOk="0" h="8300" w="5572">
                    <a:moveTo>
                      <a:pt x="0" y="1"/>
                    </a:moveTo>
                    <a:cubicBezTo>
                      <a:pt x="0" y="1"/>
                      <a:pt x="410" y="5127"/>
                      <a:pt x="410" y="6450"/>
                    </a:cubicBezTo>
                    <a:cubicBezTo>
                      <a:pt x="410" y="7772"/>
                      <a:pt x="433" y="8299"/>
                      <a:pt x="433" y="8299"/>
                    </a:cubicBezTo>
                    <a:cubicBezTo>
                      <a:pt x="644" y="8229"/>
                      <a:pt x="855" y="8182"/>
                      <a:pt x="1077" y="8147"/>
                    </a:cubicBezTo>
                    <a:cubicBezTo>
                      <a:pt x="1405" y="8077"/>
                      <a:pt x="1732" y="7983"/>
                      <a:pt x="2048" y="7854"/>
                    </a:cubicBezTo>
                    <a:cubicBezTo>
                      <a:pt x="2048" y="7854"/>
                      <a:pt x="937" y="4823"/>
                      <a:pt x="937" y="4612"/>
                    </a:cubicBezTo>
                    <a:cubicBezTo>
                      <a:pt x="937" y="4413"/>
                      <a:pt x="1077" y="3559"/>
                      <a:pt x="1077" y="3559"/>
                    </a:cubicBezTo>
                    <a:cubicBezTo>
                      <a:pt x="1077" y="3559"/>
                      <a:pt x="2981" y="5107"/>
                      <a:pt x="3281" y="5107"/>
                    </a:cubicBezTo>
                    <a:cubicBezTo>
                      <a:pt x="3289" y="5107"/>
                      <a:pt x="3295" y="5106"/>
                      <a:pt x="3301" y="5104"/>
                    </a:cubicBezTo>
                    <a:cubicBezTo>
                      <a:pt x="3535" y="5010"/>
                      <a:pt x="5571" y="1909"/>
                      <a:pt x="5571" y="1909"/>
                    </a:cubicBezTo>
                    <a:lnTo>
                      <a:pt x="5162" y="1616"/>
                    </a:lnTo>
                    <a:lnTo>
                      <a:pt x="2926" y="3302"/>
                    </a:lnTo>
                    <a:cubicBezTo>
                      <a:pt x="2926" y="3302"/>
                      <a:pt x="1440" y="504"/>
                      <a:pt x="1346" y="457"/>
                    </a:cubicBezTo>
                    <a:cubicBezTo>
                      <a:pt x="1253" y="41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1240344" y="1046100"/>
                <a:ext cx="390937" cy="575637"/>
              </a:xfrm>
              <a:custGeom>
                <a:rect b="b" l="l" r="r" t="t"/>
                <a:pathLst>
                  <a:path extrusionOk="0" h="8446" w="5736">
                    <a:moveTo>
                      <a:pt x="164" y="182"/>
                    </a:moveTo>
                    <a:lnTo>
                      <a:pt x="164" y="182"/>
                    </a:lnTo>
                    <a:cubicBezTo>
                      <a:pt x="644" y="334"/>
                      <a:pt x="1288" y="557"/>
                      <a:pt x="1381" y="592"/>
                    </a:cubicBezTo>
                    <a:cubicBezTo>
                      <a:pt x="1498" y="732"/>
                      <a:pt x="2376" y="2348"/>
                      <a:pt x="2950" y="3413"/>
                    </a:cubicBezTo>
                    <a:cubicBezTo>
                      <a:pt x="2950" y="3424"/>
                      <a:pt x="2973" y="3436"/>
                      <a:pt x="2996" y="3448"/>
                    </a:cubicBezTo>
                    <a:cubicBezTo>
                      <a:pt x="3020" y="3448"/>
                      <a:pt x="3032" y="3448"/>
                      <a:pt x="3055" y="3436"/>
                    </a:cubicBezTo>
                    <a:lnTo>
                      <a:pt x="5232" y="1774"/>
                    </a:lnTo>
                    <a:lnTo>
                      <a:pt x="5548" y="1996"/>
                    </a:lnTo>
                    <a:cubicBezTo>
                      <a:pt x="4776" y="3167"/>
                      <a:pt x="3523" y="5004"/>
                      <a:pt x="3359" y="5098"/>
                    </a:cubicBezTo>
                    <a:cubicBezTo>
                      <a:pt x="3358" y="5098"/>
                      <a:pt x="3357" y="5098"/>
                      <a:pt x="3355" y="5098"/>
                    </a:cubicBezTo>
                    <a:cubicBezTo>
                      <a:pt x="3168" y="5098"/>
                      <a:pt x="2123" y="4320"/>
                      <a:pt x="1194" y="3565"/>
                    </a:cubicBezTo>
                    <a:cubicBezTo>
                      <a:pt x="1171" y="3553"/>
                      <a:pt x="1147" y="3553"/>
                      <a:pt x="1124" y="3553"/>
                    </a:cubicBezTo>
                    <a:cubicBezTo>
                      <a:pt x="1100" y="3565"/>
                      <a:pt x="1089" y="3588"/>
                      <a:pt x="1077" y="3612"/>
                    </a:cubicBezTo>
                    <a:cubicBezTo>
                      <a:pt x="1077" y="3658"/>
                      <a:pt x="937" y="4478"/>
                      <a:pt x="937" y="4677"/>
                    </a:cubicBezTo>
                    <a:cubicBezTo>
                      <a:pt x="937" y="4887"/>
                      <a:pt x="1791" y="7240"/>
                      <a:pt x="2025" y="7872"/>
                    </a:cubicBezTo>
                    <a:cubicBezTo>
                      <a:pt x="1732" y="7989"/>
                      <a:pt x="1440" y="8083"/>
                      <a:pt x="1147" y="8141"/>
                    </a:cubicBezTo>
                    <a:cubicBezTo>
                      <a:pt x="948" y="8176"/>
                      <a:pt x="761" y="8211"/>
                      <a:pt x="585" y="8270"/>
                    </a:cubicBezTo>
                    <a:cubicBezTo>
                      <a:pt x="574" y="8071"/>
                      <a:pt x="562" y="7521"/>
                      <a:pt x="562" y="6514"/>
                    </a:cubicBezTo>
                    <a:cubicBezTo>
                      <a:pt x="562" y="5309"/>
                      <a:pt x="223" y="931"/>
                      <a:pt x="164" y="182"/>
                    </a:cubicBezTo>
                    <a:close/>
                    <a:moveTo>
                      <a:pt x="75" y="1"/>
                    </a:moveTo>
                    <a:cubicBezTo>
                      <a:pt x="31" y="1"/>
                      <a:pt x="0" y="39"/>
                      <a:pt x="0" y="77"/>
                    </a:cubicBezTo>
                    <a:cubicBezTo>
                      <a:pt x="12" y="135"/>
                      <a:pt x="422" y="5203"/>
                      <a:pt x="422" y="6514"/>
                    </a:cubicBezTo>
                    <a:cubicBezTo>
                      <a:pt x="422" y="7837"/>
                      <a:pt x="445" y="8375"/>
                      <a:pt x="445" y="8375"/>
                    </a:cubicBezTo>
                    <a:cubicBezTo>
                      <a:pt x="445" y="8399"/>
                      <a:pt x="457" y="8422"/>
                      <a:pt x="468" y="8434"/>
                    </a:cubicBezTo>
                    <a:cubicBezTo>
                      <a:pt x="480" y="8445"/>
                      <a:pt x="504" y="8445"/>
                      <a:pt x="515" y="8445"/>
                    </a:cubicBezTo>
                    <a:lnTo>
                      <a:pt x="550" y="8445"/>
                    </a:lnTo>
                    <a:cubicBezTo>
                      <a:pt x="749" y="8375"/>
                      <a:pt x="960" y="8328"/>
                      <a:pt x="1171" y="8293"/>
                    </a:cubicBezTo>
                    <a:cubicBezTo>
                      <a:pt x="1510" y="8223"/>
                      <a:pt x="1838" y="8118"/>
                      <a:pt x="2154" y="7989"/>
                    </a:cubicBezTo>
                    <a:cubicBezTo>
                      <a:pt x="2189" y="7977"/>
                      <a:pt x="2201" y="7930"/>
                      <a:pt x="2189" y="7895"/>
                    </a:cubicBezTo>
                    <a:cubicBezTo>
                      <a:pt x="1768" y="6737"/>
                      <a:pt x="1100" y="4841"/>
                      <a:pt x="1100" y="4688"/>
                    </a:cubicBezTo>
                    <a:cubicBezTo>
                      <a:pt x="1100" y="4536"/>
                      <a:pt x="1171" y="4010"/>
                      <a:pt x="1217" y="3764"/>
                    </a:cubicBezTo>
                    <a:cubicBezTo>
                      <a:pt x="1939" y="4352"/>
                      <a:pt x="3050" y="5235"/>
                      <a:pt x="3362" y="5235"/>
                    </a:cubicBezTo>
                    <a:cubicBezTo>
                      <a:pt x="3379" y="5235"/>
                      <a:pt x="3394" y="5232"/>
                      <a:pt x="3406" y="5227"/>
                    </a:cubicBezTo>
                    <a:cubicBezTo>
                      <a:pt x="3640" y="5133"/>
                      <a:pt x="5232" y="2746"/>
                      <a:pt x="5712" y="2008"/>
                    </a:cubicBezTo>
                    <a:cubicBezTo>
                      <a:pt x="5735" y="1985"/>
                      <a:pt x="5724" y="1938"/>
                      <a:pt x="5688" y="1915"/>
                    </a:cubicBezTo>
                    <a:lnTo>
                      <a:pt x="5279" y="1622"/>
                    </a:lnTo>
                    <a:cubicBezTo>
                      <a:pt x="5267" y="1610"/>
                      <a:pt x="5252" y="1604"/>
                      <a:pt x="5238" y="1604"/>
                    </a:cubicBezTo>
                    <a:cubicBezTo>
                      <a:pt x="5223" y="1604"/>
                      <a:pt x="5209" y="1610"/>
                      <a:pt x="5197" y="1622"/>
                    </a:cubicBezTo>
                    <a:lnTo>
                      <a:pt x="3032" y="3272"/>
                    </a:lnTo>
                    <a:cubicBezTo>
                      <a:pt x="2072" y="1446"/>
                      <a:pt x="1533" y="498"/>
                      <a:pt x="1463" y="463"/>
                    </a:cubicBezTo>
                    <a:cubicBezTo>
                      <a:pt x="1370" y="416"/>
                      <a:pt x="234" y="42"/>
                      <a:pt x="106" y="7"/>
                    </a:cubicBezTo>
                    <a:cubicBezTo>
                      <a:pt x="95" y="2"/>
                      <a:pt x="85" y="1"/>
                      <a:pt x="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1319270" y="1202861"/>
                <a:ext cx="32783" cy="114160"/>
              </a:xfrm>
              <a:custGeom>
                <a:rect b="b" l="l" r="r" t="t"/>
                <a:pathLst>
                  <a:path extrusionOk="0" h="1675" w="481">
                    <a:moveTo>
                      <a:pt x="247" y="1"/>
                    </a:moveTo>
                    <a:lnTo>
                      <a:pt x="1" y="1323"/>
                    </a:lnTo>
                    <a:lnTo>
                      <a:pt x="481" y="167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1313749" y="1197886"/>
                <a:ext cx="43142" cy="123906"/>
              </a:xfrm>
              <a:custGeom>
                <a:rect b="b" l="l" r="r" t="t"/>
                <a:pathLst>
                  <a:path extrusionOk="0" h="1818" w="633">
                    <a:moveTo>
                      <a:pt x="316" y="530"/>
                    </a:moveTo>
                    <a:lnTo>
                      <a:pt x="468" y="1584"/>
                    </a:lnTo>
                    <a:lnTo>
                      <a:pt x="164" y="1373"/>
                    </a:lnTo>
                    <a:lnTo>
                      <a:pt x="316" y="530"/>
                    </a:lnTo>
                    <a:close/>
                    <a:moveTo>
                      <a:pt x="311" y="1"/>
                    </a:moveTo>
                    <a:cubicBezTo>
                      <a:pt x="285" y="1"/>
                      <a:pt x="267" y="23"/>
                      <a:pt x="258" y="62"/>
                    </a:cubicBezTo>
                    <a:lnTo>
                      <a:pt x="12" y="1385"/>
                    </a:lnTo>
                    <a:cubicBezTo>
                      <a:pt x="0" y="1420"/>
                      <a:pt x="12" y="1443"/>
                      <a:pt x="35" y="1467"/>
                    </a:cubicBezTo>
                    <a:lnTo>
                      <a:pt x="515" y="1806"/>
                    </a:lnTo>
                    <a:cubicBezTo>
                      <a:pt x="527" y="1818"/>
                      <a:pt x="538" y="1818"/>
                      <a:pt x="562" y="1818"/>
                    </a:cubicBezTo>
                    <a:cubicBezTo>
                      <a:pt x="574" y="1818"/>
                      <a:pt x="585" y="1818"/>
                      <a:pt x="597" y="1806"/>
                    </a:cubicBezTo>
                    <a:cubicBezTo>
                      <a:pt x="620" y="1794"/>
                      <a:pt x="632" y="1759"/>
                      <a:pt x="632" y="1736"/>
                    </a:cubicBezTo>
                    <a:lnTo>
                      <a:pt x="398" y="62"/>
                    </a:lnTo>
                    <a:cubicBezTo>
                      <a:pt x="398" y="27"/>
                      <a:pt x="363" y="4"/>
                      <a:pt x="328" y="4"/>
                    </a:cubicBezTo>
                    <a:cubicBezTo>
                      <a:pt x="322" y="2"/>
                      <a:pt x="316" y="1"/>
                      <a:pt x="3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972281" y="1227739"/>
                <a:ext cx="44778" cy="80287"/>
              </a:xfrm>
              <a:custGeom>
                <a:rect b="b" l="l" r="r" t="t"/>
                <a:pathLst>
                  <a:path extrusionOk="0" h="1178" w="657">
                    <a:moveTo>
                      <a:pt x="90" y="1"/>
                    </a:moveTo>
                    <a:cubicBezTo>
                      <a:pt x="80" y="1"/>
                      <a:pt x="69" y="4"/>
                      <a:pt x="59" y="10"/>
                    </a:cubicBezTo>
                    <a:cubicBezTo>
                      <a:pt x="24" y="22"/>
                      <a:pt x="1" y="69"/>
                      <a:pt x="24" y="104"/>
                    </a:cubicBezTo>
                    <a:lnTo>
                      <a:pt x="504" y="1134"/>
                    </a:lnTo>
                    <a:cubicBezTo>
                      <a:pt x="516" y="1157"/>
                      <a:pt x="539" y="1169"/>
                      <a:pt x="574" y="1169"/>
                    </a:cubicBezTo>
                    <a:cubicBezTo>
                      <a:pt x="574" y="1175"/>
                      <a:pt x="577" y="1178"/>
                      <a:pt x="581" y="1178"/>
                    </a:cubicBezTo>
                    <a:cubicBezTo>
                      <a:pt x="586" y="1178"/>
                      <a:pt x="592" y="1175"/>
                      <a:pt x="598" y="1169"/>
                    </a:cubicBezTo>
                    <a:cubicBezTo>
                      <a:pt x="633" y="1157"/>
                      <a:pt x="656" y="1110"/>
                      <a:pt x="633" y="1075"/>
                    </a:cubicBezTo>
                    <a:lnTo>
                      <a:pt x="153" y="45"/>
                    </a:lnTo>
                    <a:cubicBezTo>
                      <a:pt x="144" y="20"/>
                      <a:pt x="118" y="1"/>
                      <a:pt x="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529531" y="1785195"/>
                <a:ext cx="2149881" cy="153212"/>
              </a:xfrm>
              <a:custGeom>
                <a:rect b="b" l="l" r="r" t="t"/>
                <a:pathLst>
                  <a:path extrusionOk="0" h="2248" w="31544">
                    <a:moveTo>
                      <a:pt x="1" y="1"/>
                    </a:moveTo>
                    <a:lnTo>
                      <a:pt x="1" y="2248"/>
                    </a:lnTo>
                    <a:lnTo>
                      <a:pt x="31543" y="2248"/>
                    </a:lnTo>
                    <a:lnTo>
                      <a:pt x="315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524760" y="1780424"/>
                <a:ext cx="2160241" cy="163572"/>
              </a:xfrm>
              <a:custGeom>
                <a:rect b="b" l="l" r="r" t="t"/>
                <a:pathLst>
                  <a:path extrusionOk="0" h="2400" w="31696">
                    <a:moveTo>
                      <a:pt x="31543" y="141"/>
                    </a:moveTo>
                    <a:lnTo>
                      <a:pt x="31543" y="2248"/>
                    </a:lnTo>
                    <a:lnTo>
                      <a:pt x="153" y="2248"/>
                    </a:lnTo>
                    <a:lnTo>
                      <a:pt x="153" y="141"/>
                    </a:lnTo>
                    <a:close/>
                    <a:moveTo>
                      <a:pt x="71" y="1"/>
                    </a:moveTo>
                    <a:cubicBezTo>
                      <a:pt x="36" y="1"/>
                      <a:pt x="1" y="36"/>
                      <a:pt x="1" y="71"/>
                    </a:cubicBezTo>
                    <a:lnTo>
                      <a:pt x="1" y="2318"/>
                    </a:lnTo>
                    <a:cubicBezTo>
                      <a:pt x="1" y="2365"/>
                      <a:pt x="36" y="2400"/>
                      <a:pt x="71" y="2400"/>
                    </a:cubicBezTo>
                    <a:lnTo>
                      <a:pt x="31613" y="2400"/>
                    </a:lnTo>
                    <a:cubicBezTo>
                      <a:pt x="31660" y="2400"/>
                      <a:pt x="31684" y="2365"/>
                      <a:pt x="31695" y="2330"/>
                    </a:cubicBezTo>
                    <a:lnTo>
                      <a:pt x="31695" y="71"/>
                    </a:lnTo>
                    <a:cubicBezTo>
                      <a:pt x="31684" y="36"/>
                      <a:pt x="31660" y="1"/>
                      <a:pt x="316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529531" y="1839448"/>
                <a:ext cx="2149881" cy="44778"/>
              </a:xfrm>
              <a:custGeom>
                <a:rect b="b" l="l" r="r" t="t"/>
                <a:pathLst>
                  <a:path extrusionOk="0" h="657" w="31544">
                    <a:moveTo>
                      <a:pt x="1" y="1"/>
                    </a:moveTo>
                    <a:lnTo>
                      <a:pt x="1" y="656"/>
                    </a:lnTo>
                    <a:lnTo>
                      <a:pt x="31543" y="656"/>
                    </a:lnTo>
                    <a:lnTo>
                      <a:pt x="315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524760" y="1834677"/>
                <a:ext cx="2160241" cy="54320"/>
              </a:xfrm>
              <a:custGeom>
                <a:rect b="b" l="l" r="r" t="t"/>
                <a:pathLst>
                  <a:path extrusionOk="0" h="797" w="31696">
                    <a:moveTo>
                      <a:pt x="31543" y="141"/>
                    </a:moveTo>
                    <a:lnTo>
                      <a:pt x="31543" y="656"/>
                    </a:lnTo>
                    <a:lnTo>
                      <a:pt x="153" y="656"/>
                    </a:lnTo>
                    <a:lnTo>
                      <a:pt x="153" y="141"/>
                    </a:lnTo>
                    <a:close/>
                    <a:moveTo>
                      <a:pt x="71" y="0"/>
                    </a:moveTo>
                    <a:cubicBezTo>
                      <a:pt x="36" y="0"/>
                      <a:pt x="1" y="24"/>
                      <a:pt x="1" y="71"/>
                    </a:cubicBezTo>
                    <a:lnTo>
                      <a:pt x="1" y="726"/>
                    </a:lnTo>
                    <a:cubicBezTo>
                      <a:pt x="1" y="761"/>
                      <a:pt x="36" y="796"/>
                      <a:pt x="71" y="796"/>
                    </a:cubicBezTo>
                    <a:lnTo>
                      <a:pt x="31613" y="796"/>
                    </a:lnTo>
                    <a:cubicBezTo>
                      <a:pt x="31660" y="796"/>
                      <a:pt x="31695" y="761"/>
                      <a:pt x="31695" y="726"/>
                    </a:cubicBezTo>
                    <a:lnTo>
                      <a:pt x="31695" y="71"/>
                    </a:lnTo>
                    <a:cubicBezTo>
                      <a:pt x="31695" y="24"/>
                      <a:pt x="31660" y="0"/>
                      <a:pt x="31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8" name="Google Shape;768;p19"/>
            <p:cNvGrpSpPr/>
            <p:nvPr/>
          </p:nvGrpSpPr>
          <p:grpSpPr>
            <a:xfrm>
              <a:off x="2282254" y="535244"/>
              <a:ext cx="1534866" cy="988273"/>
              <a:chOff x="2866938" y="1370416"/>
              <a:chExt cx="1006403" cy="648005"/>
            </a:xfrm>
          </p:grpSpPr>
          <p:sp>
            <p:nvSpPr>
              <p:cNvPr id="769" name="Google Shape;769;p19"/>
              <p:cNvSpPr/>
              <p:nvPr/>
            </p:nvSpPr>
            <p:spPr>
              <a:xfrm>
                <a:off x="2872298" y="1375776"/>
                <a:ext cx="995684" cy="637195"/>
              </a:xfrm>
              <a:custGeom>
                <a:rect b="b" l="l" r="r" t="t"/>
                <a:pathLst>
                  <a:path extrusionOk="0" h="8322" w="13004">
                    <a:moveTo>
                      <a:pt x="0" y="0"/>
                    </a:moveTo>
                    <a:lnTo>
                      <a:pt x="0" y="8322"/>
                    </a:lnTo>
                    <a:lnTo>
                      <a:pt x="13004" y="8322"/>
                    </a:lnTo>
                    <a:lnTo>
                      <a:pt x="130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2866938" y="1370416"/>
                <a:ext cx="1006403" cy="647991"/>
              </a:xfrm>
              <a:custGeom>
                <a:rect b="b" l="l" r="r" t="t"/>
                <a:pathLst>
                  <a:path extrusionOk="0" h="8463" w="13144">
                    <a:moveTo>
                      <a:pt x="13003" y="141"/>
                    </a:moveTo>
                    <a:lnTo>
                      <a:pt x="13003" y="8322"/>
                    </a:lnTo>
                    <a:lnTo>
                      <a:pt x="152" y="8322"/>
                    </a:lnTo>
                    <a:lnTo>
                      <a:pt x="152" y="141"/>
                    </a:lnTo>
                    <a:close/>
                    <a:moveTo>
                      <a:pt x="70" y="0"/>
                    </a:moveTo>
                    <a:cubicBezTo>
                      <a:pt x="35" y="0"/>
                      <a:pt x="0" y="35"/>
                      <a:pt x="0" y="70"/>
                    </a:cubicBezTo>
                    <a:lnTo>
                      <a:pt x="0" y="8392"/>
                    </a:lnTo>
                    <a:cubicBezTo>
                      <a:pt x="0" y="8427"/>
                      <a:pt x="35" y="8462"/>
                      <a:pt x="70" y="8462"/>
                    </a:cubicBezTo>
                    <a:lnTo>
                      <a:pt x="13074" y="8462"/>
                    </a:lnTo>
                    <a:cubicBezTo>
                      <a:pt x="13109" y="8462"/>
                      <a:pt x="13144" y="8427"/>
                      <a:pt x="13144" y="8392"/>
                    </a:cubicBezTo>
                    <a:lnTo>
                      <a:pt x="13144" y="70"/>
                    </a:lnTo>
                    <a:cubicBezTo>
                      <a:pt x="13144" y="35"/>
                      <a:pt x="13109" y="0"/>
                      <a:pt x="130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2872298" y="1942159"/>
                <a:ext cx="995684" cy="70825"/>
              </a:xfrm>
              <a:custGeom>
                <a:rect b="b" l="l" r="r" t="t"/>
                <a:pathLst>
                  <a:path extrusionOk="0" h="925" w="13004">
                    <a:moveTo>
                      <a:pt x="0" y="0"/>
                    </a:moveTo>
                    <a:lnTo>
                      <a:pt x="0" y="925"/>
                    </a:lnTo>
                    <a:lnTo>
                      <a:pt x="13004" y="925"/>
                    </a:lnTo>
                    <a:lnTo>
                      <a:pt x="130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2866938" y="1935881"/>
                <a:ext cx="1006403" cy="82540"/>
              </a:xfrm>
              <a:custGeom>
                <a:rect b="b" l="l" r="r" t="t"/>
                <a:pathLst>
                  <a:path extrusionOk="0" h="1078" w="13144">
                    <a:moveTo>
                      <a:pt x="13003" y="153"/>
                    </a:moveTo>
                    <a:lnTo>
                      <a:pt x="13003" y="937"/>
                    </a:lnTo>
                    <a:lnTo>
                      <a:pt x="152" y="937"/>
                    </a:lnTo>
                    <a:lnTo>
                      <a:pt x="152" y="153"/>
                    </a:lnTo>
                    <a:close/>
                    <a:moveTo>
                      <a:pt x="70" y="0"/>
                    </a:moveTo>
                    <a:cubicBezTo>
                      <a:pt x="35" y="0"/>
                      <a:pt x="0" y="36"/>
                      <a:pt x="0" y="82"/>
                    </a:cubicBezTo>
                    <a:lnTo>
                      <a:pt x="0" y="1007"/>
                    </a:lnTo>
                    <a:cubicBezTo>
                      <a:pt x="0" y="1042"/>
                      <a:pt x="35" y="1077"/>
                      <a:pt x="70" y="1077"/>
                    </a:cubicBezTo>
                    <a:lnTo>
                      <a:pt x="13074" y="1077"/>
                    </a:lnTo>
                    <a:cubicBezTo>
                      <a:pt x="13109" y="1077"/>
                      <a:pt x="13144" y="1042"/>
                      <a:pt x="13144" y="1007"/>
                    </a:cubicBezTo>
                    <a:lnTo>
                      <a:pt x="13144" y="82"/>
                    </a:lnTo>
                    <a:cubicBezTo>
                      <a:pt x="13144" y="36"/>
                      <a:pt x="13109" y="0"/>
                      <a:pt x="130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2872298" y="1967274"/>
                <a:ext cx="995684" cy="20673"/>
              </a:xfrm>
              <a:custGeom>
                <a:rect b="b" l="l" r="r" t="t"/>
                <a:pathLst>
                  <a:path extrusionOk="0" h="270" w="13004">
                    <a:moveTo>
                      <a:pt x="0" y="0"/>
                    </a:moveTo>
                    <a:lnTo>
                      <a:pt x="0" y="269"/>
                    </a:lnTo>
                    <a:lnTo>
                      <a:pt x="13004" y="269"/>
                    </a:lnTo>
                    <a:lnTo>
                      <a:pt x="130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2866938" y="1961838"/>
                <a:ext cx="1006403" cy="32388"/>
              </a:xfrm>
              <a:custGeom>
                <a:rect b="b" l="l" r="r" t="t"/>
                <a:pathLst>
                  <a:path extrusionOk="0" h="423" w="13144">
                    <a:moveTo>
                      <a:pt x="13003" y="141"/>
                    </a:moveTo>
                    <a:lnTo>
                      <a:pt x="13003" y="270"/>
                    </a:lnTo>
                    <a:lnTo>
                      <a:pt x="152" y="270"/>
                    </a:lnTo>
                    <a:lnTo>
                      <a:pt x="152" y="141"/>
                    </a:lnTo>
                    <a:close/>
                    <a:moveTo>
                      <a:pt x="70" y="1"/>
                    </a:moveTo>
                    <a:cubicBezTo>
                      <a:pt x="35" y="1"/>
                      <a:pt x="0" y="36"/>
                      <a:pt x="0" y="71"/>
                    </a:cubicBezTo>
                    <a:lnTo>
                      <a:pt x="0" y="340"/>
                    </a:lnTo>
                    <a:cubicBezTo>
                      <a:pt x="0" y="387"/>
                      <a:pt x="35" y="422"/>
                      <a:pt x="70" y="422"/>
                    </a:cubicBezTo>
                    <a:lnTo>
                      <a:pt x="13074" y="422"/>
                    </a:lnTo>
                    <a:cubicBezTo>
                      <a:pt x="13109" y="422"/>
                      <a:pt x="13144" y="387"/>
                      <a:pt x="13144" y="340"/>
                    </a:cubicBezTo>
                    <a:lnTo>
                      <a:pt x="13144" y="71"/>
                    </a:lnTo>
                    <a:cubicBezTo>
                      <a:pt x="13144" y="36"/>
                      <a:pt x="13109" y="1"/>
                      <a:pt x="130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161069" y="1508614"/>
                <a:ext cx="343022" cy="293866"/>
              </a:xfrm>
              <a:custGeom>
                <a:rect b="b" l="l" r="r" t="t"/>
                <a:pathLst>
                  <a:path extrusionOk="0" h="3838" w="4480">
                    <a:moveTo>
                      <a:pt x="2550" y="0"/>
                    </a:moveTo>
                    <a:cubicBezTo>
                      <a:pt x="2077" y="0"/>
                      <a:pt x="1594" y="177"/>
                      <a:pt x="1202" y="572"/>
                    </a:cubicBezTo>
                    <a:cubicBezTo>
                      <a:pt x="0" y="1774"/>
                      <a:pt x="858" y="3838"/>
                      <a:pt x="2557" y="3838"/>
                    </a:cubicBezTo>
                    <a:cubicBezTo>
                      <a:pt x="2562" y="3838"/>
                      <a:pt x="2567" y="3838"/>
                      <a:pt x="2572" y="3838"/>
                    </a:cubicBezTo>
                    <a:cubicBezTo>
                      <a:pt x="3625" y="3826"/>
                      <a:pt x="4479" y="2972"/>
                      <a:pt x="4479" y="1918"/>
                    </a:cubicBezTo>
                    <a:cubicBezTo>
                      <a:pt x="4479" y="764"/>
                      <a:pt x="3535" y="0"/>
                      <a:pt x="25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314897" y="1584647"/>
                <a:ext cx="127332" cy="147928"/>
              </a:xfrm>
              <a:custGeom>
                <a:rect b="b" l="l" r="r" t="t"/>
                <a:pathLst>
                  <a:path extrusionOk="0" h="1932" w="1663">
                    <a:moveTo>
                      <a:pt x="1" y="1"/>
                    </a:moveTo>
                    <a:lnTo>
                      <a:pt x="1" y="1932"/>
                    </a:lnTo>
                    <a:lnTo>
                      <a:pt x="1663" y="9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19"/>
            <p:cNvGrpSpPr/>
            <p:nvPr/>
          </p:nvGrpSpPr>
          <p:grpSpPr>
            <a:xfrm>
              <a:off x="1418021" y="2285526"/>
              <a:ext cx="1366729" cy="2326302"/>
              <a:chOff x="-361925" y="1849750"/>
              <a:chExt cx="504775" cy="859175"/>
            </a:xfrm>
          </p:grpSpPr>
          <p:sp>
            <p:nvSpPr>
              <p:cNvPr id="778" name="Google Shape;778;p19"/>
              <p:cNvSpPr/>
              <p:nvPr/>
            </p:nvSpPr>
            <p:spPr>
              <a:xfrm>
                <a:off x="-145675" y="1851575"/>
                <a:ext cx="71125" cy="60450"/>
              </a:xfrm>
              <a:custGeom>
                <a:rect b="b" l="l" r="r" t="t"/>
                <a:pathLst>
                  <a:path extrusionOk="0" h="2418" w="2845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54" y="2417"/>
                      <a:pt x="2682" y="2417"/>
                    </a:cubicBezTo>
                    <a:cubicBezTo>
                      <a:pt x="2735" y="2417"/>
                      <a:pt x="2789" y="2415"/>
                      <a:pt x="2844" y="24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-148025" y="1849750"/>
                <a:ext cx="75525" cy="64175"/>
              </a:xfrm>
              <a:custGeom>
                <a:rect b="b" l="l" r="r" t="t"/>
                <a:pathLst>
                  <a:path extrusionOk="0" h="2567" w="3021">
                    <a:moveTo>
                      <a:pt x="83" y="0"/>
                    </a:moveTo>
                    <a:cubicBezTo>
                      <a:pt x="75" y="0"/>
                      <a:pt x="67" y="1"/>
                      <a:pt x="59" y="3"/>
                    </a:cubicBezTo>
                    <a:cubicBezTo>
                      <a:pt x="24" y="15"/>
                      <a:pt x="1" y="62"/>
                      <a:pt x="12" y="97"/>
                    </a:cubicBezTo>
                    <a:cubicBezTo>
                      <a:pt x="24" y="120"/>
                      <a:pt x="808" y="2567"/>
                      <a:pt x="2786" y="2567"/>
                    </a:cubicBezTo>
                    <a:lnTo>
                      <a:pt x="2950" y="2555"/>
                    </a:lnTo>
                    <a:cubicBezTo>
                      <a:pt x="2985" y="2555"/>
                      <a:pt x="3020" y="2520"/>
                      <a:pt x="3009" y="2485"/>
                    </a:cubicBezTo>
                    <a:cubicBezTo>
                      <a:pt x="3009" y="2438"/>
                      <a:pt x="2973" y="2414"/>
                      <a:pt x="2938" y="2414"/>
                    </a:cubicBezTo>
                    <a:cubicBezTo>
                      <a:pt x="2888" y="2418"/>
                      <a:pt x="2838" y="2419"/>
                      <a:pt x="2789" y="2419"/>
                    </a:cubicBezTo>
                    <a:cubicBezTo>
                      <a:pt x="920" y="2419"/>
                      <a:pt x="164" y="84"/>
                      <a:pt x="153" y="50"/>
                    </a:cubicBezTo>
                    <a:cubicBezTo>
                      <a:pt x="143" y="21"/>
                      <a:pt x="118" y="0"/>
                      <a:pt x="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-170250" y="1934650"/>
                <a:ext cx="21350" cy="33475"/>
              </a:xfrm>
              <a:custGeom>
                <a:rect b="b" l="l" r="r" t="t"/>
                <a:pathLst>
                  <a:path extrusionOk="0" h="1339" w="854">
                    <a:moveTo>
                      <a:pt x="286" y="1"/>
                    </a:moveTo>
                    <a:cubicBezTo>
                      <a:pt x="220" y="1"/>
                      <a:pt x="0" y="26"/>
                      <a:pt x="0" y="364"/>
                    </a:cubicBezTo>
                    <a:cubicBezTo>
                      <a:pt x="0" y="762"/>
                      <a:pt x="199" y="1207"/>
                      <a:pt x="527" y="1324"/>
                    </a:cubicBezTo>
                    <a:cubicBezTo>
                      <a:pt x="558" y="1334"/>
                      <a:pt x="585" y="1338"/>
                      <a:pt x="610" y="1338"/>
                    </a:cubicBezTo>
                    <a:cubicBezTo>
                      <a:pt x="853" y="1338"/>
                      <a:pt x="787" y="896"/>
                      <a:pt x="702" y="715"/>
                    </a:cubicBezTo>
                    <a:cubicBezTo>
                      <a:pt x="620" y="516"/>
                      <a:pt x="304" y="1"/>
                      <a:pt x="304" y="1"/>
                    </a:cubicBezTo>
                    <a:cubicBezTo>
                      <a:pt x="304" y="1"/>
                      <a:pt x="298" y="1"/>
                      <a:pt x="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-172600" y="1933150"/>
                <a:ext cx="25175" cy="36650"/>
              </a:xfrm>
              <a:custGeom>
                <a:rect b="b" l="l" r="r" t="t"/>
                <a:pathLst>
                  <a:path extrusionOk="0" h="1466" w="1007">
                    <a:moveTo>
                      <a:pt x="363" y="143"/>
                    </a:moveTo>
                    <a:cubicBezTo>
                      <a:pt x="433" y="260"/>
                      <a:pt x="668" y="658"/>
                      <a:pt x="738" y="811"/>
                    </a:cubicBezTo>
                    <a:cubicBezTo>
                      <a:pt x="808" y="963"/>
                      <a:pt x="831" y="1232"/>
                      <a:pt x="761" y="1302"/>
                    </a:cubicBezTo>
                    <a:cubicBezTo>
                      <a:pt x="753" y="1310"/>
                      <a:pt x="739" y="1324"/>
                      <a:pt x="705" y="1324"/>
                    </a:cubicBezTo>
                    <a:cubicBezTo>
                      <a:pt x="689" y="1324"/>
                      <a:pt x="670" y="1321"/>
                      <a:pt x="644" y="1314"/>
                    </a:cubicBezTo>
                    <a:cubicBezTo>
                      <a:pt x="328" y="1208"/>
                      <a:pt x="164" y="775"/>
                      <a:pt x="164" y="424"/>
                    </a:cubicBezTo>
                    <a:cubicBezTo>
                      <a:pt x="153" y="331"/>
                      <a:pt x="176" y="249"/>
                      <a:pt x="246" y="179"/>
                    </a:cubicBezTo>
                    <a:cubicBezTo>
                      <a:pt x="270" y="155"/>
                      <a:pt x="316" y="143"/>
                      <a:pt x="363" y="143"/>
                    </a:cubicBezTo>
                    <a:close/>
                    <a:moveTo>
                      <a:pt x="363" y="0"/>
                    </a:moveTo>
                    <a:cubicBezTo>
                      <a:pt x="286" y="0"/>
                      <a:pt x="209" y="24"/>
                      <a:pt x="141" y="73"/>
                    </a:cubicBezTo>
                    <a:cubicBezTo>
                      <a:pt x="47" y="167"/>
                      <a:pt x="0" y="296"/>
                      <a:pt x="12" y="424"/>
                    </a:cubicBezTo>
                    <a:cubicBezTo>
                      <a:pt x="12" y="822"/>
                      <a:pt x="223" y="1326"/>
                      <a:pt x="597" y="1454"/>
                    </a:cubicBezTo>
                    <a:cubicBezTo>
                      <a:pt x="632" y="1466"/>
                      <a:pt x="668" y="1466"/>
                      <a:pt x="714" y="1466"/>
                    </a:cubicBezTo>
                    <a:cubicBezTo>
                      <a:pt x="773" y="1466"/>
                      <a:pt x="831" y="1443"/>
                      <a:pt x="867" y="1396"/>
                    </a:cubicBezTo>
                    <a:cubicBezTo>
                      <a:pt x="1007" y="1255"/>
                      <a:pt x="937" y="904"/>
                      <a:pt x="867" y="752"/>
                    </a:cubicBezTo>
                    <a:cubicBezTo>
                      <a:pt x="785" y="541"/>
                      <a:pt x="480" y="50"/>
                      <a:pt x="469" y="26"/>
                    </a:cubicBezTo>
                    <a:lnTo>
                      <a:pt x="445" y="3"/>
                    </a:lnTo>
                    <a:lnTo>
                      <a:pt x="410" y="3"/>
                    </a:lnTo>
                    <a:cubicBezTo>
                      <a:pt x="394" y="1"/>
                      <a:pt x="379" y="0"/>
                      <a:pt x="3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-84200" y="1934650"/>
                <a:ext cx="21650" cy="33475"/>
              </a:xfrm>
              <a:custGeom>
                <a:rect b="b" l="l" r="r" t="t"/>
                <a:pathLst>
                  <a:path extrusionOk="0" h="1339" w="866">
                    <a:moveTo>
                      <a:pt x="568" y="1"/>
                    </a:moveTo>
                    <a:cubicBezTo>
                      <a:pt x="556" y="1"/>
                      <a:pt x="549" y="1"/>
                      <a:pt x="549" y="1"/>
                    </a:cubicBezTo>
                    <a:cubicBezTo>
                      <a:pt x="549" y="1"/>
                      <a:pt x="233" y="516"/>
                      <a:pt x="151" y="715"/>
                    </a:cubicBezTo>
                    <a:cubicBezTo>
                      <a:pt x="66" y="896"/>
                      <a:pt x="0" y="1338"/>
                      <a:pt x="244" y="1338"/>
                    </a:cubicBezTo>
                    <a:cubicBezTo>
                      <a:pt x="268" y="1338"/>
                      <a:pt x="296" y="1334"/>
                      <a:pt x="327" y="1324"/>
                    </a:cubicBezTo>
                    <a:cubicBezTo>
                      <a:pt x="654" y="1207"/>
                      <a:pt x="865" y="762"/>
                      <a:pt x="865" y="364"/>
                    </a:cubicBezTo>
                    <a:cubicBezTo>
                      <a:pt x="865" y="26"/>
                      <a:pt x="637" y="1"/>
                      <a:pt x="5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-85700" y="1933150"/>
                <a:ext cx="25200" cy="36650"/>
              </a:xfrm>
              <a:custGeom>
                <a:rect b="b" l="l" r="r" t="t"/>
                <a:pathLst>
                  <a:path extrusionOk="0" h="1466" w="1008">
                    <a:moveTo>
                      <a:pt x="656" y="132"/>
                    </a:moveTo>
                    <a:cubicBezTo>
                      <a:pt x="691" y="143"/>
                      <a:pt x="738" y="155"/>
                      <a:pt x="773" y="179"/>
                    </a:cubicBezTo>
                    <a:cubicBezTo>
                      <a:pt x="832" y="249"/>
                      <a:pt x="855" y="331"/>
                      <a:pt x="843" y="424"/>
                    </a:cubicBezTo>
                    <a:cubicBezTo>
                      <a:pt x="843" y="775"/>
                      <a:pt x="679" y="1208"/>
                      <a:pt x="363" y="1314"/>
                    </a:cubicBezTo>
                    <a:cubicBezTo>
                      <a:pt x="338" y="1321"/>
                      <a:pt x="318" y="1324"/>
                      <a:pt x="303" y="1324"/>
                    </a:cubicBezTo>
                    <a:cubicBezTo>
                      <a:pt x="268" y="1324"/>
                      <a:pt x="254" y="1310"/>
                      <a:pt x="246" y="1302"/>
                    </a:cubicBezTo>
                    <a:cubicBezTo>
                      <a:pt x="176" y="1232"/>
                      <a:pt x="200" y="974"/>
                      <a:pt x="270" y="811"/>
                    </a:cubicBezTo>
                    <a:cubicBezTo>
                      <a:pt x="352" y="647"/>
                      <a:pt x="574" y="260"/>
                      <a:pt x="656" y="132"/>
                    </a:cubicBezTo>
                    <a:close/>
                    <a:moveTo>
                      <a:pt x="644" y="0"/>
                    </a:moveTo>
                    <a:cubicBezTo>
                      <a:pt x="629" y="0"/>
                      <a:pt x="613" y="1"/>
                      <a:pt x="597" y="3"/>
                    </a:cubicBezTo>
                    <a:lnTo>
                      <a:pt x="562" y="3"/>
                    </a:lnTo>
                    <a:lnTo>
                      <a:pt x="551" y="26"/>
                    </a:lnTo>
                    <a:cubicBezTo>
                      <a:pt x="527" y="50"/>
                      <a:pt x="235" y="541"/>
                      <a:pt x="141" y="752"/>
                    </a:cubicBezTo>
                    <a:cubicBezTo>
                      <a:pt x="71" y="904"/>
                      <a:pt x="1" y="1255"/>
                      <a:pt x="141" y="1396"/>
                    </a:cubicBezTo>
                    <a:cubicBezTo>
                      <a:pt x="176" y="1443"/>
                      <a:pt x="235" y="1466"/>
                      <a:pt x="293" y="1466"/>
                    </a:cubicBezTo>
                    <a:cubicBezTo>
                      <a:pt x="340" y="1466"/>
                      <a:pt x="375" y="1466"/>
                      <a:pt x="410" y="1454"/>
                    </a:cubicBezTo>
                    <a:cubicBezTo>
                      <a:pt x="785" y="1326"/>
                      <a:pt x="995" y="834"/>
                      <a:pt x="995" y="424"/>
                    </a:cubicBezTo>
                    <a:cubicBezTo>
                      <a:pt x="1007" y="296"/>
                      <a:pt x="960" y="167"/>
                      <a:pt x="867" y="73"/>
                    </a:cubicBezTo>
                    <a:cubicBezTo>
                      <a:pt x="798" y="24"/>
                      <a:pt x="722" y="0"/>
                      <a:pt x="6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-215900" y="2329700"/>
                <a:ext cx="99500" cy="377075"/>
              </a:xfrm>
              <a:custGeom>
                <a:rect b="b" l="l" r="r" t="t"/>
                <a:pathLst>
                  <a:path extrusionOk="0" h="15083" w="3980">
                    <a:moveTo>
                      <a:pt x="843" y="0"/>
                    </a:moveTo>
                    <a:lnTo>
                      <a:pt x="972" y="492"/>
                    </a:lnTo>
                    <a:lnTo>
                      <a:pt x="1206" y="12488"/>
                    </a:lnTo>
                    <a:lnTo>
                      <a:pt x="972" y="12793"/>
                    </a:lnTo>
                    <a:lnTo>
                      <a:pt x="1077" y="13460"/>
                    </a:lnTo>
                    <a:cubicBezTo>
                      <a:pt x="1077" y="13460"/>
                      <a:pt x="844" y="13186"/>
                      <a:pt x="557" y="13186"/>
                    </a:cubicBezTo>
                    <a:cubicBezTo>
                      <a:pt x="498" y="13186"/>
                      <a:pt x="437" y="13198"/>
                      <a:pt x="375" y="13226"/>
                    </a:cubicBezTo>
                    <a:cubicBezTo>
                      <a:pt x="0" y="13389"/>
                      <a:pt x="539" y="14326"/>
                      <a:pt x="1077" y="14665"/>
                    </a:cubicBezTo>
                    <a:cubicBezTo>
                      <a:pt x="1448" y="14899"/>
                      <a:pt x="1652" y="15083"/>
                      <a:pt x="1843" y="15083"/>
                    </a:cubicBezTo>
                    <a:cubicBezTo>
                      <a:pt x="1929" y="15083"/>
                      <a:pt x="2012" y="15045"/>
                      <a:pt x="2107" y="14958"/>
                    </a:cubicBezTo>
                    <a:cubicBezTo>
                      <a:pt x="2411" y="14689"/>
                      <a:pt x="2376" y="13787"/>
                      <a:pt x="2376" y="13787"/>
                    </a:cubicBezTo>
                    <a:cubicBezTo>
                      <a:pt x="2470" y="13507"/>
                      <a:pt x="2540" y="13214"/>
                      <a:pt x="2575" y="12921"/>
                    </a:cubicBezTo>
                    <a:lnTo>
                      <a:pt x="2575" y="12219"/>
                    </a:lnTo>
                    <a:cubicBezTo>
                      <a:pt x="2575" y="12219"/>
                      <a:pt x="2950" y="11985"/>
                      <a:pt x="2950" y="11376"/>
                    </a:cubicBezTo>
                    <a:cubicBezTo>
                      <a:pt x="2950" y="10779"/>
                      <a:pt x="3980" y="1170"/>
                      <a:pt x="3980" y="1170"/>
                    </a:cubicBezTo>
                    <a:lnTo>
                      <a:pt x="8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-212100" y="2327750"/>
                <a:ext cx="97750" cy="381175"/>
              </a:xfrm>
              <a:custGeom>
                <a:rect b="b" l="l" r="r" t="t"/>
                <a:pathLst>
                  <a:path extrusionOk="0" h="15247" w="3910">
                    <a:moveTo>
                      <a:pt x="796" y="183"/>
                    </a:moveTo>
                    <a:lnTo>
                      <a:pt x="3746" y="1284"/>
                    </a:lnTo>
                    <a:cubicBezTo>
                      <a:pt x="3652" y="2150"/>
                      <a:pt x="2716" y="10881"/>
                      <a:pt x="2716" y="11466"/>
                    </a:cubicBezTo>
                    <a:cubicBezTo>
                      <a:pt x="2716" y="12016"/>
                      <a:pt x="2400" y="12239"/>
                      <a:pt x="2388" y="12239"/>
                    </a:cubicBezTo>
                    <a:cubicBezTo>
                      <a:pt x="2365" y="12250"/>
                      <a:pt x="2353" y="12274"/>
                      <a:pt x="2353" y="12309"/>
                    </a:cubicBezTo>
                    <a:lnTo>
                      <a:pt x="2353" y="13011"/>
                    </a:lnTo>
                    <a:cubicBezTo>
                      <a:pt x="2306" y="13292"/>
                      <a:pt x="2248" y="13573"/>
                      <a:pt x="2154" y="13854"/>
                    </a:cubicBezTo>
                    <a:cubicBezTo>
                      <a:pt x="2154" y="13865"/>
                      <a:pt x="2154" y="13865"/>
                      <a:pt x="2154" y="13877"/>
                    </a:cubicBezTo>
                    <a:cubicBezTo>
                      <a:pt x="2166" y="14111"/>
                      <a:pt x="2131" y="14790"/>
                      <a:pt x="1908" y="14989"/>
                    </a:cubicBezTo>
                    <a:cubicBezTo>
                      <a:pt x="1833" y="15055"/>
                      <a:pt x="1770" y="15087"/>
                      <a:pt x="1700" y="15087"/>
                    </a:cubicBezTo>
                    <a:cubicBezTo>
                      <a:pt x="1584" y="15087"/>
                      <a:pt x="1451" y="15002"/>
                      <a:pt x="1218" y="14849"/>
                    </a:cubicBezTo>
                    <a:cubicBezTo>
                      <a:pt x="1136" y="14790"/>
                      <a:pt x="1054" y="14732"/>
                      <a:pt x="960" y="14673"/>
                    </a:cubicBezTo>
                    <a:cubicBezTo>
                      <a:pt x="562" y="14439"/>
                      <a:pt x="153" y="13819"/>
                      <a:pt x="176" y="13503"/>
                    </a:cubicBezTo>
                    <a:cubicBezTo>
                      <a:pt x="164" y="13444"/>
                      <a:pt x="199" y="13397"/>
                      <a:pt x="246" y="13374"/>
                    </a:cubicBezTo>
                    <a:cubicBezTo>
                      <a:pt x="293" y="13350"/>
                      <a:pt x="352" y="13339"/>
                      <a:pt x="410" y="13339"/>
                    </a:cubicBezTo>
                    <a:lnTo>
                      <a:pt x="410" y="13350"/>
                    </a:lnTo>
                    <a:cubicBezTo>
                      <a:pt x="586" y="13362"/>
                      <a:pt x="749" y="13456"/>
                      <a:pt x="866" y="13596"/>
                    </a:cubicBezTo>
                    <a:cubicBezTo>
                      <a:pt x="881" y="13615"/>
                      <a:pt x="901" y="13623"/>
                      <a:pt x="920" y="13623"/>
                    </a:cubicBezTo>
                    <a:cubicBezTo>
                      <a:pt x="962" y="13623"/>
                      <a:pt x="1003" y="13586"/>
                      <a:pt x="995" y="13538"/>
                    </a:cubicBezTo>
                    <a:lnTo>
                      <a:pt x="902" y="12894"/>
                    </a:lnTo>
                    <a:lnTo>
                      <a:pt x="1112" y="12613"/>
                    </a:lnTo>
                    <a:cubicBezTo>
                      <a:pt x="1112" y="12601"/>
                      <a:pt x="1124" y="12578"/>
                      <a:pt x="1124" y="12566"/>
                    </a:cubicBezTo>
                    <a:lnTo>
                      <a:pt x="890" y="570"/>
                    </a:lnTo>
                    <a:cubicBezTo>
                      <a:pt x="890" y="558"/>
                      <a:pt x="890" y="558"/>
                      <a:pt x="890" y="546"/>
                    </a:cubicBezTo>
                    <a:lnTo>
                      <a:pt x="796" y="183"/>
                    </a:lnTo>
                    <a:close/>
                    <a:moveTo>
                      <a:pt x="688" y="0"/>
                    </a:moveTo>
                    <a:cubicBezTo>
                      <a:pt x="672" y="0"/>
                      <a:pt x="658" y="6"/>
                      <a:pt x="644" y="19"/>
                    </a:cubicBezTo>
                    <a:cubicBezTo>
                      <a:pt x="621" y="31"/>
                      <a:pt x="621" y="66"/>
                      <a:pt x="621" y="90"/>
                    </a:cubicBezTo>
                    <a:lnTo>
                      <a:pt x="761" y="581"/>
                    </a:lnTo>
                    <a:lnTo>
                      <a:pt x="984" y="12543"/>
                    </a:lnTo>
                    <a:lnTo>
                      <a:pt x="761" y="12824"/>
                    </a:lnTo>
                    <a:cubicBezTo>
                      <a:pt x="749" y="12835"/>
                      <a:pt x="749" y="12859"/>
                      <a:pt x="749" y="12882"/>
                    </a:cubicBezTo>
                    <a:lnTo>
                      <a:pt x="820" y="13350"/>
                    </a:lnTo>
                    <a:cubicBezTo>
                      <a:pt x="705" y="13251"/>
                      <a:pt x="561" y="13197"/>
                      <a:pt x="416" y="13197"/>
                    </a:cubicBezTo>
                    <a:cubicBezTo>
                      <a:pt x="339" y="13197"/>
                      <a:pt x="261" y="13212"/>
                      <a:pt x="188" y="13245"/>
                    </a:cubicBezTo>
                    <a:cubicBezTo>
                      <a:pt x="94" y="13280"/>
                      <a:pt x="24" y="13386"/>
                      <a:pt x="24" y="13491"/>
                    </a:cubicBezTo>
                    <a:cubicBezTo>
                      <a:pt x="0" y="13865"/>
                      <a:pt x="433" y="14533"/>
                      <a:pt x="878" y="14813"/>
                    </a:cubicBezTo>
                    <a:cubicBezTo>
                      <a:pt x="972" y="14872"/>
                      <a:pt x="1065" y="14931"/>
                      <a:pt x="1136" y="14977"/>
                    </a:cubicBezTo>
                    <a:cubicBezTo>
                      <a:pt x="1358" y="15129"/>
                      <a:pt x="1534" y="15247"/>
                      <a:pt x="1697" y="15247"/>
                    </a:cubicBezTo>
                    <a:cubicBezTo>
                      <a:pt x="1815" y="15235"/>
                      <a:pt x="1932" y="15188"/>
                      <a:pt x="2013" y="15106"/>
                    </a:cubicBezTo>
                    <a:cubicBezTo>
                      <a:pt x="2318" y="14837"/>
                      <a:pt x="2306" y="14006"/>
                      <a:pt x="2306" y="13889"/>
                    </a:cubicBezTo>
                    <a:cubicBezTo>
                      <a:pt x="2400" y="13608"/>
                      <a:pt x="2470" y="13315"/>
                      <a:pt x="2505" y="13011"/>
                    </a:cubicBezTo>
                    <a:lnTo>
                      <a:pt x="2505" y="12356"/>
                    </a:lnTo>
                    <a:cubicBezTo>
                      <a:pt x="2763" y="12133"/>
                      <a:pt x="2891" y="11806"/>
                      <a:pt x="2880" y="11478"/>
                    </a:cubicBezTo>
                    <a:cubicBezTo>
                      <a:pt x="2880" y="10881"/>
                      <a:pt x="3898" y="1342"/>
                      <a:pt x="3910" y="1248"/>
                    </a:cubicBezTo>
                    <a:cubicBezTo>
                      <a:pt x="3910" y="1213"/>
                      <a:pt x="3898" y="1190"/>
                      <a:pt x="3863" y="1178"/>
                    </a:cubicBezTo>
                    <a:lnTo>
                      <a:pt x="726" y="8"/>
                    </a:lnTo>
                    <a:cubicBezTo>
                      <a:pt x="711" y="3"/>
                      <a:pt x="699" y="0"/>
                      <a:pt x="68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-92725" y="2329100"/>
                <a:ext cx="99525" cy="377675"/>
              </a:xfrm>
              <a:custGeom>
                <a:rect b="b" l="l" r="r" t="t"/>
                <a:pathLst>
                  <a:path extrusionOk="0" h="15107" w="3981">
                    <a:moveTo>
                      <a:pt x="3149" y="1"/>
                    </a:moveTo>
                    <a:lnTo>
                      <a:pt x="1" y="1171"/>
                    </a:lnTo>
                    <a:cubicBezTo>
                      <a:pt x="1" y="1171"/>
                      <a:pt x="1042" y="10803"/>
                      <a:pt x="1042" y="11400"/>
                    </a:cubicBezTo>
                    <a:cubicBezTo>
                      <a:pt x="1042" y="12009"/>
                      <a:pt x="1405" y="12243"/>
                      <a:pt x="1405" y="12243"/>
                    </a:cubicBezTo>
                    <a:lnTo>
                      <a:pt x="1405" y="12945"/>
                    </a:lnTo>
                    <a:cubicBezTo>
                      <a:pt x="1452" y="13238"/>
                      <a:pt x="1510" y="13531"/>
                      <a:pt x="1604" y="13811"/>
                    </a:cubicBezTo>
                    <a:cubicBezTo>
                      <a:pt x="1604" y="13811"/>
                      <a:pt x="1569" y="14713"/>
                      <a:pt x="1873" y="14982"/>
                    </a:cubicBezTo>
                    <a:cubicBezTo>
                      <a:pt x="1968" y="15069"/>
                      <a:pt x="2053" y="15107"/>
                      <a:pt x="2140" y="15107"/>
                    </a:cubicBezTo>
                    <a:cubicBezTo>
                      <a:pt x="2334" y="15107"/>
                      <a:pt x="2544" y="14923"/>
                      <a:pt x="2915" y="14689"/>
                    </a:cubicBezTo>
                    <a:cubicBezTo>
                      <a:pt x="3453" y="14350"/>
                      <a:pt x="3980" y="13413"/>
                      <a:pt x="3617" y="13250"/>
                    </a:cubicBezTo>
                    <a:cubicBezTo>
                      <a:pt x="3553" y="13222"/>
                      <a:pt x="3491" y="13210"/>
                      <a:pt x="3431" y="13210"/>
                    </a:cubicBezTo>
                    <a:cubicBezTo>
                      <a:pt x="3140" y="13210"/>
                      <a:pt x="2915" y="13484"/>
                      <a:pt x="2915" y="13484"/>
                    </a:cubicBezTo>
                    <a:lnTo>
                      <a:pt x="3009" y="12817"/>
                    </a:lnTo>
                    <a:lnTo>
                      <a:pt x="2775" y="12512"/>
                    </a:lnTo>
                    <a:lnTo>
                      <a:pt x="3009" y="516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-94475" y="2327650"/>
                <a:ext cx="97750" cy="381275"/>
              </a:xfrm>
              <a:custGeom>
                <a:rect b="b" l="l" r="r" t="t"/>
                <a:pathLst>
                  <a:path extrusionOk="0" h="15251" w="3910">
                    <a:moveTo>
                      <a:pt x="3102" y="199"/>
                    </a:moveTo>
                    <a:lnTo>
                      <a:pt x="3008" y="562"/>
                    </a:lnTo>
                    <a:cubicBezTo>
                      <a:pt x="2997" y="574"/>
                      <a:pt x="2997" y="574"/>
                      <a:pt x="3008" y="585"/>
                    </a:cubicBezTo>
                    <a:lnTo>
                      <a:pt x="2763" y="12582"/>
                    </a:lnTo>
                    <a:cubicBezTo>
                      <a:pt x="2763" y="12594"/>
                      <a:pt x="2774" y="12617"/>
                      <a:pt x="2786" y="12629"/>
                    </a:cubicBezTo>
                    <a:lnTo>
                      <a:pt x="2997" y="12898"/>
                    </a:lnTo>
                    <a:lnTo>
                      <a:pt x="2903" y="13542"/>
                    </a:lnTo>
                    <a:cubicBezTo>
                      <a:pt x="2903" y="13577"/>
                      <a:pt x="2915" y="13600"/>
                      <a:pt x="2950" y="13612"/>
                    </a:cubicBezTo>
                    <a:cubicBezTo>
                      <a:pt x="2959" y="13621"/>
                      <a:pt x="2969" y="13625"/>
                      <a:pt x="2980" y="13625"/>
                    </a:cubicBezTo>
                    <a:cubicBezTo>
                      <a:pt x="2998" y="13625"/>
                      <a:pt x="3017" y="13615"/>
                      <a:pt x="3032" y="13600"/>
                    </a:cubicBezTo>
                    <a:cubicBezTo>
                      <a:pt x="3032" y="13600"/>
                      <a:pt x="3245" y="13346"/>
                      <a:pt x="3501" y="13346"/>
                    </a:cubicBezTo>
                    <a:cubicBezTo>
                      <a:pt x="3550" y="13346"/>
                      <a:pt x="3601" y="13355"/>
                      <a:pt x="3652" y="13378"/>
                    </a:cubicBezTo>
                    <a:cubicBezTo>
                      <a:pt x="3699" y="13401"/>
                      <a:pt x="3734" y="13460"/>
                      <a:pt x="3722" y="13518"/>
                    </a:cubicBezTo>
                    <a:cubicBezTo>
                      <a:pt x="3746" y="13823"/>
                      <a:pt x="3336" y="14443"/>
                      <a:pt x="2938" y="14689"/>
                    </a:cubicBezTo>
                    <a:cubicBezTo>
                      <a:pt x="2845" y="14747"/>
                      <a:pt x="2763" y="14806"/>
                      <a:pt x="2681" y="14853"/>
                    </a:cubicBezTo>
                    <a:cubicBezTo>
                      <a:pt x="2446" y="15014"/>
                      <a:pt x="2313" y="15102"/>
                      <a:pt x="2197" y="15102"/>
                    </a:cubicBezTo>
                    <a:cubicBezTo>
                      <a:pt x="2127" y="15102"/>
                      <a:pt x="2064" y="15070"/>
                      <a:pt x="1990" y="15005"/>
                    </a:cubicBezTo>
                    <a:cubicBezTo>
                      <a:pt x="1768" y="14794"/>
                      <a:pt x="1733" y="14127"/>
                      <a:pt x="1744" y="13881"/>
                    </a:cubicBezTo>
                    <a:cubicBezTo>
                      <a:pt x="1744" y="13881"/>
                      <a:pt x="1744" y="13869"/>
                      <a:pt x="1744" y="13858"/>
                    </a:cubicBezTo>
                    <a:cubicBezTo>
                      <a:pt x="1651" y="13589"/>
                      <a:pt x="1580" y="13308"/>
                      <a:pt x="1545" y="13015"/>
                    </a:cubicBezTo>
                    <a:lnTo>
                      <a:pt x="1545" y="12313"/>
                    </a:lnTo>
                    <a:cubicBezTo>
                      <a:pt x="1545" y="12289"/>
                      <a:pt x="1534" y="12266"/>
                      <a:pt x="1510" y="12254"/>
                    </a:cubicBezTo>
                    <a:cubicBezTo>
                      <a:pt x="1499" y="12243"/>
                      <a:pt x="1183" y="12032"/>
                      <a:pt x="1183" y="11482"/>
                    </a:cubicBezTo>
                    <a:cubicBezTo>
                      <a:pt x="1183" y="10897"/>
                      <a:pt x="246" y="2165"/>
                      <a:pt x="153" y="1299"/>
                    </a:cubicBezTo>
                    <a:lnTo>
                      <a:pt x="3102" y="199"/>
                    </a:lnTo>
                    <a:close/>
                    <a:moveTo>
                      <a:pt x="3184" y="0"/>
                    </a:moveTo>
                    <a:lnTo>
                      <a:pt x="47" y="1170"/>
                    </a:lnTo>
                    <a:cubicBezTo>
                      <a:pt x="12" y="1182"/>
                      <a:pt x="0" y="1217"/>
                      <a:pt x="0" y="1252"/>
                    </a:cubicBezTo>
                    <a:cubicBezTo>
                      <a:pt x="12" y="1346"/>
                      <a:pt x="1030" y="10885"/>
                      <a:pt x="1030" y="11470"/>
                    </a:cubicBezTo>
                    <a:cubicBezTo>
                      <a:pt x="1019" y="11810"/>
                      <a:pt x="1147" y="12137"/>
                      <a:pt x="1405" y="12348"/>
                    </a:cubicBezTo>
                    <a:lnTo>
                      <a:pt x="1405" y="13015"/>
                    </a:lnTo>
                    <a:cubicBezTo>
                      <a:pt x="1440" y="13319"/>
                      <a:pt x="1510" y="13612"/>
                      <a:pt x="1604" y="13893"/>
                    </a:cubicBezTo>
                    <a:cubicBezTo>
                      <a:pt x="1604" y="14010"/>
                      <a:pt x="1592" y="14841"/>
                      <a:pt x="1896" y="15110"/>
                    </a:cubicBezTo>
                    <a:cubicBezTo>
                      <a:pt x="1978" y="15192"/>
                      <a:pt x="2084" y="15239"/>
                      <a:pt x="2201" y="15251"/>
                    </a:cubicBezTo>
                    <a:cubicBezTo>
                      <a:pt x="2365" y="15251"/>
                      <a:pt x="2540" y="15133"/>
                      <a:pt x="2774" y="14993"/>
                    </a:cubicBezTo>
                    <a:cubicBezTo>
                      <a:pt x="2845" y="14935"/>
                      <a:pt x="2926" y="14876"/>
                      <a:pt x="3020" y="14817"/>
                    </a:cubicBezTo>
                    <a:cubicBezTo>
                      <a:pt x="3477" y="14525"/>
                      <a:pt x="3910" y="13869"/>
                      <a:pt x="3886" y="13507"/>
                    </a:cubicBezTo>
                    <a:cubicBezTo>
                      <a:pt x="3886" y="13401"/>
                      <a:pt x="3816" y="13296"/>
                      <a:pt x="3722" y="13249"/>
                    </a:cubicBezTo>
                    <a:cubicBezTo>
                      <a:pt x="3649" y="13220"/>
                      <a:pt x="3571" y="13206"/>
                      <a:pt x="3493" y="13206"/>
                    </a:cubicBezTo>
                    <a:cubicBezTo>
                      <a:pt x="3348" y="13206"/>
                      <a:pt x="3204" y="13256"/>
                      <a:pt x="3090" y="13354"/>
                    </a:cubicBezTo>
                    <a:lnTo>
                      <a:pt x="3161" y="12898"/>
                    </a:lnTo>
                    <a:cubicBezTo>
                      <a:pt x="3161" y="12875"/>
                      <a:pt x="3161" y="12851"/>
                      <a:pt x="3149" y="12839"/>
                    </a:cubicBezTo>
                    <a:lnTo>
                      <a:pt x="2926" y="12559"/>
                    </a:lnTo>
                    <a:lnTo>
                      <a:pt x="3149" y="585"/>
                    </a:lnTo>
                    <a:lnTo>
                      <a:pt x="3289" y="94"/>
                    </a:lnTo>
                    <a:cubicBezTo>
                      <a:pt x="3289" y="70"/>
                      <a:pt x="3289" y="35"/>
                      <a:pt x="3266" y="23"/>
                    </a:cubicBezTo>
                    <a:cubicBezTo>
                      <a:pt x="3242" y="0"/>
                      <a:pt x="3219" y="0"/>
                      <a:pt x="31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-219425" y="2017775"/>
                <a:ext cx="215100" cy="355425"/>
              </a:xfrm>
              <a:custGeom>
                <a:rect b="b" l="l" r="r" t="t"/>
                <a:pathLst>
                  <a:path extrusionOk="0" h="14217" w="8604">
                    <a:moveTo>
                      <a:pt x="2821" y="0"/>
                    </a:moveTo>
                    <a:cubicBezTo>
                      <a:pt x="2821" y="0"/>
                      <a:pt x="83" y="1639"/>
                      <a:pt x="36" y="1838"/>
                    </a:cubicBezTo>
                    <a:cubicBezTo>
                      <a:pt x="1" y="2037"/>
                      <a:pt x="1054" y="8556"/>
                      <a:pt x="1054" y="8556"/>
                    </a:cubicBezTo>
                    <a:lnTo>
                      <a:pt x="609" y="12606"/>
                    </a:lnTo>
                    <a:cubicBezTo>
                      <a:pt x="609" y="12606"/>
                      <a:pt x="1665" y="14216"/>
                      <a:pt x="4174" y="14216"/>
                    </a:cubicBezTo>
                    <a:cubicBezTo>
                      <a:pt x="4267" y="14216"/>
                      <a:pt x="4363" y="14214"/>
                      <a:pt x="4460" y="14209"/>
                    </a:cubicBezTo>
                    <a:cubicBezTo>
                      <a:pt x="7164" y="14080"/>
                      <a:pt x="8603" y="12840"/>
                      <a:pt x="8603" y="12840"/>
                    </a:cubicBezTo>
                    <a:lnTo>
                      <a:pt x="7901" y="8065"/>
                    </a:lnTo>
                    <a:lnTo>
                      <a:pt x="8404" y="1604"/>
                    </a:lnTo>
                    <a:lnTo>
                      <a:pt x="5490" y="71"/>
                    </a:lnTo>
                    <a:lnTo>
                      <a:pt x="28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-220875" y="2016025"/>
                <a:ext cx="218600" cy="359050"/>
              </a:xfrm>
              <a:custGeom>
                <a:rect b="b" l="l" r="r" t="t"/>
                <a:pathLst>
                  <a:path extrusionOk="0" h="14362" w="8744">
                    <a:moveTo>
                      <a:pt x="2903" y="141"/>
                    </a:moveTo>
                    <a:lnTo>
                      <a:pt x="5536" y="211"/>
                    </a:lnTo>
                    <a:lnTo>
                      <a:pt x="8380" y="1721"/>
                    </a:lnTo>
                    <a:lnTo>
                      <a:pt x="7889" y="8123"/>
                    </a:lnTo>
                    <a:cubicBezTo>
                      <a:pt x="7889" y="8123"/>
                      <a:pt x="7889" y="8135"/>
                      <a:pt x="7889" y="8135"/>
                    </a:cubicBezTo>
                    <a:lnTo>
                      <a:pt x="8579" y="12875"/>
                    </a:lnTo>
                    <a:cubicBezTo>
                      <a:pt x="8357" y="13050"/>
                      <a:pt x="6952" y="14092"/>
                      <a:pt x="4518" y="14209"/>
                    </a:cubicBezTo>
                    <a:cubicBezTo>
                      <a:pt x="4424" y="14213"/>
                      <a:pt x="4331" y="14216"/>
                      <a:pt x="4240" y="14216"/>
                    </a:cubicBezTo>
                    <a:cubicBezTo>
                      <a:pt x="1951" y="14216"/>
                      <a:pt x="884" y="12844"/>
                      <a:pt x="749" y="12652"/>
                    </a:cubicBezTo>
                    <a:lnTo>
                      <a:pt x="1182" y="8638"/>
                    </a:lnTo>
                    <a:lnTo>
                      <a:pt x="1182" y="8614"/>
                    </a:lnTo>
                    <a:cubicBezTo>
                      <a:pt x="773" y="6028"/>
                      <a:pt x="164" y="2119"/>
                      <a:pt x="176" y="1931"/>
                    </a:cubicBezTo>
                    <a:cubicBezTo>
                      <a:pt x="258" y="1779"/>
                      <a:pt x="1639" y="901"/>
                      <a:pt x="2903" y="141"/>
                    </a:cubicBezTo>
                    <a:close/>
                    <a:moveTo>
                      <a:pt x="2879" y="0"/>
                    </a:moveTo>
                    <a:cubicBezTo>
                      <a:pt x="2868" y="0"/>
                      <a:pt x="2856" y="0"/>
                      <a:pt x="2844" y="12"/>
                    </a:cubicBezTo>
                    <a:cubicBezTo>
                      <a:pt x="1814" y="632"/>
                      <a:pt x="70" y="1709"/>
                      <a:pt x="35" y="1908"/>
                    </a:cubicBezTo>
                    <a:cubicBezTo>
                      <a:pt x="0" y="2095"/>
                      <a:pt x="855" y="7514"/>
                      <a:pt x="1042" y="8638"/>
                    </a:cubicBezTo>
                    <a:lnTo>
                      <a:pt x="597" y="12664"/>
                    </a:lnTo>
                    <a:cubicBezTo>
                      <a:pt x="597" y="12687"/>
                      <a:pt x="597" y="12699"/>
                      <a:pt x="609" y="12711"/>
                    </a:cubicBezTo>
                    <a:cubicBezTo>
                      <a:pt x="621" y="12734"/>
                      <a:pt x="1721" y="14361"/>
                      <a:pt x="4225" y="14361"/>
                    </a:cubicBezTo>
                    <a:lnTo>
                      <a:pt x="4530" y="14361"/>
                    </a:lnTo>
                    <a:cubicBezTo>
                      <a:pt x="7222" y="14221"/>
                      <a:pt x="8696" y="12980"/>
                      <a:pt x="8720" y="12968"/>
                    </a:cubicBezTo>
                    <a:cubicBezTo>
                      <a:pt x="8731" y="12957"/>
                      <a:pt x="8743" y="12933"/>
                      <a:pt x="8743" y="12898"/>
                    </a:cubicBezTo>
                    <a:lnTo>
                      <a:pt x="8041" y="8135"/>
                    </a:lnTo>
                    <a:lnTo>
                      <a:pt x="8533" y="1686"/>
                    </a:lnTo>
                    <a:cubicBezTo>
                      <a:pt x="8544" y="1662"/>
                      <a:pt x="8521" y="1627"/>
                      <a:pt x="8497" y="1615"/>
                    </a:cubicBezTo>
                    <a:lnTo>
                      <a:pt x="5595" y="82"/>
                    </a:lnTo>
                    <a:cubicBezTo>
                      <a:pt x="5583" y="70"/>
                      <a:pt x="5571" y="70"/>
                      <a:pt x="5560" y="70"/>
                    </a:cubicBezTo>
                    <a:lnTo>
                      <a:pt x="28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-132225" y="2196800"/>
                <a:ext cx="70775" cy="66500"/>
              </a:xfrm>
              <a:custGeom>
                <a:rect b="b" l="l" r="r" t="t"/>
                <a:pathLst>
                  <a:path extrusionOk="0" h="2660" w="2831">
                    <a:moveTo>
                      <a:pt x="2730" y="1"/>
                    </a:moveTo>
                    <a:cubicBezTo>
                      <a:pt x="2713" y="1"/>
                      <a:pt x="2695" y="8"/>
                      <a:pt x="2681" y="26"/>
                    </a:cubicBezTo>
                    <a:cubicBezTo>
                      <a:pt x="1979" y="857"/>
                      <a:pt x="960" y="1969"/>
                      <a:pt x="47" y="2519"/>
                    </a:cubicBezTo>
                    <a:cubicBezTo>
                      <a:pt x="12" y="2542"/>
                      <a:pt x="1" y="2589"/>
                      <a:pt x="12" y="2624"/>
                    </a:cubicBezTo>
                    <a:cubicBezTo>
                      <a:pt x="36" y="2647"/>
                      <a:pt x="59" y="2659"/>
                      <a:pt x="83" y="2659"/>
                    </a:cubicBezTo>
                    <a:cubicBezTo>
                      <a:pt x="94" y="2659"/>
                      <a:pt x="106" y="2659"/>
                      <a:pt x="118" y="2647"/>
                    </a:cubicBezTo>
                    <a:cubicBezTo>
                      <a:pt x="1054" y="2074"/>
                      <a:pt x="2084" y="962"/>
                      <a:pt x="2786" y="119"/>
                    </a:cubicBezTo>
                    <a:cubicBezTo>
                      <a:pt x="2830" y="67"/>
                      <a:pt x="2782" y="1"/>
                      <a:pt x="27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-50300" y="2161075"/>
                <a:ext cx="16400" cy="19700"/>
              </a:xfrm>
              <a:custGeom>
                <a:rect b="b" l="l" r="r" t="t"/>
                <a:pathLst>
                  <a:path extrusionOk="0" h="788" w="656">
                    <a:moveTo>
                      <a:pt x="558" y="0"/>
                    </a:moveTo>
                    <a:cubicBezTo>
                      <a:pt x="539" y="0"/>
                      <a:pt x="520" y="8"/>
                      <a:pt x="504" y="27"/>
                    </a:cubicBezTo>
                    <a:cubicBezTo>
                      <a:pt x="504" y="39"/>
                      <a:pt x="317" y="284"/>
                      <a:pt x="24" y="671"/>
                    </a:cubicBezTo>
                    <a:cubicBezTo>
                      <a:pt x="1" y="706"/>
                      <a:pt x="1" y="753"/>
                      <a:pt x="36" y="776"/>
                    </a:cubicBezTo>
                    <a:cubicBezTo>
                      <a:pt x="48" y="776"/>
                      <a:pt x="71" y="788"/>
                      <a:pt x="83" y="788"/>
                    </a:cubicBezTo>
                    <a:cubicBezTo>
                      <a:pt x="106" y="788"/>
                      <a:pt x="129" y="776"/>
                      <a:pt x="141" y="764"/>
                    </a:cubicBezTo>
                    <a:cubicBezTo>
                      <a:pt x="434" y="378"/>
                      <a:pt x="621" y="109"/>
                      <a:pt x="621" y="109"/>
                    </a:cubicBezTo>
                    <a:cubicBezTo>
                      <a:pt x="655" y="58"/>
                      <a:pt x="608" y="0"/>
                      <a:pt x="5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-164225" y="2247100"/>
                <a:ext cx="74450" cy="61025"/>
              </a:xfrm>
              <a:custGeom>
                <a:rect b="b" l="l" r="r" t="t"/>
                <a:pathLst>
                  <a:path extrusionOk="0" h="2441" w="2978">
                    <a:moveTo>
                      <a:pt x="2897" y="1"/>
                    </a:moveTo>
                    <a:cubicBezTo>
                      <a:pt x="2878" y="1"/>
                      <a:pt x="2861" y="9"/>
                      <a:pt x="2849" y="27"/>
                    </a:cubicBezTo>
                    <a:cubicBezTo>
                      <a:pt x="2826" y="50"/>
                      <a:pt x="1058" y="1806"/>
                      <a:pt x="98" y="2297"/>
                    </a:cubicBezTo>
                    <a:cubicBezTo>
                      <a:pt x="1" y="2308"/>
                      <a:pt x="24" y="2440"/>
                      <a:pt x="112" y="2440"/>
                    </a:cubicBezTo>
                    <a:cubicBezTo>
                      <a:pt x="119" y="2440"/>
                      <a:pt x="126" y="2440"/>
                      <a:pt x="134" y="2438"/>
                    </a:cubicBezTo>
                    <a:cubicBezTo>
                      <a:pt x="134" y="2438"/>
                      <a:pt x="145" y="2426"/>
                      <a:pt x="157" y="2426"/>
                    </a:cubicBezTo>
                    <a:cubicBezTo>
                      <a:pt x="1152" y="1935"/>
                      <a:pt x="2884" y="202"/>
                      <a:pt x="2954" y="132"/>
                    </a:cubicBezTo>
                    <a:cubicBezTo>
                      <a:pt x="2978" y="97"/>
                      <a:pt x="2978" y="50"/>
                      <a:pt x="2954" y="27"/>
                    </a:cubicBezTo>
                    <a:cubicBezTo>
                      <a:pt x="2937" y="9"/>
                      <a:pt x="2916" y="1"/>
                      <a:pt x="28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-142475" y="1981500"/>
                <a:ext cx="51825" cy="33075"/>
              </a:xfrm>
              <a:custGeom>
                <a:rect b="b" l="l" r="r" t="t"/>
                <a:pathLst>
                  <a:path extrusionOk="0" h="1323" w="2073">
                    <a:moveTo>
                      <a:pt x="1" y="0"/>
                    </a:moveTo>
                    <a:lnTo>
                      <a:pt x="1" y="1323"/>
                    </a:lnTo>
                    <a:lnTo>
                      <a:pt x="2073" y="1323"/>
                    </a:lnTo>
                    <a:lnTo>
                      <a:pt x="207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-144225" y="1979725"/>
                <a:ext cx="55325" cy="36600"/>
              </a:xfrm>
              <a:custGeom>
                <a:rect b="b" l="l" r="r" t="t"/>
                <a:pathLst>
                  <a:path extrusionOk="0" h="1464" w="2213">
                    <a:moveTo>
                      <a:pt x="141" y="153"/>
                    </a:moveTo>
                    <a:lnTo>
                      <a:pt x="2072" y="188"/>
                    </a:lnTo>
                    <a:lnTo>
                      <a:pt x="2072" y="1312"/>
                    </a:lnTo>
                    <a:lnTo>
                      <a:pt x="141" y="1312"/>
                    </a:lnTo>
                    <a:lnTo>
                      <a:pt x="141" y="153"/>
                    </a:lnTo>
                    <a:close/>
                    <a:moveTo>
                      <a:pt x="1" y="1"/>
                    </a:moveTo>
                    <a:lnTo>
                      <a:pt x="1" y="1464"/>
                    </a:lnTo>
                    <a:lnTo>
                      <a:pt x="2213" y="1464"/>
                    </a:lnTo>
                    <a:lnTo>
                      <a:pt x="2213" y="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-177000" y="1852575"/>
                <a:ext cx="114100" cy="139775"/>
              </a:xfrm>
              <a:custGeom>
                <a:rect b="b" l="l" r="r" t="t"/>
                <a:pathLst>
                  <a:path extrusionOk="0" h="5591" w="4564">
                    <a:moveTo>
                      <a:pt x="2584" y="1"/>
                    </a:moveTo>
                    <a:cubicBezTo>
                      <a:pt x="2524" y="1"/>
                      <a:pt x="2463" y="3"/>
                      <a:pt x="2400" y="7"/>
                    </a:cubicBezTo>
                    <a:cubicBezTo>
                      <a:pt x="1768" y="66"/>
                      <a:pt x="1183" y="323"/>
                      <a:pt x="715" y="745"/>
                    </a:cubicBezTo>
                    <a:cubicBezTo>
                      <a:pt x="1" y="1435"/>
                      <a:pt x="153" y="2243"/>
                      <a:pt x="329" y="2887"/>
                    </a:cubicBezTo>
                    <a:cubicBezTo>
                      <a:pt x="516" y="3530"/>
                      <a:pt x="1160" y="5286"/>
                      <a:pt x="1429" y="5426"/>
                    </a:cubicBezTo>
                    <a:cubicBezTo>
                      <a:pt x="1588" y="5506"/>
                      <a:pt x="2181" y="5590"/>
                      <a:pt x="2694" y="5590"/>
                    </a:cubicBezTo>
                    <a:cubicBezTo>
                      <a:pt x="3010" y="5590"/>
                      <a:pt x="3296" y="5558"/>
                      <a:pt x="3430" y="5473"/>
                    </a:cubicBezTo>
                    <a:cubicBezTo>
                      <a:pt x="3781" y="5251"/>
                      <a:pt x="4472" y="3483"/>
                      <a:pt x="4519" y="2278"/>
                    </a:cubicBezTo>
                    <a:cubicBezTo>
                      <a:pt x="4563" y="1134"/>
                      <a:pt x="3953" y="1"/>
                      <a:pt x="2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-180500" y="1850625"/>
                <a:ext cx="119100" cy="143775"/>
              </a:xfrm>
              <a:custGeom>
                <a:rect b="b" l="l" r="r" t="t"/>
                <a:pathLst>
                  <a:path extrusionOk="0" h="5751" w="4764">
                    <a:moveTo>
                      <a:pt x="2785" y="155"/>
                    </a:moveTo>
                    <a:cubicBezTo>
                      <a:pt x="3225" y="155"/>
                      <a:pt x="3652" y="318"/>
                      <a:pt x="3980" y="624"/>
                    </a:cubicBezTo>
                    <a:cubicBezTo>
                      <a:pt x="4389" y="1022"/>
                      <a:pt x="4612" y="1654"/>
                      <a:pt x="4588" y="2356"/>
                    </a:cubicBezTo>
                    <a:cubicBezTo>
                      <a:pt x="4542" y="3550"/>
                      <a:pt x="3863" y="5294"/>
                      <a:pt x="3535" y="5493"/>
                    </a:cubicBezTo>
                    <a:cubicBezTo>
                      <a:pt x="3408" y="5570"/>
                      <a:pt x="3129" y="5599"/>
                      <a:pt x="2819" y="5599"/>
                    </a:cubicBezTo>
                    <a:cubicBezTo>
                      <a:pt x="2327" y="5599"/>
                      <a:pt x="1757" y="5525"/>
                      <a:pt x="1592" y="5446"/>
                    </a:cubicBezTo>
                    <a:cubicBezTo>
                      <a:pt x="1381" y="5329"/>
                      <a:pt x="738" y="3655"/>
                      <a:pt x="539" y="2941"/>
                    </a:cubicBezTo>
                    <a:cubicBezTo>
                      <a:pt x="363" y="2286"/>
                      <a:pt x="223" y="1537"/>
                      <a:pt x="902" y="881"/>
                    </a:cubicBezTo>
                    <a:cubicBezTo>
                      <a:pt x="1358" y="460"/>
                      <a:pt x="1932" y="214"/>
                      <a:pt x="2552" y="167"/>
                    </a:cubicBezTo>
                    <a:cubicBezTo>
                      <a:pt x="2610" y="156"/>
                      <a:pt x="2681" y="156"/>
                      <a:pt x="2739" y="156"/>
                    </a:cubicBezTo>
                    <a:cubicBezTo>
                      <a:pt x="2754" y="155"/>
                      <a:pt x="2770" y="155"/>
                      <a:pt x="2785" y="155"/>
                    </a:cubicBezTo>
                    <a:close/>
                    <a:moveTo>
                      <a:pt x="2773" y="1"/>
                    </a:moveTo>
                    <a:cubicBezTo>
                      <a:pt x="2696" y="1"/>
                      <a:pt x="2618" y="5"/>
                      <a:pt x="2540" y="15"/>
                    </a:cubicBezTo>
                    <a:cubicBezTo>
                      <a:pt x="1896" y="62"/>
                      <a:pt x="1276" y="331"/>
                      <a:pt x="796" y="776"/>
                    </a:cubicBezTo>
                    <a:cubicBezTo>
                      <a:pt x="0" y="1548"/>
                      <a:pt x="258" y="2485"/>
                      <a:pt x="398" y="2988"/>
                    </a:cubicBezTo>
                    <a:cubicBezTo>
                      <a:pt x="527" y="3444"/>
                      <a:pt x="1206" y="5411"/>
                      <a:pt x="1534" y="5575"/>
                    </a:cubicBezTo>
                    <a:cubicBezTo>
                      <a:pt x="1698" y="5656"/>
                      <a:pt x="2294" y="5750"/>
                      <a:pt x="2821" y="5750"/>
                    </a:cubicBezTo>
                    <a:cubicBezTo>
                      <a:pt x="3149" y="5750"/>
                      <a:pt x="3453" y="5715"/>
                      <a:pt x="3605" y="5610"/>
                    </a:cubicBezTo>
                    <a:cubicBezTo>
                      <a:pt x="4003" y="5364"/>
                      <a:pt x="4694" y="3550"/>
                      <a:pt x="4741" y="2368"/>
                    </a:cubicBezTo>
                    <a:cubicBezTo>
                      <a:pt x="4764" y="1619"/>
                      <a:pt x="4518" y="940"/>
                      <a:pt x="4085" y="518"/>
                    </a:cubicBezTo>
                    <a:cubicBezTo>
                      <a:pt x="3722" y="186"/>
                      <a:pt x="3255" y="1"/>
                      <a:pt x="2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-159150" y="2003725"/>
                <a:ext cx="84600" cy="22550"/>
              </a:xfrm>
              <a:custGeom>
                <a:rect b="b" l="l" r="r" t="t"/>
                <a:pathLst>
                  <a:path extrusionOk="0" h="902" w="3384">
                    <a:moveTo>
                      <a:pt x="130" y="1"/>
                    </a:moveTo>
                    <a:lnTo>
                      <a:pt x="1" y="902"/>
                    </a:lnTo>
                    <a:lnTo>
                      <a:pt x="3383" y="902"/>
                    </a:lnTo>
                    <a:lnTo>
                      <a:pt x="32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-161475" y="2001975"/>
                <a:ext cx="88975" cy="26075"/>
              </a:xfrm>
              <a:custGeom>
                <a:rect b="b" l="l" r="r" t="t"/>
                <a:pathLst>
                  <a:path extrusionOk="0" h="1043" w="3559">
                    <a:moveTo>
                      <a:pt x="3277" y="153"/>
                    </a:moveTo>
                    <a:lnTo>
                      <a:pt x="3394" y="890"/>
                    </a:lnTo>
                    <a:lnTo>
                      <a:pt x="176" y="890"/>
                    </a:lnTo>
                    <a:lnTo>
                      <a:pt x="281" y="153"/>
                    </a:lnTo>
                    <a:close/>
                    <a:moveTo>
                      <a:pt x="164" y="0"/>
                    </a:moveTo>
                    <a:lnTo>
                      <a:pt x="0" y="1042"/>
                    </a:lnTo>
                    <a:lnTo>
                      <a:pt x="3558" y="1042"/>
                    </a:lnTo>
                    <a:lnTo>
                      <a:pt x="34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-359575" y="2023950"/>
                <a:ext cx="60300" cy="74900"/>
              </a:xfrm>
              <a:custGeom>
                <a:rect b="b" l="l" r="r" t="t"/>
                <a:pathLst>
                  <a:path extrusionOk="0" h="2996" w="2412">
                    <a:moveTo>
                      <a:pt x="387" y="1"/>
                    </a:moveTo>
                    <a:cubicBezTo>
                      <a:pt x="365" y="1"/>
                      <a:pt x="338" y="7"/>
                      <a:pt x="305" y="23"/>
                    </a:cubicBezTo>
                    <a:cubicBezTo>
                      <a:pt x="1" y="151"/>
                      <a:pt x="1" y="1029"/>
                      <a:pt x="71" y="1322"/>
                    </a:cubicBezTo>
                    <a:cubicBezTo>
                      <a:pt x="141" y="1626"/>
                      <a:pt x="1604" y="2399"/>
                      <a:pt x="1604" y="2399"/>
                    </a:cubicBezTo>
                    <a:lnTo>
                      <a:pt x="1908" y="2995"/>
                    </a:lnTo>
                    <a:lnTo>
                      <a:pt x="2412" y="2668"/>
                    </a:lnTo>
                    <a:cubicBezTo>
                      <a:pt x="2259" y="2352"/>
                      <a:pt x="2119" y="2024"/>
                      <a:pt x="2014" y="1696"/>
                    </a:cubicBezTo>
                    <a:cubicBezTo>
                      <a:pt x="1838" y="1193"/>
                      <a:pt x="1510" y="994"/>
                      <a:pt x="1382" y="830"/>
                    </a:cubicBezTo>
                    <a:cubicBezTo>
                      <a:pt x="1241" y="655"/>
                      <a:pt x="972" y="456"/>
                      <a:pt x="878" y="292"/>
                    </a:cubicBezTo>
                    <a:cubicBezTo>
                      <a:pt x="856" y="255"/>
                      <a:pt x="830" y="239"/>
                      <a:pt x="803" y="239"/>
                    </a:cubicBezTo>
                    <a:cubicBezTo>
                      <a:pt x="703" y="239"/>
                      <a:pt x="596" y="462"/>
                      <a:pt x="679" y="620"/>
                    </a:cubicBezTo>
                    <a:lnTo>
                      <a:pt x="773" y="819"/>
                    </a:lnTo>
                    <a:cubicBezTo>
                      <a:pt x="773" y="819"/>
                      <a:pt x="410" y="655"/>
                      <a:pt x="410" y="561"/>
                    </a:cubicBezTo>
                    <a:cubicBezTo>
                      <a:pt x="410" y="467"/>
                      <a:pt x="568" y="1"/>
                      <a:pt x="3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-361925" y="2022100"/>
                <a:ext cx="64400" cy="78500"/>
              </a:xfrm>
              <a:custGeom>
                <a:rect b="b" l="l" r="r" t="t"/>
                <a:pathLst>
                  <a:path extrusionOk="0" h="3140" w="2576">
                    <a:moveTo>
                      <a:pt x="481" y="143"/>
                    </a:moveTo>
                    <a:cubicBezTo>
                      <a:pt x="516" y="190"/>
                      <a:pt x="457" y="413"/>
                      <a:pt x="446" y="495"/>
                    </a:cubicBezTo>
                    <a:cubicBezTo>
                      <a:pt x="434" y="541"/>
                      <a:pt x="422" y="588"/>
                      <a:pt x="422" y="635"/>
                    </a:cubicBezTo>
                    <a:cubicBezTo>
                      <a:pt x="422" y="752"/>
                      <a:pt x="645" y="881"/>
                      <a:pt x="832" y="974"/>
                    </a:cubicBezTo>
                    <a:cubicBezTo>
                      <a:pt x="838" y="978"/>
                      <a:pt x="845" y="979"/>
                      <a:pt x="853" y="979"/>
                    </a:cubicBezTo>
                    <a:cubicBezTo>
                      <a:pt x="873" y="979"/>
                      <a:pt x="897" y="968"/>
                      <a:pt x="914" y="951"/>
                    </a:cubicBezTo>
                    <a:cubicBezTo>
                      <a:pt x="937" y="928"/>
                      <a:pt x="937" y="893"/>
                      <a:pt x="926" y="869"/>
                    </a:cubicBezTo>
                    <a:lnTo>
                      <a:pt x="820" y="670"/>
                    </a:lnTo>
                    <a:cubicBezTo>
                      <a:pt x="797" y="600"/>
                      <a:pt x="797" y="518"/>
                      <a:pt x="832" y="459"/>
                    </a:cubicBezTo>
                    <a:cubicBezTo>
                      <a:pt x="844" y="424"/>
                      <a:pt x="867" y="413"/>
                      <a:pt x="890" y="389"/>
                    </a:cubicBezTo>
                    <a:cubicBezTo>
                      <a:pt x="890" y="389"/>
                      <a:pt x="890" y="401"/>
                      <a:pt x="902" y="401"/>
                    </a:cubicBezTo>
                    <a:cubicBezTo>
                      <a:pt x="984" y="530"/>
                      <a:pt x="1078" y="635"/>
                      <a:pt x="1195" y="729"/>
                    </a:cubicBezTo>
                    <a:cubicBezTo>
                      <a:pt x="1265" y="799"/>
                      <a:pt x="1335" y="869"/>
                      <a:pt x="1405" y="951"/>
                    </a:cubicBezTo>
                    <a:cubicBezTo>
                      <a:pt x="1452" y="998"/>
                      <a:pt x="1499" y="1045"/>
                      <a:pt x="1546" y="1091"/>
                    </a:cubicBezTo>
                    <a:cubicBezTo>
                      <a:pt x="1768" y="1279"/>
                      <a:pt x="1932" y="1525"/>
                      <a:pt x="2026" y="1794"/>
                    </a:cubicBezTo>
                    <a:cubicBezTo>
                      <a:pt x="2143" y="2110"/>
                      <a:pt x="2260" y="2414"/>
                      <a:pt x="2412" y="2718"/>
                    </a:cubicBezTo>
                    <a:lnTo>
                      <a:pt x="2026" y="2964"/>
                    </a:lnTo>
                    <a:lnTo>
                      <a:pt x="1768" y="2437"/>
                    </a:lnTo>
                    <a:cubicBezTo>
                      <a:pt x="1757" y="2426"/>
                      <a:pt x="1745" y="2414"/>
                      <a:pt x="1733" y="2414"/>
                    </a:cubicBezTo>
                    <a:cubicBezTo>
                      <a:pt x="1136" y="2098"/>
                      <a:pt x="270" y="1571"/>
                      <a:pt x="235" y="1384"/>
                    </a:cubicBezTo>
                    <a:cubicBezTo>
                      <a:pt x="165" y="1080"/>
                      <a:pt x="176" y="272"/>
                      <a:pt x="422" y="167"/>
                    </a:cubicBezTo>
                    <a:cubicBezTo>
                      <a:pt x="446" y="155"/>
                      <a:pt x="457" y="143"/>
                      <a:pt x="481" y="143"/>
                    </a:cubicBezTo>
                    <a:close/>
                    <a:moveTo>
                      <a:pt x="463" y="0"/>
                    </a:moveTo>
                    <a:cubicBezTo>
                      <a:pt x="428" y="0"/>
                      <a:pt x="393" y="9"/>
                      <a:pt x="364" y="26"/>
                    </a:cubicBezTo>
                    <a:cubicBezTo>
                      <a:pt x="1" y="190"/>
                      <a:pt x="24" y="1150"/>
                      <a:pt x="83" y="1419"/>
                    </a:cubicBezTo>
                    <a:cubicBezTo>
                      <a:pt x="153" y="1724"/>
                      <a:pt x="1347" y="2367"/>
                      <a:pt x="1639" y="2519"/>
                    </a:cubicBezTo>
                    <a:lnTo>
                      <a:pt x="1932" y="3105"/>
                    </a:lnTo>
                    <a:cubicBezTo>
                      <a:pt x="1944" y="3128"/>
                      <a:pt x="1955" y="3140"/>
                      <a:pt x="1979" y="3140"/>
                    </a:cubicBezTo>
                    <a:lnTo>
                      <a:pt x="2002" y="3140"/>
                    </a:lnTo>
                    <a:cubicBezTo>
                      <a:pt x="2014" y="3140"/>
                      <a:pt x="2026" y="3140"/>
                      <a:pt x="2037" y="3128"/>
                    </a:cubicBezTo>
                    <a:lnTo>
                      <a:pt x="2541" y="2789"/>
                    </a:lnTo>
                    <a:cubicBezTo>
                      <a:pt x="2576" y="2765"/>
                      <a:pt x="2576" y="2730"/>
                      <a:pt x="2564" y="2695"/>
                    </a:cubicBezTo>
                    <a:cubicBezTo>
                      <a:pt x="2412" y="2391"/>
                      <a:pt x="2283" y="2063"/>
                      <a:pt x="2166" y="1735"/>
                    </a:cubicBezTo>
                    <a:cubicBezTo>
                      <a:pt x="2061" y="1443"/>
                      <a:pt x="1885" y="1173"/>
                      <a:pt x="1651" y="974"/>
                    </a:cubicBezTo>
                    <a:cubicBezTo>
                      <a:pt x="1604" y="939"/>
                      <a:pt x="1558" y="893"/>
                      <a:pt x="1522" y="846"/>
                    </a:cubicBezTo>
                    <a:cubicBezTo>
                      <a:pt x="1452" y="764"/>
                      <a:pt x="1370" y="682"/>
                      <a:pt x="1288" y="612"/>
                    </a:cubicBezTo>
                    <a:cubicBezTo>
                      <a:pt x="1195" y="530"/>
                      <a:pt x="1101" y="424"/>
                      <a:pt x="1019" y="319"/>
                    </a:cubicBezTo>
                    <a:cubicBezTo>
                      <a:pt x="995" y="262"/>
                      <a:pt x="942" y="228"/>
                      <a:pt x="889" y="228"/>
                    </a:cubicBezTo>
                    <a:cubicBezTo>
                      <a:pt x="865" y="228"/>
                      <a:pt x="842" y="234"/>
                      <a:pt x="820" y="249"/>
                    </a:cubicBezTo>
                    <a:cubicBezTo>
                      <a:pt x="668" y="366"/>
                      <a:pt x="621" y="553"/>
                      <a:pt x="691" y="717"/>
                    </a:cubicBezTo>
                    <a:cubicBezTo>
                      <a:pt x="645" y="694"/>
                      <a:pt x="598" y="658"/>
                      <a:pt x="563" y="623"/>
                    </a:cubicBezTo>
                    <a:cubicBezTo>
                      <a:pt x="574" y="588"/>
                      <a:pt x="574" y="553"/>
                      <a:pt x="586" y="518"/>
                    </a:cubicBezTo>
                    <a:cubicBezTo>
                      <a:pt x="633" y="296"/>
                      <a:pt x="668" y="108"/>
                      <a:pt x="563" y="26"/>
                    </a:cubicBezTo>
                    <a:cubicBezTo>
                      <a:pt x="533" y="9"/>
                      <a:pt x="498" y="0"/>
                      <a:pt x="4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-340275" y="2044400"/>
                <a:ext cx="12625" cy="12600"/>
              </a:xfrm>
              <a:custGeom>
                <a:rect b="b" l="l" r="r" t="t"/>
                <a:pathLst>
                  <a:path extrusionOk="0" h="504" w="505">
                    <a:moveTo>
                      <a:pt x="1" y="1"/>
                    </a:moveTo>
                    <a:lnTo>
                      <a:pt x="504" y="50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-342300" y="2042800"/>
                <a:ext cx="16400" cy="16250"/>
              </a:xfrm>
              <a:custGeom>
                <a:rect b="b" l="l" r="r" t="t"/>
                <a:pathLst>
                  <a:path extrusionOk="0" h="650" w="656">
                    <a:moveTo>
                      <a:pt x="81" y="0"/>
                    </a:moveTo>
                    <a:cubicBezTo>
                      <a:pt x="62" y="0"/>
                      <a:pt x="41" y="6"/>
                      <a:pt x="23" y="18"/>
                    </a:cubicBezTo>
                    <a:cubicBezTo>
                      <a:pt x="0" y="41"/>
                      <a:pt x="0" y="88"/>
                      <a:pt x="23" y="123"/>
                    </a:cubicBezTo>
                    <a:lnTo>
                      <a:pt x="527" y="626"/>
                    </a:lnTo>
                    <a:cubicBezTo>
                      <a:pt x="538" y="638"/>
                      <a:pt x="562" y="650"/>
                      <a:pt x="585" y="650"/>
                    </a:cubicBezTo>
                    <a:cubicBezTo>
                      <a:pt x="597" y="650"/>
                      <a:pt x="620" y="638"/>
                      <a:pt x="632" y="626"/>
                    </a:cubicBezTo>
                    <a:cubicBezTo>
                      <a:pt x="655" y="591"/>
                      <a:pt x="655" y="544"/>
                      <a:pt x="632" y="521"/>
                    </a:cubicBezTo>
                    <a:lnTo>
                      <a:pt x="129" y="18"/>
                    </a:lnTo>
                    <a:cubicBezTo>
                      <a:pt x="117" y="6"/>
                      <a:pt x="100" y="0"/>
                      <a:pt x="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-321825" y="2063700"/>
                <a:ext cx="124375" cy="171500"/>
              </a:xfrm>
              <a:custGeom>
                <a:rect b="b" l="l" r="r" t="t"/>
                <a:pathLst>
                  <a:path extrusionOk="0" h="6860" w="4975">
                    <a:moveTo>
                      <a:pt x="4144" y="1"/>
                    </a:moveTo>
                    <a:lnTo>
                      <a:pt x="3371" y="3489"/>
                    </a:lnTo>
                    <a:lnTo>
                      <a:pt x="831" y="738"/>
                    </a:lnTo>
                    <a:lnTo>
                      <a:pt x="0" y="1183"/>
                    </a:lnTo>
                    <a:cubicBezTo>
                      <a:pt x="0" y="1183"/>
                      <a:pt x="3118" y="6860"/>
                      <a:pt x="3566" y="6860"/>
                    </a:cubicBezTo>
                    <a:cubicBezTo>
                      <a:pt x="3567" y="6860"/>
                      <a:pt x="3569" y="6860"/>
                      <a:pt x="3570" y="6860"/>
                    </a:cubicBezTo>
                    <a:cubicBezTo>
                      <a:pt x="4003" y="6836"/>
                      <a:pt x="4975" y="5326"/>
                      <a:pt x="4975" y="5326"/>
                    </a:cubicBezTo>
                    <a:lnTo>
                      <a:pt x="41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-323875" y="2061675"/>
                <a:ext cx="128175" cy="175275"/>
              </a:xfrm>
              <a:custGeom>
                <a:rect b="b" l="l" r="r" t="t"/>
                <a:pathLst>
                  <a:path extrusionOk="0" h="7011" w="5127">
                    <a:moveTo>
                      <a:pt x="4214" y="480"/>
                    </a:moveTo>
                    <a:lnTo>
                      <a:pt x="4986" y="5384"/>
                    </a:lnTo>
                    <a:cubicBezTo>
                      <a:pt x="4612" y="5957"/>
                      <a:pt x="3933" y="6847"/>
                      <a:pt x="3652" y="6870"/>
                    </a:cubicBezTo>
                    <a:cubicBezTo>
                      <a:pt x="3359" y="6812"/>
                      <a:pt x="1651" y="3968"/>
                      <a:pt x="176" y="1288"/>
                    </a:cubicBezTo>
                    <a:lnTo>
                      <a:pt x="902" y="913"/>
                    </a:lnTo>
                    <a:lnTo>
                      <a:pt x="3395" y="3617"/>
                    </a:lnTo>
                    <a:cubicBezTo>
                      <a:pt x="3411" y="3625"/>
                      <a:pt x="3428" y="3633"/>
                      <a:pt x="3448" y="3633"/>
                    </a:cubicBezTo>
                    <a:cubicBezTo>
                      <a:pt x="3457" y="3633"/>
                      <a:pt x="3466" y="3632"/>
                      <a:pt x="3477" y="3628"/>
                    </a:cubicBezTo>
                    <a:cubicBezTo>
                      <a:pt x="3500" y="3628"/>
                      <a:pt x="3523" y="3605"/>
                      <a:pt x="3523" y="3582"/>
                    </a:cubicBezTo>
                    <a:lnTo>
                      <a:pt x="4214" y="480"/>
                    </a:lnTo>
                    <a:close/>
                    <a:moveTo>
                      <a:pt x="4226" y="0"/>
                    </a:moveTo>
                    <a:cubicBezTo>
                      <a:pt x="4190" y="0"/>
                      <a:pt x="4155" y="23"/>
                      <a:pt x="4155" y="59"/>
                    </a:cubicBezTo>
                    <a:lnTo>
                      <a:pt x="3418" y="3394"/>
                    </a:lnTo>
                    <a:lnTo>
                      <a:pt x="972" y="761"/>
                    </a:lnTo>
                    <a:cubicBezTo>
                      <a:pt x="958" y="747"/>
                      <a:pt x="940" y="741"/>
                      <a:pt x="923" y="741"/>
                    </a:cubicBezTo>
                    <a:cubicBezTo>
                      <a:pt x="911" y="741"/>
                      <a:pt x="900" y="744"/>
                      <a:pt x="890" y="749"/>
                    </a:cubicBezTo>
                    <a:lnTo>
                      <a:pt x="47" y="1194"/>
                    </a:lnTo>
                    <a:cubicBezTo>
                      <a:pt x="36" y="1194"/>
                      <a:pt x="12" y="1217"/>
                      <a:pt x="12" y="1229"/>
                    </a:cubicBezTo>
                    <a:cubicBezTo>
                      <a:pt x="0" y="1252"/>
                      <a:pt x="0" y="1276"/>
                      <a:pt x="12" y="1288"/>
                    </a:cubicBezTo>
                    <a:cubicBezTo>
                      <a:pt x="749" y="2633"/>
                      <a:pt x="3196" y="7011"/>
                      <a:pt x="3652" y="7011"/>
                    </a:cubicBezTo>
                    <a:lnTo>
                      <a:pt x="3652" y="6999"/>
                    </a:lnTo>
                    <a:cubicBezTo>
                      <a:pt x="4120" y="6964"/>
                      <a:pt x="5021" y="5583"/>
                      <a:pt x="5115" y="5431"/>
                    </a:cubicBezTo>
                    <a:cubicBezTo>
                      <a:pt x="5127" y="5419"/>
                      <a:pt x="5127" y="5396"/>
                      <a:pt x="5127" y="5384"/>
                    </a:cubicBezTo>
                    <a:lnTo>
                      <a:pt x="4296" y="59"/>
                    </a:lnTo>
                    <a:cubicBezTo>
                      <a:pt x="4284" y="23"/>
                      <a:pt x="4261" y="0"/>
                      <a:pt x="42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79925" y="2024025"/>
                <a:ext cx="60300" cy="75125"/>
              </a:xfrm>
              <a:custGeom>
                <a:rect b="b" l="l" r="r" t="t"/>
                <a:pathLst>
                  <a:path extrusionOk="0" h="3005" w="2412">
                    <a:moveTo>
                      <a:pt x="2033" y="1"/>
                    </a:moveTo>
                    <a:cubicBezTo>
                      <a:pt x="1852" y="1"/>
                      <a:pt x="2013" y="474"/>
                      <a:pt x="2013" y="558"/>
                    </a:cubicBezTo>
                    <a:cubicBezTo>
                      <a:pt x="2013" y="663"/>
                      <a:pt x="1639" y="827"/>
                      <a:pt x="1639" y="827"/>
                    </a:cubicBezTo>
                    <a:lnTo>
                      <a:pt x="1744" y="617"/>
                    </a:lnTo>
                    <a:cubicBezTo>
                      <a:pt x="1818" y="459"/>
                      <a:pt x="1709" y="236"/>
                      <a:pt x="1614" y="236"/>
                    </a:cubicBezTo>
                    <a:cubicBezTo>
                      <a:pt x="1589" y="236"/>
                      <a:pt x="1565" y="252"/>
                      <a:pt x="1545" y="289"/>
                    </a:cubicBezTo>
                    <a:cubicBezTo>
                      <a:pt x="1440" y="453"/>
                      <a:pt x="1170" y="652"/>
                      <a:pt x="1042" y="827"/>
                    </a:cubicBezTo>
                    <a:cubicBezTo>
                      <a:pt x="901" y="991"/>
                      <a:pt x="574" y="1190"/>
                      <a:pt x="410" y="1693"/>
                    </a:cubicBezTo>
                    <a:cubicBezTo>
                      <a:pt x="293" y="2021"/>
                      <a:pt x="152" y="2349"/>
                      <a:pt x="0" y="2665"/>
                    </a:cubicBezTo>
                    <a:lnTo>
                      <a:pt x="503" y="3004"/>
                    </a:lnTo>
                    <a:lnTo>
                      <a:pt x="808" y="2396"/>
                    </a:lnTo>
                    <a:cubicBezTo>
                      <a:pt x="808" y="2396"/>
                      <a:pt x="2282" y="1623"/>
                      <a:pt x="2341" y="1331"/>
                    </a:cubicBezTo>
                    <a:cubicBezTo>
                      <a:pt x="2411" y="1026"/>
                      <a:pt x="2411" y="160"/>
                      <a:pt x="2107" y="20"/>
                    </a:cubicBezTo>
                    <a:cubicBezTo>
                      <a:pt x="2077" y="7"/>
                      <a:pt x="2053" y="1"/>
                      <a:pt x="20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77875" y="2022100"/>
                <a:ext cx="64975" cy="78800"/>
              </a:xfrm>
              <a:custGeom>
                <a:rect b="b" l="l" r="r" t="t"/>
                <a:pathLst>
                  <a:path extrusionOk="0" h="3152" w="2599">
                    <a:moveTo>
                      <a:pt x="2115" y="136"/>
                    </a:moveTo>
                    <a:cubicBezTo>
                      <a:pt x="2123" y="136"/>
                      <a:pt x="2138" y="141"/>
                      <a:pt x="2165" y="155"/>
                    </a:cubicBezTo>
                    <a:cubicBezTo>
                      <a:pt x="2411" y="261"/>
                      <a:pt x="2423" y="1068"/>
                      <a:pt x="2353" y="1372"/>
                    </a:cubicBezTo>
                    <a:cubicBezTo>
                      <a:pt x="2318" y="1560"/>
                      <a:pt x="1451" y="2086"/>
                      <a:pt x="855" y="2402"/>
                    </a:cubicBezTo>
                    <a:cubicBezTo>
                      <a:pt x="843" y="2402"/>
                      <a:pt x="831" y="2414"/>
                      <a:pt x="819" y="2426"/>
                    </a:cubicBezTo>
                    <a:lnTo>
                      <a:pt x="562" y="2964"/>
                    </a:lnTo>
                    <a:lnTo>
                      <a:pt x="176" y="2707"/>
                    </a:lnTo>
                    <a:cubicBezTo>
                      <a:pt x="316" y="2414"/>
                      <a:pt x="445" y="2098"/>
                      <a:pt x="550" y="1782"/>
                    </a:cubicBezTo>
                    <a:cubicBezTo>
                      <a:pt x="644" y="1513"/>
                      <a:pt x="808" y="1267"/>
                      <a:pt x="1030" y="1080"/>
                    </a:cubicBezTo>
                    <a:cubicBezTo>
                      <a:pt x="1089" y="1033"/>
                      <a:pt x="1135" y="986"/>
                      <a:pt x="1182" y="928"/>
                    </a:cubicBezTo>
                    <a:cubicBezTo>
                      <a:pt x="1241" y="857"/>
                      <a:pt x="1311" y="787"/>
                      <a:pt x="1393" y="717"/>
                    </a:cubicBezTo>
                    <a:cubicBezTo>
                      <a:pt x="1498" y="623"/>
                      <a:pt x="1604" y="506"/>
                      <a:pt x="1685" y="389"/>
                    </a:cubicBezTo>
                    <a:lnTo>
                      <a:pt x="1697" y="378"/>
                    </a:lnTo>
                    <a:cubicBezTo>
                      <a:pt x="1721" y="389"/>
                      <a:pt x="1732" y="413"/>
                      <a:pt x="1744" y="436"/>
                    </a:cubicBezTo>
                    <a:cubicBezTo>
                      <a:pt x="1779" y="506"/>
                      <a:pt x="1791" y="588"/>
                      <a:pt x="1756" y="658"/>
                    </a:cubicBezTo>
                    <a:lnTo>
                      <a:pt x="1662" y="857"/>
                    </a:lnTo>
                    <a:cubicBezTo>
                      <a:pt x="1639" y="881"/>
                      <a:pt x="1650" y="916"/>
                      <a:pt x="1674" y="939"/>
                    </a:cubicBezTo>
                    <a:cubicBezTo>
                      <a:pt x="1688" y="953"/>
                      <a:pt x="1701" y="959"/>
                      <a:pt x="1717" y="959"/>
                    </a:cubicBezTo>
                    <a:cubicBezTo>
                      <a:pt x="1729" y="959"/>
                      <a:pt x="1741" y="956"/>
                      <a:pt x="1756" y="951"/>
                    </a:cubicBezTo>
                    <a:cubicBezTo>
                      <a:pt x="1943" y="869"/>
                      <a:pt x="2165" y="740"/>
                      <a:pt x="2165" y="623"/>
                    </a:cubicBezTo>
                    <a:cubicBezTo>
                      <a:pt x="2165" y="577"/>
                      <a:pt x="2154" y="530"/>
                      <a:pt x="2142" y="483"/>
                    </a:cubicBezTo>
                    <a:cubicBezTo>
                      <a:pt x="2130" y="413"/>
                      <a:pt x="2072" y="179"/>
                      <a:pt x="2107" y="143"/>
                    </a:cubicBezTo>
                    <a:cubicBezTo>
                      <a:pt x="2107" y="139"/>
                      <a:pt x="2109" y="136"/>
                      <a:pt x="2115" y="136"/>
                    </a:cubicBezTo>
                    <a:close/>
                    <a:moveTo>
                      <a:pt x="2124" y="0"/>
                    </a:moveTo>
                    <a:cubicBezTo>
                      <a:pt x="2089" y="0"/>
                      <a:pt x="2054" y="9"/>
                      <a:pt x="2025" y="26"/>
                    </a:cubicBezTo>
                    <a:cubicBezTo>
                      <a:pt x="1931" y="108"/>
                      <a:pt x="1955" y="296"/>
                      <a:pt x="2002" y="518"/>
                    </a:cubicBezTo>
                    <a:cubicBezTo>
                      <a:pt x="2013" y="565"/>
                      <a:pt x="2025" y="612"/>
                      <a:pt x="2025" y="623"/>
                    </a:cubicBezTo>
                    <a:cubicBezTo>
                      <a:pt x="1990" y="658"/>
                      <a:pt x="1943" y="694"/>
                      <a:pt x="1896" y="717"/>
                    </a:cubicBezTo>
                    <a:cubicBezTo>
                      <a:pt x="1966" y="553"/>
                      <a:pt x="1920" y="366"/>
                      <a:pt x="1779" y="261"/>
                    </a:cubicBezTo>
                    <a:cubicBezTo>
                      <a:pt x="1751" y="244"/>
                      <a:pt x="1722" y="237"/>
                      <a:pt x="1693" y="237"/>
                    </a:cubicBezTo>
                    <a:cubicBezTo>
                      <a:pt x="1640" y="237"/>
                      <a:pt x="1592" y="265"/>
                      <a:pt x="1568" y="319"/>
                    </a:cubicBezTo>
                    <a:cubicBezTo>
                      <a:pt x="1487" y="424"/>
                      <a:pt x="1405" y="530"/>
                      <a:pt x="1299" y="612"/>
                    </a:cubicBezTo>
                    <a:cubicBezTo>
                      <a:pt x="1217" y="682"/>
                      <a:pt x="1135" y="764"/>
                      <a:pt x="1065" y="857"/>
                    </a:cubicBezTo>
                    <a:cubicBezTo>
                      <a:pt x="1030" y="904"/>
                      <a:pt x="983" y="939"/>
                      <a:pt x="936" y="986"/>
                    </a:cubicBezTo>
                    <a:cubicBezTo>
                      <a:pt x="702" y="1185"/>
                      <a:pt x="515" y="1454"/>
                      <a:pt x="421" y="1747"/>
                    </a:cubicBezTo>
                    <a:cubicBezTo>
                      <a:pt x="304" y="2075"/>
                      <a:pt x="176" y="2391"/>
                      <a:pt x="24" y="2707"/>
                    </a:cubicBezTo>
                    <a:cubicBezTo>
                      <a:pt x="0" y="2742"/>
                      <a:pt x="12" y="2777"/>
                      <a:pt x="47" y="2800"/>
                    </a:cubicBezTo>
                    <a:lnTo>
                      <a:pt x="550" y="3128"/>
                    </a:lnTo>
                    <a:cubicBezTo>
                      <a:pt x="562" y="3140"/>
                      <a:pt x="574" y="3140"/>
                      <a:pt x="585" y="3140"/>
                    </a:cubicBezTo>
                    <a:lnTo>
                      <a:pt x="609" y="3151"/>
                    </a:lnTo>
                    <a:cubicBezTo>
                      <a:pt x="632" y="3140"/>
                      <a:pt x="644" y="3128"/>
                      <a:pt x="656" y="3105"/>
                    </a:cubicBezTo>
                    <a:lnTo>
                      <a:pt x="948" y="2519"/>
                    </a:lnTo>
                    <a:cubicBezTo>
                      <a:pt x="1241" y="2367"/>
                      <a:pt x="2435" y="1724"/>
                      <a:pt x="2505" y="1419"/>
                    </a:cubicBezTo>
                    <a:cubicBezTo>
                      <a:pt x="2563" y="1150"/>
                      <a:pt x="2598" y="190"/>
                      <a:pt x="2224" y="26"/>
                    </a:cubicBezTo>
                    <a:cubicBezTo>
                      <a:pt x="2195" y="9"/>
                      <a:pt x="2160" y="0"/>
                      <a:pt x="2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-21900" y="2057850"/>
                <a:ext cx="124375" cy="177350"/>
              </a:xfrm>
              <a:custGeom>
                <a:rect b="b" l="l" r="r" t="t"/>
                <a:pathLst>
                  <a:path extrusionOk="0" h="7094" w="4975">
                    <a:moveTo>
                      <a:pt x="503" y="1"/>
                    </a:moveTo>
                    <a:lnTo>
                      <a:pt x="0" y="5560"/>
                    </a:lnTo>
                    <a:cubicBezTo>
                      <a:pt x="0" y="5560"/>
                      <a:pt x="971" y="7070"/>
                      <a:pt x="1405" y="7094"/>
                    </a:cubicBezTo>
                    <a:cubicBezTo>
                      <a:pt x="1406" y="7094"/>
                      <a:pt x="1407" y="7094"/>
                      <a:pt x="1409" y="7094"/>
                    </a:cubicBezTo>
                    <a:cubicBezTo>
                      <a:pt x="1857" y="7094"/>
                      <a:pt x="4974" y="1417"/>
                      <a:pt x="4974" y="1417"/>
                    </a:cubicBezTo>
                    <a:lnTo>
                      <a:pt x="4143" y="972"/>
                    </a:lnTo>
                    <a:lnTo>
                      <a:pt x="1603" y="372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-23675" y="2056100"/>
                <a:ext cx="128200" cy="180850"/>
              </a:xfrm>
              <a:custGeom>
                <a:rect b="b" l="l" r="r" t="t"/>
                <a:pathLst>
                  <a:path extrusionOk="0" h="7234" w="5128">
                    <a:moveTo>
                      <a:pt x="609" y="457"/>
                    </a:moveTo>
                    <a:lnTo>
                      <a:pt x="1604" y="3805"/>
                    </a:lnTo>
                    <a:cubicBezTo>
                      <a:pt x="1612" y="3841"/>
                      <a:pt x="1642" y="3859"/>
                      <a:pt x="1675" y="3859"/>
                    </a:cubicBezTo>
                    <a:cubicBezTo>
                      <a:pt x="1695" y="3859"/>
                      <a:pt x="1715" y="3853"/>
                      <a:pt x="1733" y="3840"/>
                    </a:cubicBezTo>
                    <a:lnTo>
                      <a:pt x="4226" y="1136"/>
                    </a:lnTo>
                    <a:lnTo>
                      <a:pt x="4952" y="1511"/>
                    </a:lnTo>
                    <a:cubicBezTo>
                      <a:pt x="3477" y="4191"/>
                      <a:pt x="1768" y="7035"/>
                      <a:pt x="1476" y="7093"/>
                    </a:cubicBezTo>
                    <a:cubicBezTo>
                      <a:pt x="1195" y="7070"/>
                      <a:pt x="516" y="6180"/>
                      <a:pt x="141" y="5607"/>
                    </a:cubicBezTo>
                    <a:lnTo>
                      <a:pt x="609" y="457"/>
                    </a:lnTo>
                    <a:close/>
                    <a:moveTo>
                      <a:pt x="574" y="1"/>
                    </a:moveTo>
                    <a:cubicBezTo>
                      <a:pt x="527" y="1"/>
                      <a:pt x="504" y="36"/>
                      <a:pt x="504" y="71"/>
                    </a:cubicBezTo>
                    <a:lnTo>
                      <a:pt x="1" y="5619"/>
                    </a:lnTo>
                    <a:cubicBezTo>
                      <a:pt x="1" y="5630"/>
                      <a:pt x="1" y="5654"/>
                      <a:pt x="13" y="5665"/>
                    </a:cubicBezTo>
                    <a:cubicBezTo>
                      <a:pt x="118" y="5818"/>
                      <a:pt x="1019" y="7199"/>
                      <a:pt x="1476" y="7234"/>
                    </a:cubicBezTo>
                    <a:cubicBezTo>
                      <a:pt x="1932" y="7234"/>
                      <a:pt x="4378" y="2856"/>
                      <a:pt x="5115" y="1511"/>
                    </a:cubicBezTo>
                    <a:cubicBezTo>
                      <a:pt x="5127" y="1499"/>
                      <a:pt x="5127" y="1475"/>
                      <a:pt x="5115" y="1464"/>
                    </a:cubicBezTo>
                    <a:cubicBezTo>
                      <a:pt x="5115" y="1440"/>
                      <a:pt x="5104" y="1429"/>
                      <a:pt x="5080" y="1417"/>
                    </a:cubicBezTo>
                    <a:lnTo>
                      <a:pt x="4249" y="972"/>
                    </a:lnTo>
                    <a:cubicBezTo>
                      <a:pt x="4240" y="969"/>
                      <a:pt x="4231" y="968"/>
                      <a:pt x="4221" y="968"/>
                    </a:cubicBezTo>
                    <a:cubicBezTo>
                      <a:pt x="4196" y="968"/>
                      <a:pt x="4173" y="978"/>
                      <a:pt x="4156" y="996"/>
                    </a:cubicBezTo>
                    <a:lnTo>
                      <a:pt x="1710" y="3641"/>
                    </a:lnTo>
                    <a:lnTo>
                      <a:pt x="645" y="48"/>
                    </a:lnTo>
                    <a:cubicBezTo>
                      <a:pt x="633" y="24"/>
                      <a:pt x="598" y="1"/>
                      <a:pt x="5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9" name="Google Shape;809;p19"/>
            <p:cNvSpPr/>
            <p:nvPr/>
          </p:nvSpPr>
          <p:spPr>
            <a:xfrm>
              <a:off x="710125" y="3502800"/>
              <a:ext cx="702670" cy="845620"/>
            </a:xfrm>
            <a:custGeom>
              <a:rect b="b" l="l" r="r" t="t"/>
              <a:pathLst>
                <a:path extrusionOk="0" h="13298" w="11050">
                  <a:moveTo>
                    <a:pt x="2343" y="0"/>
                  </a:moveTo>
                  <a:cubicBezTo>
                    <a:pt x="2272" y="0"/>
                    <a:pt x="2199" y="16"/>
                    <a:pt x="2131" y="49"/>
                  </a:cubicBezTo>
                  <a:cubicBezTo>
                    <a:pt x="1744" y="248"/>
                    <a:pt x="1639" y="1020"/>
                    <a:pt x="1709" y="1395"/>
                  </a:cubicBezTo>
                  <a:cubicBezTo>
                    <a:pt x="1709" y="1429"/>
                    <a:pt x="1847" y="1921"/>
                    <a:pt x="1861" y="1921"/>
                  </a:cubicBezTo>
                  <a:cubicBezTo>
                    <a:pt x="1861" y="1921"/>
                    <a:pt x="1861" y="1921"/>
                    <a:pt x="1862" y="1921"/>
                  </a:cubicBezTo>
                  <a:lnTo>
                    <a:pt x="1862" y="1921"/>
                  </a:lnTo>
                  <a:cubicBezTo>
                    <a:pt x="1850" y="2050"/>
                    <a:pt x="1826" y="2179"/>
                    <a:pt x="1815" y="2319"/>
                  </a:cubicBezTo>
                  <a:cubicBezTo>
                    <a:pt x="1791" y="2588"/>
                    <a:pt x="1756" y="2881"/>
                    <a:pt x="1756" y="3209"/>
                  </a:cubicBezTo>
                  <a:cubicBezTo>
                    <a:pt x="1744" y="3560"/>
                    <a:pt x="1744" y="3911"/>
                    <a:pt x="1780" y="4262"/>
                  </a:cubicBezTo>
                  <a:cubicBezTo>
                    <a:pt x="1815" y="4660"/>
                    <a:pt x="1873" y="5046"/>
                    <a:pt x="1979" y="5421"/>
                  </a:cubicBezTo>
                  <a:lnTo>
                    <a:pt x="1979" y="5444"/>
                  </a:lnTo>
                  <a:cubicBezTo>
                    <a:pt x="1908" y="5327"/>
                    <a:pt x="1709" y="5046"/>
                    <a:pt x="1686" y="5023"/>
                  </a:cubicBezTo>
                  <a:cubicBezTo>
                    <a:pt x="1469" y="4776"/>
                    <a:pt x="970" y="4447"/>
                    <a:pt x="580" y="4447"/>
                  </a:cubicBezTo>
                  <a:cubicBezTo>
                    <a:pt x="507" y="4447"/>
                    <a:pt x="438" y="4459"/>
                    <a:pt x="375" y="4484"/>
                  </a:cubicBezTo>
                  <a:cubicBezTo>
                    <a:pt x="106" y="4613"/>
                    <a:pt x="1" y="4953"/>
                    <a:pt x="153" y="5210"/>
                  </a:cubicBezTo>
                  <a:cubicBezTo>
                    <a:pt x="305" y="5444"/>
                    <a:pt x="656" y="5573"/>
                    <a:pt x="937" y="5620"/>
                  </a:cubicBezTo>
                  <a:cubicBezTo>
                    <a:pt x="970" y="5625"/>
                    <a:pt x="1007" y="5627"/>
                    <a:pt x="1047" y="5627"/>
                  </a:cubicBezTo>
                  <a:cubicBezTo>
                    <a:pt x="1388" y="5627"/>
                    <a:pt x="1937" y="5466"/>
                    <a:pt x="1979" y="5456"/>
                  </a:cubicBezTo>
                  <a:cubicBezTo>
                    <a:pt x="2096" y="5830"/>
                    <a:pt x="2224" y="6217"/>
                    <a:pt x="2388" y="6579"/>
                  </a:cubicBezTo>
                  <a:cubicBezTo>
                    <a:pt x="2482" y="6790"/>
                    <a:pt x="2587" y="7013"/>
                    <a:pt x="2681" y="7223"/>
                  </a:cubicBezTo>
                  <a:cubicBezTo>
                    <a:pt x="2622" y="7130"/>
                    <a:pt x="2564" y="7048"/>
                    <a:pt x="2552" y="7036"/>
                  </a:cubicBezTo>
                  <a:cubicBezTo>
                    <a:pt x="2347" y="6792"/>
                    <a:pt x="1858" y="6467"/>
                    <a:pt x="1470" y="6467"/>
                  </a:cubicBezTo>
                  <a:cubicBezTo>
                    <a:pt x="1393" y="6467"/>
                    <a:pt x="1319" y="6480"/>
                    <a:pt x="1253" y="6509"/>
                  </a:cubicBezTo>
                  <a:cubicBezTo>
                    <a:pt x="984" y="6626"/>
                    <a:pt x="878" y="6966"/>
                    <a:pt x="1031" y="7223"/>
                  </a:cubicBezTo>
                  <a:cubicBezTo>
                    <a:pt x="1171" y="7492"/>
                    <a:pt x="1522" y="7621"/>
                    <a:pt x="1815" y="7668"/>
                  </a:cubicBezTo>
                  <a:cubicBezTo>
                    <a:pt x="1843" y="7672"/>
                    <a:pt x="1875" y="7673"/>
                    <a:pt x="1909" y="7673"/>
                  </a:cubicBezTo>
                  <a:cubicBezTo>
                    <a:pt x="2208" y="7673"/>
                    <a:pt x="2686" y="7546"/>
                    <a:pt x="2833" y="7504"/>
                  </a:cubicBezTo>
                  <a:lnTo>
                    <a:pt x="2950" y="7750"/>
                  </a:lnTo>
                  <a:cubicBezTo>
                    <a:pt x="3149" y="8136"/>
                    <a:pt x="3348" y="8522"/>
                    <a:pt x="3523" y="8909"/>
                  </a:cubicBezTo>
                  <a:cubicBezTo>
                    <a:pt x="3594" y="9049"/>
                    <a:pt x="3652" y="9189"/>
                    <a:pt x="3711" y="9318"/>
                  </a:cubicBezTo>
                  <a:lnTo>
                    <a:pt x="3594" y="9166"/>
                  </a:lnTo>
                  <a:cubicBezTo>
                    <a:pt x="3387" y="8920"/>
                    <a:pt x="2889" y="8590"/>
                    <a:pt x="2500" y="8590"/>
                  </a:cubicBezTo>
                  <a:cubicBezTo>
                    <a:pt x="2427" y="8590"/>
                    <a:pt x="2357" y="8602"/>
                    <a:pt x="2295" y="8628"/>
                  </a:cubicBezTo>
                  <a:cubicBezTo>
                    <a:pt x="2014" y="8756"/>
                    <a:pt x="1908" y="9096"/>
                    <a:pt x="2072" y="9353"/>
                  </a:cubicBezTo>
                  <a:cubicBezTo>
                    <a:pt x="2213" y="9611"/>
                    <a:pt x="2564" y="9751"/>
                    <a:pt x="2845" y="9786"/>
                  </a:cubicBezTo>
                  <a:cubicBezTo>
                    <a:pt x="2884" y="9793"/>
                    <a:pt x="2928" y="9796"/>
                    <a:pt x="2975" y="9796"/>
                  </a:cubicBezTo>
                  <a:cubicBezTo>
                    <a:pt x="3266" y="9796"/>
                    <a:pt x="3678" y="9686"/>
                    <a:pt x="3839" y="9646"/>
                  </a:cubicBezTo>
                  <a:cubicBezTo>
                    <a:pt x="3898" y="9786"/>
                    <a:pt x="3945" y="9927"/>
                    <a:pt x="3992" y="10067"/>
                  </a:cubicBezTo>
                  <a:cubicBezTo>
                    <a:pt x="4027" y="10161"/>
                    <a:pt x="4062" y="10243"/>
                    <a:pt x="4085" y="10348"/>
                  </a:cubicBezTo>
                  <a:cubicBezTo>
                    <a:pt x="4109" y="10442"/>
                    <a:pt x="4144" y="10535"/>
                    <a:pt x="4167" y="10641"/>
                  </a:cubicBezTo>
                  <a:cubicBezTo>
                    <a:pt x="4214" y="10816"/>
                    <a:pt x="4261" y="11015"/>
                    <a:pt x="4296" y="11191"/>
                  </a:cubicBezTo>
                  <a:cubicBezTo>
                    <a:pt x="4319" y="11320"/>
                    <a:pt x="4343" y="11437"/>
                    <a:pt x="4378" y="11554"/>
                  </a:cubicBezTo>
                  <a:cubicBezTo>
                    <a:pt x="4308" y="11425"/>
                    <a:pt x="4179" y="11156"/>
                    <a:pt x="4167" y="11132"/>
                  </a:cubicBezTo>
                  <a:cubicBezTo>
                    <a:pt x="3986" y="10845"/>
                    <a:pt x="3486" y="10393"/>
                    <a:pt x="3079" y="10393"/>
                  </a:cubicBezTo>
                  <a:cubicBezTo>
                    <a:pt x="3039" y="10393"/>
                    <a:pt x="3000" y="10397"/>
                    <a:pt x="2962" y="10407"/>
                  </a:cubicBezTo>
                  <a:cubicBezTo>
                    <a:pt x="2669" y="10489"/>
                    <a:pt x="2517" y="10805"/>
                    <a:pt x="2634" y="11086"/>
                  </a:cubicBezTo>
                  <a:cubicBezTo>
                    <a:pt x="2739" y="11378"/>
                    <a:pt x="3067" y="11554"/>
                    <a:pt x="3336" y="11636"/>
                  </a:cubicBezTo>
                  <a:cubicBezTo>
                    <a:pt x="3438" y="11667"/>
                    <a:pt x="3579" y="11677"/>
                    <a:pt x="3726" y="11677"/>
                  </a:cubicBezTo>
                  <a:cubicBezTo>
                    <a:pt x="4020" y="11677"/>
                    <a:pt x="4335" y="11636"/>
                    <a:pt x="4390" y="11636"/>
                  </a:cubicBezTo>
                  <a:cubicBezTo>
                    <a:pt x="4425" y="11835"/>
                    <a:pt x="4472" y="12034"/>
                    <a:pt x="4495" y="12221"/>
                  </a:cubicBezTo>
                  <a:cubicBezTo>
                    <a:pt x="4565" y="12630"/>
                    <a:pt x="4624" y="12993"/>
                    <a:pt x="4670" y="13298"/>
                  </a:cubicBezTo>
                  <a:lnTo>
                    <a:pt x="4951" y="13298"/>
                  </a:lnTo>
                  <a:cubicBezTo>
                    <a:pt x="4905" y="12982"/>
                    <a:pt x="4834" y="12607"/>
                    <a:pt x="4752" y="12174"/>
                  </a:cubicBezTo>
                  <a:cubicBezTo>
                    <a:pt x="4706" y="11975"/>
                    <a:pt x="4659" y="11753"/>
                    <a:pt x="4612" y="11542"/>
                  </a:cubicBezTo>
                  <a:cubicBezTo>
                    <a:pt x="4811" y="11460"/>
                    <a:pt x="5010" y="11366"/>
                    <a:pt x="5197" y="11261"/>
                  </a:cubicBezTo>
                  <a:cubicBezTo>
                    <a:pt x="5420" y="11495"/>
                    <a:pt x="5981" y="11776"/>
                    <a:pt x="6052" y="11811"/>
                  </a:cubicBezTo>
                  <a:cubicBezTo>
                    <a:pt x="5981" y="11998"/>
                    <a:pt x="5911" y="12186"/>
                    <a:pt x="5829" y="12350"/>
                  </a:cubicBezTo>
                  <a:cubicBezTo>
                    <a:pt x="5665" y="12712"/>
                    <a:pt x="5525" y="13028"/>
                    <a:pt x="5384" y="13298"/>
                  </a:cubicBezTo>
                  <a:lnTo>
                    <a:pt x="5689" y="13298"/>
                  </a:lnTo>
                  <a:cubicBezTo>
                    <a:pt x="5806" y="13052"/>
                    <a:pt x="5923" y="12771"/>
                    <a:pt x="6052" y="12455"/>
                  </a:cubicBezTo>
                  <a:cubicBezTo>
                    <a:pt x="6133" y="12268"/>
                    <a:pt x="6215" y="12057"/>
                    <a:pt x="6297" y="11846"/>
                  </a:cubicBezTo>
                  <a:cubicBezTo>
                    <a:pt x="6364" y="11856"/>
                    <a:pt x="6813" y="11943"/>
                    <a:pt x="7148" y="11943"/>
                  </a:cubicBezTo>
                  <a:cubicBezTo>
                    <a:pt x="7223" y="11943"/>
                    <a:pt x="7293" y="11939"/>
                    <a:pt x="7351" y="11928"/>
                  </a:cubicBezTo>
                  <a:cubicBezTo>
                    <a:pt x="7632" y="11858"/>
                    <a:pt x="7971" y="11706"/>
                    <a:pt x="8088" y="11425"/>
                  </a:cubicBezTo>
                  <a:cubicBezTo>
                    <a:pt x="8229" y="11156"/>
                    <a:pt x="8100" y="10828"/>
                    <a:pt x="7807" y="10723"/>
                  </a:cubicBezTo>
                  <a:cubicBezTo>
                    <a:pt x="7758" y="10707"/>
                    <a:pt x="7707" y="10700"/>
                    <a:pt x="7654" y="10700"/>
                  </a:cubicBezTo>
                  <a:cubicBezTo>
                    <a:pt x="7258" y="10700"/>
                    <a:pt x="6761" y="11087"/>
                    <a:pt x="6555" y="11355"/>
                  </a:cubicBezTo>
                  <a:cubicBezTo>
                    <a:pt x="6543" y="11378"/>
                    <a:pt x="6414" y="11589"/>
                    <a:pt x="6344" y="11729"/>
                  </a:cubicBezTo>
                  <a:cubicBezTo>
                    <a:pt x="6368" y="11647"/>
                    <a:pt x="6403" y="11554"/>
                    <a:pt x="6438" y="11472"/>
                  </a:cubicBezTo>
                  <a:cubicBezTo>
                    <a:pt x="6508" y="11296"/>
                    <a:pt x="6567" y="11109"/>
                    <a:pt x="6625" y="10922"/>
                  </a:cubicBezTo>
                  <a:cubicBezTo>
                    <a:pt x="6660" y="10828"/>
                    <a:pt x="6684" y="10734"/>
                    <a:pt x="6707" y="10641"/>
                  </a:cubicBezTo>
                  <a:cubicBezTo>
                    <a:pt x="6742" y="10535"/>
                    <a:pt x="6766" y="10442"/>
                    <a:pt x="6789" y="10348"/>
                  </a:cubicBezTo>
                  <a:cubicBezTo>
                    <a:pt x="6847" y="10114"/>
                    <a:pt x="6883" y="9868"/>
                    <a:pt x="6929" y="9634"/>
                  </a:cubicBezTo>
                  <a:cubicBezTo>
                    <a:pt x="7084" y="9689"/>
                    <a:pt x="7580" y="9859"/>
                    <a:pt x="7882" y="9859"/>
                  </a:cubicBezTo>
                  <a:cubicBezTo>
                    <a:pt x="7901" y="9859"/>
                    <a:pt x="7919" y="9858"/>
                    <a:pt x="7936" y="9857"/>
                  </a:cubicBezTo>
                  <a:cubicBezTo>
                    <a:pt x="8217" y="9845"/>
                    <a:pt x="8580" y="9740"/>
                    <a:pt x="8743" y="9482"/>
                  </a:cubicBezTo>
                  <a:cubicBezTo>
                    <a:pt x="8907" y="9236"/>
                    <a:pt x="8837" y="8897"/>
                    <a:pt x="8568" y="8745"/>
                  </a:cubicBezTo>
                  <a:cubicBezTo>
                    <a:pt x="8496" y="8709"/>
                    <a:pt x="8413" y="8693"/>
                    <a:pt x="8323" y="8693"/>
                  </a:cubicBezTo>
                  <a:cubicBezTo>
                    <a:pt x="7944" y="8693"/>
                    <a:pt x="7451" y="8972"/>
                    <a:pt x="7234" y="9189"/>
                  </a:cubicBezTo>
                  <a:cubicBezTo>
                    <a:pt x="7210" y="9201"/>
                    <a:pt x="7046" y="9424"/>
                    <a:pt x="6953" y="9541"/>
                  </a:cubicBezTo>
                  <a:cubicBezTo>
                    <a:pt x="6976" y="9400"/>
                    <a:pt x="7000" y="9248"/>
                    <a:pt x="7011" y="9108"/>
                  </a:cubicBezTo>
                  <a:cubicBezTo>
                    <a:pt x="7070" y="8674"/>
                    <a:pt x="7105" y="8241"/>
                    <a:pt x="7152" y="7808"/>
                  </a:cubicBezTo>
                  <a:cubicBezTo>
                    <a:pt x="7163" y="7680"/>
                    <a:pt x="7175" y="7551"/>
                    <a:pt x="7187" y="7422"/>
                  </a:cubicBezTo>
                  <a:cubicBezTo>
                    <a:pt x="7243" y="7433"/>
                    <a:pt x="7843" y="7658"/>
                    <a:pt x="8172" y="7658"/>
                  </a:cubicBezTo>
                  <a:cubicBezTo>
                    <a:pt x="8187" y="7658"/>
                    <a:pt x="8202" y="7657"/>
                    <a:pt x="8217" y="7656"/>
                  </a:cubicBezTo>
                  <a:cubicBezTo>
                    <a:pt x="8509" y="7633"/>
                    <a:pt x="8861" y="7539"/>
                    <a:pt x="9024" y="7282"/>
                  </a:cubicBezTo>
                  <a:cubicBezTo>
                    <a:pt x="9188" y="7036"/>
                    <a:pt x="9118" y="6697"/>
                    <a:pt x="8849" y="6544"/>
                  </a:cubicBezTo>
                  <a:cubicBezTo>
                    <a:pt x="8774" y="6505"/>
                    <a:pt x="8686" y="6487"/>
                    <a:pt x="8592" y="6487"/>
                  </a:cubicBezTo>
                  <a:cubicBezTo>
                    <a:pt x="8215" y="6487"/>
                    <a:pt x="7730" y="6764"/>
                    <a:pt x="7515" y="6989"/>
                  </a:cubicBezTo>
                  <a:cubicBezTo>
                    <a:pt x="7491" y="7013"/>
                    <a:pt x="7245" y="7317"/>
                    <a:pt x="7187" y="7399"/>
                  </a:cubicBezTo>
                  <a:cubicBezTo>
                    <a:pt x="7210" y="7106"/>
                    <a:pt x="7245" y="6814"/>
                    <a:pt x="7292" y="6544"/>
                  </a:cubicBezTo>
                  <a:cubicBezTo>
                    <a:pt x="7351" y="6158"/>
                    <a:pt x="7433" y="5772"/>
                    <a:pt x="7538" y="5409"/>
                  </a:cubicBezTo>
                  <a:cubicBezTo>
                    <a:pt x="7560" y="5409"/>
                    <a:pt x="8193" y="5645"/>
                    <a:pt x="8535" y="5645"/>
                  </a:cubicBezTo>
                  <a:cubicBezTo>
                    <a:pt x="8550" y="5645"/>
                    <a:pt x="8565" y="5644"/>
                    <a:pt x="8580" y="5643"/>
                  </a:cubicBezTo>
                  <a:cubicBezTo>
                    <a:pt x="8872" y="5631"/>
                    <a:pt x="9223" y="5526"/>
                    <a:pt x="9387" y="5269"/>
                  </a:cubicBezTo>
                  <a:cubicBezTo>
                    <a:pt x="9563" y="5023"/>
                    <a:pt x="9481" y="4683"/>
                    <a:pt x="9212" y="4543"/>
                  </a:cubicBezTo>
                  <a:cubicBezTo>
                    <a:pt x="9137" y="4503"/>
                    <a:pt x="9049" y="4486"/>
                    <a:pt x="8954" y="4486"/>
                  </a:cubicBezTo>
                  <a:cubicBezTo>
                    <a:pt x="8577" y="4486"/>
                    <a:pt x="8093" y="4761"/>
                    <a:pt x="7877" y="4976"/>
                  </a:cubicBezTo>
                  <a:cubicBezTo>
                    <a:pt x="7854" y="4999"/>
                    <a:pt x="7585" y="5327"/>
                    <a:pt x="7550" y="5397"/>
                  </a:cubicBezTo>
                  <a:cubicBezTo>
                    <a:pt x="7550" y="5374"/>
                    <a:pt x="7550" y="5351"/>
                    <a:pt x="7561" y="5327"/>
                  </a:cubicBezTo>
                  <a:cubicBezTo>
                    <a:pt x="7678" y="4964"/>
                    <a:pt x="7831" y="4601"/>
                    <a:pt x="8006" y="4262"/>
                  </a:cubicBezTo>
                  <a:cubicBezTo>
                    <a:pt x="8111" y="4063"/>
                    <a:pt x="8217" y="3888"/>
                    <a:pt x="8322" y="3712"/>
                  </a:cubicBezTo>
                  <a:cubicBezTo>
                    <a:pt x="8439" y="3782"/>
                    <a:pt x="9001" y="4051"/>
                    <a:pt x="9305" y="4063"/>
                  </a:cubicBezTo>
                  <a:cubicBezTo>
                    <a:pt x="9325" y="4064"/>
                    <a:pt x="9346" y="4064"/>
                    <a:pt x="9367" y="4064"/>
                  </a:cubicBezTo>
                  <a:cubicBezTo>
                    <a:pt x="9646" y="4064"/>
                    <a:pt x="9963" y="3988"/>
                    <a:pt x="10148" y="3770"/>
                  </a:cubicBezTo>
                  <a:cubicBezTo>
                    <a:pt x="10347" y="3536"/>
                    <a:pt x="10312" y="3185"/>
                    <a:pt x="10054" y="3021"/>
                  </a:cubicBezTo>
                  <a:cubicBezTo>
                    <a:pt x="9961" y="2956"/>
                    <a:pt x="9840" y="2929"/>
                    <a:pt x="9708" y="2929"/>
                  </a:cubicBezTo>
                  <a:cubicBezTo>
                    <a:pt x="9347" y="2929"/>
                    <a:pt x="8899" y="3134"/>
                    <a:pt x="8685" y="3314"/>
                  </a:cubicBezTo>
                  <a:cubicBezTo>
                    <a:pt x="8662" y="3326"/>
                    <a:pt x="8509" y="3478"/>
                    <a:pt x="8404" y="3583"/>
                  </a:cubicBezTo>
                  <a:cubicBezTo>
                    <a:pt x="8451" y="3513"/>
                    <a:pt x="8498" y="3431"/>
                    <a:pt x="8545" y="3361"/>
                  </a:cubicBezTo>
                  <a:cubicBezTo>
                    <a:pt x="8732" y="3092"/>
                    <a:pt x="8907" y="2846"/>
                    <a:pt x="9071" y="2647"/>
                  </a:cubicBezTo>
                  <a:cubicBezTo>
                    <a:pt x="9165" y="2518"/>
                    <a:pt x="9258" y="2425"/>
                    <a:pt x="9340" y="2319"/>
                  </a:cubicBezTo>
                  <a:cubicBezTo>
                    <a:pt x="9481" y="2319"/>
                    <a:pt x="10089" y="2296"/>
                    <a:pt x="10359" y="2179"/>
                  </a:cubicBezTo>
                  <a:cubicBezTo>
                    <a:pt x="10628" y="2050"/>
                    <a:pt x="10920" y="1828"/>
                    <a:pt x="10979" y="1535"/>
                  </a:cubicBezTo>
                  <a:cubicBezTo>
                    <a:pt x="11049" y="1231"/>
                    <a:pt x="10850" y="938"/>
                    <a:pt x="10558" y="903"/>
                  </a:cubicBezTo>
                  <a:cubicBezTo>
                    <a:pt x="10541" y="901"/>
                    <a:pt x="10525" y="900"/>
                    <a:pt x="10508" y="900"/>
                  </a:cubicBezTo>
                  <a:cubicBezTo>
                    <a:pt x="10087" y="900"/>
                    <a:pt x="9615" y="1455"/>
                    <a:pt x="9457" y="1792"/>
                  </a:cubicBezTo>
                  <a:cubicBezTo>
                    <a:pt x="9446" y="1828"/>
                    <a:pt x="9294" y="2319"/>
                    <a:pt x="9294" y="2319"/>
                  </a:cubicBezTo>
                  <a:lnTo>
                    <a:pt x="9305" y="2319"/>
                  </a:lnTo>
                  <a:cubicBezTo>
                    <a:pt x="9223" y="2413"/>
                    <a:pt x="9141" y="2518"/>
                    <a:pt x="9048" y="2623"/>
                  </a:cubicBezTo>
                  <a:cubicBezTo>
                    <a:pt x="8884" y="2834"/>
                    <a:pt x="8697" y="3068"/>
                    <a:pt x="8509" y="3326"/>
                  </a:cubicBezTo>
                  <a:cubicBezTo>
                    <a:pt x="8310" y="3618"/>
                    <a:pt x="8123" y="3911"/>
                    <a:pt x="7948" y="4227"/>
                  </a:cubicBezTo>
                  <a:cubicBezTo>
                    <a:pt x="7760" y="4566"/>
                    <a:pt x="7596" y="4929"/>
                    <a:pt x="7468" y="5304"/>
                  </a:cubicBezTo>
                  <a:lnTo>
                    <a:pt x="7468" y="4812"/>
                  </a:lnTo>
                  <a:cubicBezTo>
                    <a:pt x="7421" y="4426"/>
                    <a:pt x="7105" y="3724"/>
                    <a:pt x="6684" y="3642"/>
                  </a:cubicBezTo>
                  <a:cubicBezTo>
                    <a:pt x="6656" y="3638"/>
                    <a:pt x="6629" y="3636"/>
                    <a:pt x="6603" y="3636"/>
                  </a:cubicBezTo>
                  <a:cubicBezTo>
                    <a:pt x="6333" y="3636"/>
                    <a:pt x="6109" y="3845"/>
                    <a:pt x="6098" y="4122"/>
                  </a:cubicBezTo>
                  <a:cubicBezTo>
                    <a:pt x="6063" y="4426"/>
                    <a:pt x="6286" y="4719"/>
                    <a:pt x="6508" y="4917"/>
                  </a:cubicBezTo>
                  <a:cubicBezTo>
                    <a:pt x="6742" y="5128"/>
                    <a:pt x="7409" y="5339"/>
                    <a:pt x="7468" y="5351"/>
                  </a:cubicBezTo>
                  <a:cubicBezTo>
                    <a:pt x="7351" y="5737"/>
                    <a:pt x="7257" y="6123"/>
                    <a:pt x="7187" y="6521"/>
                  </a:cubicBezTo>
                  <a:cubicBezTo>
                    <a:pt x="7140" y="6755"/>
                    <a:pt x="7105" y="6989"/>
                    <a:pt x="7082" y="7223"/>
                  </a:cubicBezTo>
                  <a:lnTo>
                    <a:pt x="7082" y="7001"/>
                  </a:lnTo>
                  <a:cubicBezTo>
                    <a:pt x="7023" y="6626"/>
                    <a:pt x="6707" y="5912"/>
                    <a:pt x="6286" y="5830"/>
                  </a:cubicBezTo>
                  <a:cubicBezTo>
                    <a:pt x="6259" y="5826"/>
                    <a:pt x="6233" y="5824"/>
                    <a:pt x="6207" y="5824"/>
                  </a:cubicBezTo>
                  <a:cubicBezTo>
                    <a:pt x="5945" y="5824"/>
                    <a:pt x="5711" y="6033"/>
                    <a:pt x="5700" y="6310"/>
                  </a:cubicBezTo>
                  <a:cubicBezTo>
                    <a:pt x="5677" y="6615"/>
                    <a:pt x="5899" y="6919"/>
                    <a:pt x="6110" y="7106"/>
                  </a:cubicBezTo>
                  <a:cubicBezTo>
                    <a:pt x="6321" y="7293"/>
                    <a:pt x="6894" y="7492"/>
                    <a:pt x="7046" y="7539"/>
                  </a:cubicBezTo>
                  <a:lnTo>
                    <a:pt x="7011" y="7808"/>
                  </a:lnTo>
                  <a:cubicBezTo>
                    <a:pt x="6953" y="8241"/>
                    <a:pt x="6906" y="8663"/>
                    <a:pt x="6847" y="9084"/>
                  </a:cubicBezTo>
                  <a:cubicBezTo>
                    <a:pt x="6824" y="9236"/>
                    <a:pt x="6801" y="9377"/>
                    <a:pt x="6777" y="9529"/>
                  </a:cubicBezTo>
                  <a:lnTo>
                    <a:pt x="6777" y="9330"/>
                  </a:lnTo>
                  <a:cubicBezTo>
                    <a:pt x="6719" y="8955"/>
                    <a:pt x="6403" y="8253"/>
                    <a:pt x="5981" y="8160"/>
                  </a:cubicBezTo>
                  <a:cubicBezTo>
                    <a:pt x="5960" y="8157"/>
                    <a:pt x="5939" y="8156"/>
                    <a:pt x="5918" y="8156"/>
                  </a:cubicBezTo>
                  <a:cubicBezTo>
                    <a:pt x="5641" y="8156"/>
                    <a:pt x="5407" y="8367"/>
                    <a:pt x="5396" y="8639"/>
                  </a:cubicBezTo>
                  <a:cubicBezTo>
                    <a:pt x="5373" y="8944"/>
                    <a:pt x="5595" y="9248"/>
                    <a:pt x="5806" y="9435"/>
                  </a:cubicBezTo>
                  <a:cubicBezTo>
                    <a:pt x="6016" y="9634"/>
                    <a:pt x="6531" y="9798"/>
                    <a:pt x="6707" y="9857"/>
                  </a:cubicBezTo>
                  <a:cubicBezTo>
                    <a:pt x="6684" y="10009"/>
                    <a:pt x="6648" y="10149"/>
                    <a:pt x="6613" y="10301"/>
                  </a:cubicBezTo>
                  <a:cubicBezTo>
                    <a:pt x="6590" y="10395"/>
                    <a:pt x="6567" y="10489"/>
                    <a:pt x="6531" y="10594"/>
                  </a:cubicBezTo>
                  <a:lnTo>
                    <a:pt x="6438" y="10875"/>
                  </a:lnTo>
                  <a:cubicBezTo>
                    <a:pt x="6379" y="11050"/>
                    <a:pt x="6309" y="11238"/>
                    <a:pt x="6239" y="11413"/>
                  </a:cubicBezTo>
                  <a:cubicBezTo>
                    <a:pt x="6192" y="11530"/>
                    <a:pt x="6145" y="11636"/>
                    <a:pt x="6110" y="11753"/>
                  </a:cubicBezTo>
                  <a:cubicBezTo>
                    <a:pt x="6133" y="11612"/>
                    <a:pt x="6169" y="11320"/>
                    <a:pt x="6169" y="11296"/>
                  </a:cubicBezTo>
                  <a:cubicBezTo>
                    <a:pt x="6169" y="10957"/>
                    <a:pt x="6075" y="10629"/>
                    <a:pt x="5899" y="10336"/>
                  </a:cubicBezTo>
                  <a:cubicBezTo>
                    <a:pt x="5899" y="10301"/>
                    <a:pt x="5899" y="10255"/>
                    <a:pt x="5899" y="10219"/>
                  </a:cubicBezTo>
                  <a:cubicBezTo>
                    <a:pt x="5869" y="9957"/>
                    <a:pt x="5647" y="9772"/>
                    <a:pt x="5398" y="9772"/>
                  </a:cubicBezTo>
                  <a:cubicBezTo>
                    <a:pt x="5359" y="9772"/>
                    <a:pt x="5319" y="9777"/>
                    <a:pt x="5279" y="9786"/>
                  </a:cubicBezTo>
                  <a:cubicBezTo>
                    <a:pt x="4858" y="9903"/>
                    <a:pt x="4600" y="10629"/>
                    <a:pt x="4577" y="11015"/>
                  </a:cubicBezTo>
                  <a:cubicBezTo>
                    <a:pt x="4577" y="11039"/>
                    <a:pt x="4589" y="11285"/>
                    <a:pt x="4600" y="11437"/>
                  </a:cubicBezTo>
                  <a:cubicBezTo>
                    <a:pt x="4577" y="11343"/>
                    <a:pt x="4565" y="11261"/>
                    <a:pt x="4542" y="11167"/>
                  </a:cubicBezTo>
                  <a:cubicBezTo>
                    <a:pt x="4495" y="10980"/>
                    <a:pt x="4448" y="10805"/>
                    <a:pt x="4390" y="10606"/>
                  </a:cubicBezTo>
                  <a:cubicBezTo>
                    <a:pt x="4366" y="10512"/>
                    <a:pt x="4331" y="10418"/>
                    <a:pt x="4308" y="10325"/>
                  </a:cubicBezTo>
                  <a:cubicBezTo>
                    <a:pt x="4273" y="10219"/>
                    <a:pt x="4237" y="10126"/>
                    <a:pt x="4202" y="10032"/>
                  </a:cubicBezTo>
                  <a:cubicBezTo>
                    <a:pt x="4120" y="9798"/>
                    <a:pt x="4027" y="9576"/>
                    <a:pt x="3933" y="9353"/>
                  </a:cubicBezTo>
                  <a:cubicBezTo>
                    <a:pt x="4085" y="9318"/>
                    <a:pt x="4659" y="9178"/>
                    <a:pt x="4881" y="9002"/>
                  </a:cubicBezTo>
                  <a:cubicBezTo>
                    <a:pt x="5115" y="8827"/>
                    <a:pt x="5361" y="8534"/>
                    <a:pt x="5349" y="8230"/>
                  </a:cubicBezTo>
                  <a:cubicBezTo>
                    <a:pt x="5361" y="7950"/>
                    <a:pt x="5126" y="7713"/>
                    <a:pt x="4839" y="7713"/>
                  </a:cubicBezTo>
                  <a:cubicBezTo>
                    <a:pt x="4826" y="7713"/>
                    <a:pt x="4813" y="7714"/>
                    <a:pt x="4799" y="7715"/>
                  </a:cubicBezTo>
                  <a:cubicBezTo>
                    <a:pt x="4378" y="7762"/>
                    <a:pt x="4003" y="8440"/>
                    <a:pt x="3921" y="8815"/>
                  </a:cubicBezTo>
                  <a:cubicBezTo>
                    <a:pt x="3921" y="8838"/>
                    <a:pt x="3898" y="9119"/>
                    <a:pt x="3886" y="9271"/>
                  </a:cubicBezTo>
                  <a:cubicBezTo>
                    <a:pt x="3828" y="9131"/>
                    <a:pt x="3769" y="9002"/>
                    <a:pt x="3699" y="8862"/>
                  </a:cubicBezTo>
                  <a:cubicBezTo>
                    <a:pt x="3512" y="8487"/>
                    <a:pt x="3301" y="8101"/>
                    <a:pt x="3102" y="7715"/>
                  </a:cubicBezTo>
                  <a:lnTo>
                    <a:pt x="2915" y="7364"/>
                  </a:lnTo>
                  <a:cubicBezTo>
                    <a:pt x="2973" y="7352"/>
                    <a:pt x="3641" y="7188"/>
                    <a:pt x="3910" y="6989"/>
                  </a:cubicBezTo>
                  <a:cubicBezTo>
                    <a:pt x="4132" y="6825"/>
                    <a:pt x="4378" y="6533"/>
                    <a:pt x="4378" y="6228"/>
                  </a:cubicBezTo>
                  <a:cubicBezTo>
                    <a:pt x="4378" y="5938"/>
                    <a:pt x="4154" y="5712"/>
                    <a:pt x="3870" y="5712"/>
                  </a:cubicBezTo>
                  <a:cubicBezTo>
                    <a:pt x="3856" y="5712"/>
                    <a:pt x="3842" y="5712"/>
                    <a:pt x="3828" y="5713"/>
                  </a:cubicBezTo>
                  <a:cubicBezTo>
                    <a:pt x="3395" y="5760"/>
                    <a:pt x="3032" y="6439"/>
                    <a:pt x="2950" y="6814"/>
                  </a:cubicBezTo>
                  <a:cubicBezTo>
                    <a:pt x="2950" y="6837"/>
                    <a:pt x="2903" y="7235"/>
                    <a:pt x="2903" y="7340"/>
                  </a:cubicBezTo>
                  <a:cubicBezTo>
                    <a:pt x="2763" y="7083"/>
                    <a:pt x="2634" y="6825"/>
                    <a:pt x="2517" y="6556"/>
                  </a:cubicBezTo>
                  <a:cubicBezTo>
                    <a:pt x="2353" y="6205"/>
                    <a:pt x="2213" y="5842"/>
                    <a:pt x="2096" y="5479"/>
                  </a:cubicBezTo>
                  <a:cubicBezTo>
                    <a:pt x="2119" y="5479"/>
                    <a:pt x="2833" y="5315"/>
                    <a:pt x="3090" y="5105"/>
                  </a:cubicBezTo>
                  <a:cubicBezTo>
                    <a:pt x="3325" y="4929"/>
                    <a:pt x="3570" y="4648"/>
                    <a:pt x="3559" y="4344"/>
                  </a:cubicBezTo>
                  <a:cubicBezTo>
                    <a:pt x="3570" y="4054"/>
                    <a:pt x="3336" y="3827"/>
                    <a:pt x="3050" y="3827"/>
                  </a:cubicBezTo>
                  <a:cubicBezTo>
                    <a:pt x="3037" y="3827"/>
                    <a:pt x="3023" y="3828"/>
                    <a:pt x="3009" y="3829"/>
                  </a:cubicBezTo>
                  <a:cubicBezTo>
                    <a:pt x="2587" y="3876"/>
                    <a:pt x="2213" y="4555"/>
                    <a:pt x="2131" y="4929"/>
                  </a:cubicBezTo>
                  <a:cubicBezTo>
                    <a:pt x="2131" y="4953"/>
                    <a:pt x="2096" y="5386"/>
                    <a:pt x="2096" y="5468"/>
                  </a:cubicBezTo>
                  <a:cubicBezTo>
                    <a:pt x="2084" y="5444"/>
                    <a:pt x="2072" y="5421"/>
                    <a:pt x="2072" y="5397"/>
                  </a:cubicBezTo>
                  <a:cubicBezTo>
                    <a:pt x="1967" y="5023"/>
                    <a:pt x="1885" y="4637"/>
                    <a:pt x="1850" y="4250"/>
                  </a:cubicBezTo>
                  <a:cubicBezTo>
                    <a:pt x="1826" y="4040"/>
                    <a:pt x="1815" y="3841"/>
                    <a:pt x="1815" y="3630"/>
                  </a:cubicBezTo>
                  <a:cubicBezTo>
                    <a:pt x="1943" y="3618"/>
                    <a:pt x="2564" y="3536"/>
                    <a:pt x="2821" y="3384"/>
                  </a:cubicBezTo>
                  <a:cubicBezTo>
                    <a:pt x="3079" y="3220"/>
                    <a:pt x="3336" y="2975"/>
                    <a:pt x="3371" y="2670"/>
                  </a:cubicBezTo>
                  <a:cubicBezTo>
                    <a:pt x="3406" y="2378"/>
                    <a:pt x="3184" y="2109"/>
                    <a:pt x="2880" y="2097"/>
                  </a:cubicBezTo>
                  <a:cubicBezTo>
                    <a:pt x="2447" y="2097"/>
                    <a:pt x="2002" y="2729"/>
                    <a:pt x="1885" y="3092"/>
                  </a:cubicBezTo>
                  <a:cubicBezTo>
                    <a:pt x="1885" y="3115"/>
                    <a:pt x="1838" y="3326"/>
                    <a:pt x="1803" y="3478"/>
                  </a:cubicBezTo>
                  <a:lnTo>
                    <a:pt x="1803" y="3209"/>
                  </a:lnTo>
                  <a:cubicBezTo>
                    <a:pt x="1803" y="2881"/>
                    <a:pt x="1826" y="2588"/>
                    <a:pt x="1850" y="2319"/>
                  </a:cubicBezTo>
                  <a:cubicBezTo>
                    <a:pt x="1862" y="2179"/>
                    <a:pt x="1873" y="2027"/>
                    <a:pt x="1897" y="1910"/>
                  </a:cubicBezTo>
                  <a:cubicBezTo>
                    <a:pt x="2014" y="1828"/>
                    <a:pt x="2517" y="1476"/>
                    <a:pt x="2669" y="1219"/>
                  </a:cubicBezTo>
                  <a:cubicBezTo>
                    <a:pt x="2821" y="973"/>
                    <a:pt x="2938" y="622"/>
                    <a:pt x="2821" y="341"/>
                  </a:cubicBezTo>
                  <a:cubicBezTo>
                    <a:pt x="2751" y="132"/>
                    <a:pt x="2552" y="0"/>
                    <a:pt x="2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881306" y="4316397"/>
              <a:ext cx="327552" cy="291051"/>
            </a:xfrm>
            <a:custGeom>
              <a:rect b="b" l="l" r="r" t="t"/>
              <a:pathLst>
                <a:path extrusionOk="0" h="4577" w="5151">
                  <a:moveTo>
                    <a:pt x="0" y="0"/>
                  </a:moveTo>
                  <a:lnTo>
                    <a:pt x="515" y="4577"/>
                  </a:lnTo>
                  <a:lnTo>
                    <a:pt x="4635" y="4577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887284" y="4369242"/>
              <a:ext cx="315597" cy="28361"/>
            </a:xfrm>
            <a:custGeom>
              <a:rect b="b" l="l" r="r" t="t"/>
              <a:pathLst>
                <a:path extrusionOk="0" h="446" w="4963">
                  <a:moveTo>
                    <a:pt x="0" y="0"/>
                  </a:moveTo>
                  <a:lnTo>
                    <a:pt x="47" y="445"/>
                  </a:lnTo>
                  <a:lnTo>
                    <a:pt x="4916" y="445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893961" y="4431753"/>
              <a:ext cx="302243" cy="28361"/>
            </a:xfrm>
            <a:custGeom>
              <a:rect b="b" l="l" r="r" t="t"/>
              <a:pathLst>
                <a:path extrusionOk="0" h="446" w="4753">
                  <a:moveTo>
                    <a:pt x="0" y="0"/>
                  </a:moveTo>
                  <a:lnTo>
                    <a:pt x="59" y="445"/>
                  </a:lnTo>
                  <a:lnTo>
                    <a:pt x="4705" y="445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19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"/>
          <p:cNvSpPr/>
          <p:nvPr/>
        </p:nvSpPr>
        <p:spPr>
          <a:xfrm>
            <a:off x="814774" y="380118"/>
            <a:ext cx="4690800" cy="59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 txBox="1"/>
          <p:nvPr>
            <p:ph type="title"/>
          </p:nvPr>
        </p:nvSpPr>
        <p:spPr>
          <a:xfrm>
            <a:off x="997973" y="439368"/>
            <a:ext cx="4324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Seminar</a:t>
            </a:r>
            <a:endParaRPr/>
          </a:p>
        </p:txBody>
      </p:sp>
      <p:sp>
        <p:nvSpPr>
          <p:cNvPr id="326" name="Google Shape;326;p2"/>
          <p:cNvSpPr txBox="1"/>
          <p:nvPr>
            <p:ph idx="1" type="body"/>
          </p:nvPr>
        </p:nvSpPr>
        <p:spPr>
          <a:xfrm>
            <a:off x="311543" y="1222531"/>
            <a:ext cx="6544415" cy="34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2000"/>
              <a:t>Tên môn học: </a:t>
            </a:r>
            <a:r>
              <a:rPr lang="en-US" sz="2000"/>
              <a:t>Thị giác Máy tính nâng cao – </a:t>
            </a:r>
            <a:r>
              <a:rPr b="1" lang="en-US" sz="2000"/>
              <a:t>CS331.N12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2000"/>
              <a:t>Giảng viên: </a:t>
            </a:r>
            <a:r>
              <a:rPr lang="en-US" sz="2000"/>
              <a:t>TS. Mai Tiến Dũng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b="1" lang="en-US" sz="2000"/>
              <a:t>Nhóm thực hiện: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Lê Ngọc Mỹ Trang – </a:t>
            </a:r>
            <a:r>
              <a:rPr b="1" lang="en-US" sz="2000"/>
              <a:t>MSSV:</a:t>
            </a:r>
            <a:r>
              <a:rPr lang="en-US" sz="2000"/>
              <a:t> 20520817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Vương Vĩnh Thuận – </a:t>
            </a:r>
            <a:r>
              <a:rPr b="1" lang="en-US" sz="2000"/>
              <a:t>MSSV:</a:t>
            </a:r>
            <a:r>
              <a:rPr lang="en-US" sz="2000"/>
              <a:t> 20521997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      Đoàn Phương Khanh – </a:t>
            </a:r>
            <a:r>
              <a:rPr b="1" lang="en-US" sz="2000"/>
              <a:t>MSSV:</a:t>
            </a:r>
            <a:r>
              <a:rPr lang="en-US" sz="2000"/>
              <a:t> 20521443</a:t>
            </a:r>
            <a:endParaRPr/>
          </a:p>
        </p:txBody>
      </p:sp>
      <p:grpSp>
        <p:nvGrpSpPr>
          <p:cNvPr id="327" name="Google Shape;327;p2"/>
          <p:cNvGrpSpPr/>
          <p:nvPr/>
        </p:nvGrpSpPr>
        <p:grpSpPr>
          <a:xfrm>
            <a:off x="6785776" y="258810"/>
            <a:ext cx="1624207" cy="2107688"/>
            <a:chOff x="9414645" y="-975250"/>
            <a:chExt cx="1432660" cy="1859123"/>
          </a:xfrm>
        </p:grpSpPr>
        <p:sp>
          <p:nvSpPr>
            <p:cNvPr id="328" name="Google Shape;328;p2"/>
            <p:cNvSpPr/>
            <p:nvPr/>
          </p:nvSpPr>
          <p:spPr>
            <a:xfrm>
              <a:off x="9420989" y="-929061"/>
              <a:ext cx="1420900" cy="1806590"/>
            </a:xfrm>
            <a:custGeom>
              <a:rect b="b" l="l" r="r" t="t"/>
              <a:pathLst>
                <a:path extrusionOk="0" h="23350" w="18365">
                  <a:moveTo>
                    <a:pt x="0" y="0"/>
                  </a:moveTo>
                  <a:lnTo>
                    <a:pt x="0" y="23350"/>
                  </a:lnTo>
                  <a:lnTo>
                    <a:pt x="18364" y="23350"/>
                  </a:lnTo>
                  <a:lnTo>
                    <a:pt x="183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9414645" y="-934477"/>
              <a:ext cx="1432660" cy="1818350"/>
            </a:xfrm>
            <a:custGeom>
              <a:rect b="b" l="l" r="r" t="t"/>
              <a:pathLst>
                <a:path extrusionOk="0" h="23502" w="18517">
                  <a:moveTo>
                    <a:pt x="18376" y="140"/>
                  </a:moveTo>
                  <a:lnTo>
                    <a:pt x="18376" y="23350"/>
                  </a:lnTo>
                  <a:lnTo>
                    <a:pt x="153" y="23350"/>
                  </a:lnTo>
                  <a:lnTo>
                    <a:pt x="153" y="140"/>
                  </a:lnTo>
                  <a:close/>
                  <a:moveTo>
                    <a:pt x="82" y="0"/>
                  </a:moveTo>
                  <a:cubicBezTo>
                    <a:pt x="36" y="0"/>
                    <a:pt x="0" y="35"/>
                    <a:pt x="0" y="70"/>
                  </a:cubicBezTo>
                  <a:lnTo>
                    <a:pt x="0" y="23420"/>
                  </a:lnTo>
                  <a:cubicBezTo>
                    <a:pt x="0" y="23467"/>
                    <a:pt x="36" y="23502"/>
                    <a:pt x="82" y="23502"/>
                  </a:cubicBezTo>
                  <a:lnTo>
                    <a:pt x="18446" y="23502"/>
                  </a:lnTo>
                  <a:cubicBezTo>
                    <a:pt x="18481" y="23502"/>
                    <a:pt x="18516" y="23467"/>
                    <a:pt x="18516" y="23420"/>
                  </a:cubicBezTo>
                  <a:lnTo>
                    <a:pt x="18516" y="70"/>
                  </a:lnTo>
                  <a:cubicBezTo>
                    <a:pt x="18516" y="35"/>
                    <a:pt x="18481" y="0"/>
                    <a:pt x="18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9420989" y="-969834"/>
              <a:ext cx="1420900" cy="1807518"/>
            </a:xfrm>
            <a:custGeom>
              <a:rect b="b" l="l" r="r" t="t"/>
              <a:pathLst>
                <a:path extrusionOk="0" h="23362" w="18365">
                  <a:moveTo>
                    <a:pt x="0" y="1"/>
                  </a:moveTo>
                  <a:lnTo>
                    <a:pt x="0" y="23362"/>
                  </a:lnTo>
                  <a:lnTo>
                    <a:pt x="18364" y="23362"/>
                  </a:lnTo>
                  <a:lnTo>
                    <a:pt x="18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9414645" y="-975250"/>
              <a:ext cx="1432660" cy="1818427"/>
            </a:xfrm>
            <a:custGeom>
              <a:rect b="b" l="l" r="r" t="t"/>
              <a:pathLst>
                <a:path extrusionOk="0" h="23503" w="18517">
                  <a:moveTo>
                    <a:pt x="18376" y="141"/>
                  </a:moveTo>
                  <a:lnTo>
                    <a:pt x="18376" y="23350"/>
                  </a:lnTo>
                  <a:lnTo>
                    <a:pt x="153" y="23350"/>
                  </a:lnTo>
                  <a:lnTo>
                    <a:pt x="153" y="141"/>
                  </a:lnTo>
                  <a:close/>
                  <a:moveTo>
                    <a:pt x="82" y="0"/>
                  </a:moveTo>
                  <a:cubicBezTo>
                    <a:pt x="36" y="0"/>
                    <a:pt x="0" y="24"/>
                    <a:pt x="0" y="71"/>
                  </a:cubicBezTo>
                  <a:lnTo>
                    <a:pt x="0" y="23432"/>
                  </a:lnTo>
                  <a:cubicBezTo>
                    <a:pt x="0" y="23467"/>
                    <a:pt x="36" y="23502"/>
                    <a:pt x="82" y="23502"/>
                  </a:cubicBezTo>
                  <a:lnTo>
                    <a:pt x="18446" y="23502"/>
                  </a:lnTo>
                  <a:cubicBezTo>
                    <a:pt x="18481" y="23502"/>
                    <a:pt x="18516" y="23467"/>
                    <a:pt x="18516" y="23432"/>
                  </a:cubicBezTo>
                  <a:lnTo>
                    <a:pt x="18516" y="71"/>
                  </a:lnTo>
                  <a:cubicBezTo>
                    <a:pt x="18516" y="24"/>
                    <a:pt x="18481" y="0"/>
                    <a:pt x="18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9467497" y="-832463"/>
              <a:ext cx="1328111" cy="89818"/>
            </a:xfrm>
            <a:custGeom>
              <a:rect b="b" l="l" r="r" t="t"/>
              <a:pathLst>
                <a:path extrusionOk="0" h="1242" w="18365">
                  <a:moveTo>
                    <a:pt x="0" y="1"/>
                  </a:moveTo>
                  <a:lnTo>
                    <a:pt x="0" y="1241"/>
                  </a:lnTo>
                  <a:lnTo>
                    <a:pt x="18364" y="1241"/>
                  </a:lnTo>
                  <a:lnTo>
                    <a:pt x="18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9461567" y="-837525"/>
              <a:ext cx="1339103" cy="100811"/>
            </a:xfrm>
            <a:custGeom>
              <a:rect b="b" l="l" r="r" t="t"/>
              <a:pathLst>
                <a:path extrusionOk="0" h="1394" w="18517">
                  <a:moveTo>
                    <a:pt x="18376" y="141"/>
                  </a:moveTo>
                  <a:lnTo>
                    <a:pt x="18376" y="1241"/>
                  </a:lnTo>
                  <a:lnTo>
                    <a:pt x="153" y="1241"/>
                  </a:lnTo>
                  <a:lnTo>
                    <a:pt x="153" y="141"/>
                  </a:lnTo>
                  <a:close/>
                  <a:moveTo>
                    <a:pt x="82" y="0"/>
                  </a:moveTo>
                  <a:cubicBezTo>
                    <a:pt x="36" y="0"/>
                    <a:pt x="0" y="24"/>
                    <a:pt x="0" y="71"/>
                  </a:cubicBezTo>
                  <a:lnTo>
                    <a:pt x="0" y="1323"/>
                  </a:lnTo>
                  <a:cubicBezTo>
                    <a:pt x="0" y="1358"/>
                    <a:pt x="36" y="1393"/>
                    <a:pt x="82" y="1393"/>
                  </a:cubicBezTo>
                  <a:lnTo>
                    <a:pt x="18446" y="1393"/>
                  </a:lnTo>
                  <a:cubicBezTo>
                    <a:pt x="18481" y="1393"/>
                    <a:pt x="18516" y="1358"/>
                    <a:pt x="18516" y="1323"/>
                  </a:cubicBezTo>
                  <a:lnTo>
                    <a:pt x="18516" y="71"/>
                  </a:lnTo>
                  <a:cubicBezTo>
                    <a:pt x="18516" y="24"/>
                    <a:pt x="18481" y="0"/>
                    <a:pt x="184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9516600" y="-684358"/>
              <a:ext cx="150710" cy="129159"/>
            </a:xfrm>
            <a:custGeom>
              <a:rect b="b" l="l" r="r" t="t"/>
              <a:pathLst>
                <a:path extrusionOk="0" h="1786" w="2084">
                  <a:moveTo>
                    <a:pt x="1194" y="1"/>
                  </a:moveTo>
                  <a:cubicBezTo>
                    <a:pt x="398" y="1"/>
                    <a:pt x="0" y="961"/>
                    <a:pt x="562" y="1522"/>
                  </a:cubicBezTo>
                  <a:cubicBezTo>
                    <a:pt x="744" y="1704"/>
                    <a:pt x="967" y="1785"/>
                    <a:pt x="1186" y="1785"/>
                  </a:cubicBezTo>
                  <a:cubicBezTo>
                    <a:pt x="1644" y="1785"/>
                    <a:pt x="2084" y="1429"/>
                    <a:pt x="2084" y="890"/>
                  </a:cubicBezTo>
                  <a:cubicBezTo>
                    <a:pt x="2084" y="399"/>
                    <a:pt x="1686" y="1"/>
                    <a:pt x="1194" y="1"/>
                  </a:cubicBezTo>
                  <a:close/>
                </a:path>
              </a:pathLst>
            </a:custGeom>
            <a:solidFill>
              <a:srgbClr val="016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620215" y="-673355"/>
              <a:ext cx="992502" cy="1133471"/>
            </a:xfrm>
            <a:custGeom>
              <a:rect b="b" l="l" r="r" t="t"/>
              <a:pathLst>
                <a:path extrusionOk="0" h="14650" w="12828">
                  <a:moveTo>
                    <a:pt x="4326" y="1"/>
                  </a:moveTo>
                  <a:cubicBezTo>
                    <a:pt x="3984" y="1"/>
                    <a:pt x="3634" y="57"/>
                    <a:pt x="3289" y="195"/>
                  </a:cubicBezTo>
                  <a:cubicBezTo>
                    <a:pt x="1416" y="944"/>
                    <a:pt x="0" y="6609"/>
                    <a:pt x="375" y="8271"/>
                  </a:cubicBezTo>
                  <a:cubicBezTo>
                    <a:pt x="749" y="9933"/>
                    <a:pt x="2704" y="11103"/>
                    <a:pt x="2704" y="11103"/>
                  </a:cubicBezTo>
                  <a:cubicBezTo>
                    <a:pt x="2704" y="11103"/>
                    <a:pt x="2464" y="11747"/>
                    <a:pt x="2201" y="11747"/>
                  </a:cubicBezTo>
                  <a:cubicBezTo>
                    <a:pt x="2135" y="11747"/>
                    <a:pt x="2067" y="11707"/>
                    <a:pt x="2002" y="11606"/>
                  </a:cubicBezTo>
                  <a:cubicBezTo>
                    <a:pt x="1876" y="11420"/>
                    <a:pt x="1741" y="11303"/>
                    <a:pt x="1629" y="11303"/>
                  </a:cubicBezTo>
                  <a:cubicBezTo>
                    <a:pt x="1438" y="11303"/>
                    <a:pt x="1313" y="11644"/>
                    <a:pt x="1416" y="12566"/>
                  </a:cubicBezTo>
                  <a:cubicBezTo>
                    <a:pt x="1580" y="14017"/>
                    <a:pt x="3324" y="14099"/>
                    <a:pt x="4659" y="14310"/>
                  </a:cubicBezTo>
                  <a:cubicBezTo>
                    <a:pt x="5489" y="14441"/>
                    <a:pt x="6997" y="14649"/>
                    <a:pt x="8369" y="14649"/>
                  </a:cubicBezTo>
                  <a:cubicBezTo>
                    <a:pt x="9200" y="14649"/>
                    <a:pt x="9982" y="14573"/>
                    <a:pt x="10534" y="14357"/>
                  </a:cubicBezTo>
                  <a:cubicBezTo>
                    <a:pt x="11985" y="13772"/>
                    <a:pt x="12278" y="12437"/>
                    <a:pt x="12114" y="12063"/>
                  </a:cubicBezTo>
                  <a:cubicBezTo>
                    <a:pt x="12082" y="11989"/>
                    <a:pt x="12035" y="11961"/>
                    <a:pt x="11977" y="11961"/>
                  </a:cubicBezTo>
                  <a:cubicBezTo>
                    <a:pt x="11782" y="11961"/>
                    <a:pt x="11460" y="12279"/>
                    <a:pt x="11127" y="12279"/>
                  </a:cubicBezTo>
                  <a:cubicBezTo>
                    <a:pt x="11054" y="12279"/>
                    <a:pt x="10981" y="12264"/>
                    <a:pt x="10908" y="12227"/>
                  </a:cubicBezTo>
                  <a:cubicBezTo>
                    <a:pt x="10405" y="11981"/>
                    <a:pt x="10862" y="11770"/>
                    <a:pt x="11704" y="10974"/>
                  </a:cubicBezTo>
                  <a:cubicBezTo>
                    <a:pt x="12535" y="10190"/>
                    <a:pt x="12828" y="7486"/>
                    <a:pt x="12407" y="5731"/>
                  </a:cubicBezTo>
                  <a:cubicBezTo>
                    <a:pt x="11997" y="3987"/>
                    <a:pt x="11037" y="2231"/>
                    <a:pt x="9539" y="1494"/>
                  </a:cubicBezTo>
                  <a:cubicBezTo>
                    <a:pt x="8621" y="1039"/>
                    <a:pt x="8097" y="795"/>
                    <a:pt x="7743" y="795"/>
                  </a:cubicBezTo>
                  <a:cubicBezTo>
                    <a:pt x="7515" y="795"/>
                    <a:pt x="7357" y="897"/>
                    <a:pt x="7210" y="1108"/>
                  </a:cubicBezTo>
                  <a:cubicBezTo>
                    <a:pt x="7210" y="1108"/>
                    <a:pt x="5846" y="1"/>
                    <a:pt x="4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613871" y="-679235"/>
              <a:ext cx="1002483" cy="1144767"/>
            </a:xfrm>
            <a:custGeom>
              <a:rect b="b" l="l" r="r" t="t"/>
              <a:pathLst>
                <a:path extrusionOk="0" h="14796" w="12957">
                  <a:moveTo>
                    <a:pt x="4398" y="154"/>
                  </a:moveTo>
                  <a:cubicBezTo>
                    <a:pt x="5879" y="154"/>
                    <a:pt x="7226" y="1235"/>
                    <a:pt x="7245" y="1254"/>
                  </a:cubicBezTo>
                  <a:cubicBezTo>
                    <a:pt x="7257" y="1266"/>
                    <a:pt x="7280" y="1266"/>
                    <a:pt x="7292" y="1266"/>
                  </a:cubicBezTo>
                  <a:cubicBezTo>
                    <a:pt x="7315" y="1266"/>
                    <a:pt x="7339" y="1254"/>
                    <a:pt x="7351" y="1231"/>
                  </a:cubicBezTo>
                  <a:cubicBezTo>
                    <a:pt x="7484" y="1042"/>
                    <a:pt x="7624" y="947"/>
                    <a:pt x="7837" y="947"/>
                  </a:cubicBezTo>
                  <a:cubicBezTo>
                    <a:pt x="8167" y="947"/>
                    <a:pt x="8669" y="1174"/>
                    <a:pt x="9586" y="1628"/>
                  </a:cubicBezTo>
                  <a:cubicBezTo>
                    <a:pt x="10909" y="2296"/>
                    <a:pt x="11939" y="3829"/>
                    <a:pt x="12418" y="5830"/>
                  </a:cubicBezTo>
                  <a:cubicBezTo>
                    <a:pt x="12851" y="7656"/>
                    <a:pt x="12512" y="10278"/>
                    <a:pt x="11728" y="11003"/>
                  </a:cubicBezTo>
                  <a:cubicBezTo>
                    <a:pt x="11552" y="11179"/>
                    <a:pt x="11388" y="11319"/>
                    <a:pt x="11248" y="11448"/>
                  </a:cubicBezTo>
                  <a:cubicBezTo>
                    <a:pt x="10885" y="11764"/>
                    <a:pt x="10686" y="11940"/>
                    <a:pt x="10710" y="12115"/>
                  </a:cubicBezTo>
                  <a:cubicBezTo>
                    <a:pt x="10733" y="12244"/>
                    <a:pt x="10850" y="12314"/>
                    <a:pt x="10955" y="12373"/>
                  </a:cubicBezTo>
                  <a:cubicBezTo>
                    <a:pt x="11035" y="12411"/>
                    <a:pt x="11115" y="12427"/>
                    <a:pt x="11193" y="12427"/>
                  </a:cubicBezTo>
                  <a:cubicBezTo>
                    <a:pt x="11403" y="12427"/>
                    <a:pt x="11604" y="12314"/>
                    <a:pt x="11775" y="12221"/>
                  </a:cubicBezTo>
                  <a:cubicBezTo>
                    <a:pt x="11876" y="12160"/>
                    <a:pt x="11986" y="12099"/>
                    <a:pt x="12052" y="12099"/>
                  </a:cubicBezTo>
                  <a:cubicBezTo>
                    <a:pt x="12062" y="12099"/>
                    <a:pt x="12071" y="12100"/>
                    <a:pt x="12079" y="12104"/>
                  </a:cubicBezTo>
                  <a:cubicBezTo>
                    <a:pt x="12091" y="12104"/>
                    <a:pt x="12114" y="12115"/>
                    <a:pt x="12137" y="12162"/>
                  </a:cubicBezTo>
                  <a:cubicBezTo>
                    <a:pt x="12196" y="12291"/>
                    <a:pt x="12184" y="12607"/>
                    <a:pt x="12032" y="12981"/>
                  </a:cubicBezTo>
                  <a:cubicBezTo>
                    <a:pt x="11763" y="13625"/>
                    <a:pt x="11236" y="14117"/>
                    <a:pt x="10593" y="14351"/>
                  </a:cubicBezTo>
                  <a:cubicBezTo>
                    <a:pt x="10060" y="14564"/>
                    <a:pt x="9303" y="14645"/>
                    <a:pt x="8461" y="14645"/>
                  </a:cubicBezTo>
                  <a:cubicBezTo>
                    <a:pt x="7267" y="14645"/>
                    <a:pt x="5903" y="14482"/>
                    <a:pt x="4764" y="14304"/>
                  </a:cubicBezTo>
                  <a:lnTo>
                    <a:pt x="4331" y="14245"/>
                  </a:lnTo>
                  <a:cubicBezTo>
                    <a:pt x="3102" y="14070"/>
                    <a:pt x="1721" y="13871"/>
                    <a:pt x="1569" y="12619"/>
                  </a:cubicBezTo>
                  <a:cubicBezTo>
                    <a:pt x="1452" y="11589"/>
                    <a:pt x="1651" y="11472"/>
                    <a:pt x="1686" y="11448"/>
                  </a:cubicBezTo>
                  <a:lnTo>
                    <a:pt x="1709" y="11448"/>
                  </a:lnTo>
                  <a:cubicBezTo>
                    <a:pt x="1779" y="11448"/>
                    <a:pt x="1908" y="11530"/>
                    <a:pt x="2013" y="11717"/>
                  </a:cubicBezTo>
                  <a:cubicBezTo>
                    <a:pt x="2068" y="11815"/>
                    <a:pt x="2172" y="11882"/>
                    <a:pt x="2280" y="11882"/>
                  </a:cubicBezTo>
                  <a:cubicBezTo>
                    <a:pt x="2289" y="11882"/>
                    <a:pt x="2298" y="11882"/>
                    <a:pt x="2306" y="11881"/>
                  </a:cubicBezTo>
                  <a:cubicBezTo>
                    <a:pt x="2610" y="11846"/>
                    <a:pt x="2833" y="11261"/>
                    <a:pt x="2856" y="11202"/>
                  </a:cubicBezTo>
                  <a:cubicBezTo>
                    <a:pt x="2868" y="11167"/>
                    <a:pt x="2856" y="11132"/>
                    <a:pt x="2833" y="11109"/>
                  </a:cubicBezTo>
                  <a:cubicBezTo>
                    <a:pt x="2809" y="11109"/>
                    <a:pt x="902" y="9962"/>
                    <a:pt x="527" y="8335"/>
                  </a:cubicBezTo>
                  <a:cubicBezTo>
                    <a:pt x="164" y="6696"/>
                    <a:pt x="1592" y="1067"/>
                    <a:pt x="3395" y="341"/>
                  </a:cubicBezTo>
                  <a:cubicBezTo>
                    <a:pt x="3727" y="208"/>
                    <a:pt x="4066" y="154"/>
                    <a:pt x="4398" y="154"/>
                  </a:cubicBezTo>
                  <a:close/>
                  <a:moveTo>
                    <a:pt x="4395" y="1"/>
                  </a:moveTo>
                  <a:cubicBezTo>
                    <a:pt x="4045" y="1"/>
                    <a:pt x="3687" y="59"/>
                    <a:pt x="3336" y="201"/>
                  </a:cubicBezTo>
                  <a:cubicBezTo>
                    <a:pt x="1428" y="961"/>
                    <a:pt x="0" y="6649"/>
                    <a:pt x="387" y="8358"/>
                  </a:cubicBezTo>
                  <a:cubicBezTo>
                    <a:pt x="726" y="9903"/>
                    <a:pt x="2365" y="11003"/>
                    <a:pt x="2692" y="11202"/>
                  </a:cubicBezTo>
                  <a:cubicBezTo>
                    <a:pt x="2599" y="11425"/>
                    <a:pt x="2435" y="11729"/>
                    <a:pt x="2294" y="11741"/>
                  </a:cubicBezTo>
                  <a:cubicBezTo>
                    <a:pt x="2289" y="11742"/>
                    <a:pt x="2282" y="11743"/>
                    <a:pt x="2276" y="11743"/>
                  </a:cubicBezTo>
                  <a:cubicBezTo>
                    <a:pt x="2233" y="11743"/>
                    <a:pt x="2183" y="11707"/>
                    <a:pt x="2142" y="11635"/>
                  </a:cubicBezTo>
                  <a:cubicBezTo>
                    <a:pt x="1996" y="11422"/>
                    <a:pt x="1843" y="11305"/>
                    <a:pt x="1714" y="11305"/>
                  </a:cubicBezTo>
                  <a:cubicBezTo>
                    <a:pt x="1688" y="11305"/>
                    <a:pt x="1663" y="11310"/>
                    <a:pt x="1639" y="11319"/>
                  </a:cubicBezTo>
                  <a:cubicBezTo>
                    <a:pt x="1405" y="11401"/>
                    <a:pt x="1335" y="11846"/>
                    <a:pt x="1428" y="12642"/>
                  </a:cubicBezTo>
                  <a:cubicBezTo>
                    <a:pt x="1580" y="14011"/>
                    <a:pt x="3032" y="14210"/>
                    <a:pt x="4307" y="14398"/>
                  </a:cubicBezTo>
                  <a:cubicBezTo>
                    <a:pt x="4460" y="14421"/>
                    <a:pt x="4600" y="14433"/>
                    <a:pt x="4729" y="14456"/>
                  </a:cubicBezTo>
                  <a:cubicBezTo>
                    <a:pt x="5969" y="14667"/>
                    <a:pt x="7210" y="14772"/>
                    <a:pt x="8451" y="14796"/>
                  </a:cubicBezTo>
                  <a:cubicBezTo>
                    <a:pt x="9317" y="14796"/>
                    <a:pt x="10101" y="14714"/>
                    <a:pt x="10639" y="14480"/>
                  </a:cubicBezTo>
                  <a:cubicBezTo>
                    <a:pt x="11318" y="14234"/>
                    <a:pt x="11880" y="13707"/>
                    <a:pt x="12161" y="13040"/>
                  </a:cubicBezTo>
                  <a:cubicBezTo>
                    <a:pt x="12313" y="12677"/>
                    <a:pt x="12348" y="12303"/>
                    <a:pt x="12255" y="12092"/>
                  </a:cubicBezTo>
                  <a:cubicBezTo>
                    <a:pt x="12231" y="12033"/>
                    <a:pt x="12184" y="11987"/>
                    <a:pt x="12126" y="11963"/>
                  </a:cubicBezTo>
                  <a:cubicBezTo>
                    <a:pt x="12100" y="11954"/>
                    <a:pt x="12074" y="11950"/>
                    <a:pt x="12047" y="11950"/>
                  </a:cubicBezTo>
                  <a:cubicBezTo>
                    <a:pt x="11940" y="11950"/>
                    <a:pt x="11824" y="12017"/>
                    <a:pt x="11693" y="12092"/>
                  </a:cubicBezTo>
                  <a:cubicBezTo>
                    <a:pt x="11538" y="12178"/>
                    <a:pt x="11364" y="12276"/>
                    <a:pt x="11195" y="12276"/>
                  </a:cubicBezTo>
                  <a:cubicBezTo>
                    <a:pt x="11134" y="12276"/>
                    <a:pt x="11073" y="12263"/>
                    <a:pt x="11014" y="12232"/>
                  </a:cubicBezTo>
                  <a:cubicBezTo>
                    <a:pt x="10909" y="12186"/>
                    <a:pt x="10850" y="12127"/>
                    <a:pt x="10850" y="12092"/>
                  </a:cubicBezTo>
                  <a:cubicBezTo>
                    <a:pt x="10838" y="11987"/>
                    <a:pt x="11037" y="11799"/>
                    <a:pt x="11330" y="11554"/>
                  </a:cubicBezTo>
                  <a:cubicBezTo>
                    <a:pt x="11470" y="11425"/>
                    <a:pt x="11634" y="11273"/>
                    <a:pt x="11821" y="11097"/>
                  </a:cubicBezTo>
                  <a:cubicBezTo>
                    <a:pt x="12699" y="10266"/>
                    <a:pt x="12957" y="7480"/>
                    <a:pt x="12559" y="5783"/>
                  </a:cubicBezTo>
                  <a:cubicBezTo>
                    <a:pt x="12067" y="3735"/>
                    <a:pt x="11014" y="2167"/>
                    <a:pt x="9645" y="1488"/>
                  </a:cubicBezTo>
                  <a:cubicBezTo>
                    <a:pt x="8756" y="1048"/>
                    <a:pt x="8209" y="791"/>
                    <a:pt x="7823" y="791"/>
                  </a:cubicBezTo>
                  <a:cubicBezTo>
                    <a:pt x="7594" y="791"/>
                    <a:pt x="7421" y="882"/>
                    <a:pt x="7269" y="1078"/>
                  </a:cubicBezTo>
                  <a:cubicBezTo>
                    <a:pt x="6980" y="865"/>
                    <a:pt x="5747" y="1"/>
                    <a:pt x="4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0743075" y="580415"/>
              <a:ext cx="88821" cy="255476"/>
            </a:xfrm>
            <a:custGeom>
              <a:rect b="b" l="l" r="r" t="t"/>
              <a:pathLst>
                <a:path extrusionOk="0" h="3302" w="1148">
                  <a:moveTo>
                    <a:pt x="0" y="1"/>
                  </a:moveTo>
                  <a:lnTo>
                    <a:pt x="59" y="3302"/>
                  </a:lnTo>
                  <a:lnTo>
                    <a:pt x="1147" y="3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0737659" y="574148"/>
              <a:ext cx="100581" cy="267159"/>
            </a:xfrm>
            <a:custGeom>
              <a:rect b="b" l="l" r="r" t="t"/>
              <a:pathLst>
                <a:path extrusionOk="0" h="3453" w="1300">
                  <a:moveTo>
                    <a:pt x="152" y="527"/>
                  </a:moveTo>
                  <a:lnTo>
                    <a:pt x="1112" y="3312"/>
                  </a:lnTo>
                  <a:lnTo>
                    <a:pt x="199" y="3312"/>
                  </a:lnTo>
                  <a:lnTo>
                    <a:pt x="152" y="527"/>
                  </a:lnTo>
                  <a:close/>
                  <a:moveTo>
                    <a:pt x="59" y="0"/>
                  </a:moveTo>
                  <a:cubicBezTo>
                    <a:pt x="24" y="12"/>
                    <a:pt x="0" y="47"/>
                    <a:pt x="0" y="82"/>
                  </a:cubicBezTo>
                  <a:lnTo>
                    <a:pt x="47" y="3383"/>
                  </a:lnTo>
                  <a:cubicBezTo>
                    <a:pt x="47" y="3418"/>
                    <a:pt x="82" y="3453"/>
                    <a:pt x="129" y="3453"/>
                  </a:cubicBezTo>
                  <a:lnTo>
                    <a:pt x="1217" y="3453"/>
                  </a:lnTo>
                  <a:cubicBezTo>
                    <a:pt x="1241" y="3453"/>
                    <a:pt x="1264" y="3441"/>
                    <a:pt x="1276" y="3429"/>
                  </a:cubicBezTo>
                  <a:cubicBezTo>
                    <a:pt x="1288" y="3406"/>
                    <a:pt x="1299" y="3383"/>
                    <a:pt x="1288" y="3359"/>
                  </a:cubicBezTo>
                  <a:lnTo>
                    <a:pt x="141" y="59"/>
                  </a:lnTo>
                  <a:cubicBezTo>
                    <a:pt x="129" y="23"/>
                    <a:pt x="94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9423697" y="580415"/>
              <a:ext cx="89749" cy="255476"/>
            </a:xfrm>
            <a:custGeom>
              <a:rect b="b" l="l" r="r" t="t"/>
              <a:pathLst>
                <a:path extrusionOk="0" h="3302" w="1160">
                  <a:moveTo>
                    <a:pt x="1159" y="1"/>
                  </a:moveTo>
                  <a:lnTo>
                    <a:pt x="1" y="3302"/>
                  </a:lnTo>
                  <a:lnTo>
                    <a:pt x="832" y="330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417353" y="574767"/>
              <a:ext cx="102438" cy="266540"/>
            </a:xfrm>
            <a:custGeom>
              <a:rect b="b" l="l" r="r" t="t"/>
              <a:pathLst>
                <a:path extrusionOk="0" h="3445" w="1324">
                  <a:moveTo>
                    <a:pt x="1112" y="671"/>
                  </a:moveTo>
                  <a:lnTo>
                    <a:pt x="843" y="3304"/>
                  </a:lnTo>
                  <a:lnTo>
                    <a:pt x="188" y="3304"/>
                  </a:lnTo>
                  <a:lnTo>
                    <a:pt x="1112" y="671"/>
                  </a:lnTo>
                  <a:close/>
                  <a:moveTo>
                    <a:pt x="1246" y="1"/>
                  </a:moveTo>
                  <a:cubicBezTo>
                    <a:pt x="1218" y="1"/>
                    <a:pt x="1192" y="22"/>
                    <a:pt x="1183" y="51"/>
                  </a:cubicBezTo>
                  <a:lnTo>
                    <a:pt x="12" y="3351"/>
                  </a:lnTo>
                  <a:cubicBezTo>
                    <a:pt x="1" y="3375"/>
                    <a:pt x="1" y="3398"/>
                    <a:pt x="24" y="3410"/>
                  </a:cubicBezTo>
                  <a:cubicBezTo>
                    <a:pt x="36" y="3433"/>
                    <a:pt x="59" y="3445"/>
                    <a:pt x="83" y="3445"/>
                  </a:cubicBezTo>
                  <a:lnTo>
                    <a:pt x="914" y="3445"/>
                  </a:lnTo>
                  <a:cubicBezTo>
                    <a:pt x="949" y="3445"/>
                    <a:pt x="984" y="3421"/>
                    <a:pt x="984" y="3386"/>
                  </a:cubicBezTo>
                  <a:lnTo>
                    <a:pt x="1323" y="74"/>
                  </a:lnTo>
                  <a:cubicBezTo>
                    <a:pt x="1323" y="39"/>
                    <a:pt x="1300" y="4"/>
                    <a:pt x="1265" y="4"/>
                  </a:cubicBezTo>
                  <a:cubicBezTo>
                    <a:pt x="1258" y="2"/>
                    <a:pt x="1252" y="1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468958" y="325096"/>
              <a:ext cx="1278694" cy="510797"/>
            </a:xfrm>
            <a:custGeom>
              <a:rect b="b" l="l" r="r" t="t"/>
              <a:pathLst>
                <a:path extrusionOk="0" h="6602" w="16527">
                  <a:moveTo>
                    <a:pt x="6567" y="0"/>
                  </a:moveTo>
                  <a:lnTo>
                    <a:pt x="574" y="3301"/>
                  </a:lnTo>
                  <a:lnTo>
                    <a:pt x="1" y="6602"/>
                  </a:lnTo>
                  <a:lnTo>
                    <a:pt x="16527" y="6602"/>
                  </a:lnTo>
                  <a:lnTo>
                    <a:pt x="16468" y="3301"/>
                  </a:lnTo>
                  <a:lnTo>
                    <a:pt x="10967" y="726"/>
                  </a:lnTo>
                  <a:lnTo>
                    <a:pt x="6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9463542" y="319680"/>
              <a:ext cx="1289603" cy="521629"/>
            </a:xfrm>
            <a:custGeom>
              <a:rect b="b" l="l" r="r" t="t"/>
              <a:pathLst>
                <a:path extrusionOk="0" h="6742" w="16668">
                  <a:moveTo>
                    <a:pt x="6648" y="152"/>
                  </a:moveTo>
                  <a:lnTo>
                    <a:pt x="11014" y="866"/>
                  </a:lnTo>
                  <a:lnTo>
                    <a:pt x="16468" y="3418"/>
                  </a:lnTo>
                  <a:lnTo>
                    <a:pt x="16515" y="6601"/>
                  </a:lnTo>
                  <a:lnTo>
                    <a:pt x="164" y="6601"/>
                  </a:lnTo>
                  <a:lnTo>
                    <a:pt x="714" y="3418"/>
                  </a:lnTo>
                  <a:lnTo>
                    <a:pt x="6648" y="152"/>
                  </a:lnTo>
                  <a:close/>
                  <a:moveTo>
                    <a:pt x="6648" y="0"/>
                  </a:moveTo>
                  <a:cubicBezTo>
                    <a:pt x="6625" y="0"/>
                    <a:pt x="6613" y="0"/>
                    <a:pt x="6590" y="12"/>
                  </a:cubicBezTo>
                  <a:lnTo>
                    <a:pt x="609" y="3301"/>
                  </a:lnTo>
                  <a:cubicBezTo>
                    <a:pt x="597" y="3312"/>
                    <a:pt x="574" y="3336"/>
                    <a:pt x="574" y="3359"/>
                  </a:cubicBezTo>
                  <a:lnTo>
                    <a:pt x="0" y="6660"/>
                  </a:lnTo>
                  <a:cubicBezTo>
                    <a:pt x="0" y="6683"/>
                    <a:pt x="0" y="6695"/>
                    <a:pt x="24" y="6718"/>
                  </a:cubicBezTo>
                  <a:cubicBezTo>
                    <a:pt x="36" y="6730"/>
                    <a:pt x="47" y="6742"/>
                    <a:pt x="71" y="6742"/>
                  </a:cubicBezTo>
                  <a:lnTo>
                    <a:pt x="16597" y="6742"/>
                  </a:lnTo>
                  <a:cubicBezTo>
                    <a:pt x="16644" y="6742"/>
                    <a:pt x="16667" y="6707"/>
                    <a:pt x="16667" y="6672"/>
                  </a:cubicBezTo>
                  <a:lnTo>
                    <a:pt x="16620" y="3359"/>
                  </a:lnTo>
                  <a:cubicBezTo>
                    <a:pt x="16620" y="3336"/>
                    <a:pt x="16597" y="3312"/>
                    <a:pt x="16573" y="3301"/>
                  </a:cubicBezTo>
                  <a:lnTo>
                    <a:pt x="11061" y="726"/>
                  </a:lnTo>
                  <a:lnTo>
                    <a:pt x="11049" y="726"/>
                  </a:lnTo>
                  <a:lnTo>
                    <a:pt x="66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9809460" y="210667"/>
              <a:ext cx="579656" cy="367121"/>
            </a:xfrm>
            <a:custGeom>
              <a:rect b="b" l="l" r="r" t="t"/>
              <a:pathLst>
                <a:path extrusionOk="0" h="4745" w="7492">
                  <a:moveTo>
                    <a:pt x="2231" y="1"/>
                  </a:moveTo>
                  <a:cubicBezTo>
                    <a:pt x="2161" y="1"/>
                    <a:pt x="2091" y="23"/>
                    <a:pt x="2025" y="75"/>
                  </a:cubicBezTo>
                  <a:cubicBezTo>
                    <a:pt x="1627" y="379"/>
                    <a:pt x="0" y="1608"/>
                    <a:pt x="352" y="2580"/>
                  </a:cubicBezTo>
                  <a:cubicBezTo>
                    <a:pt x="703" y="3551"/>
                    <a:pt x="2903" y="4745"/>
                    <a:pt x="4366" y="4745"/>
                  </a:cubicBezTo>
                  <a:cubicBezTo>
                    <a:pt x="5817" y="4745"/>
                    <a:pt x="7397" y="2802"/>
                    <a:pt x="7444" y="2580"/>
                  </a:cubicBezTo>
                  <a:cubicBezTo>
                    <a:pt x="7491" y="2369"/>
                    <a:pt x="6344" y="684"/>
                    <a:pt x="6168" y="602"/>
                  </a:cubicBezTo>
                  <a:cubicBezTo>
                    <a:pt x="6141" y="587"/>
                    <a:pt x="6073" y="581"/>
                    <a:pt x="5973" y="581"/>
                  </a:cubicBezTo>
                  <a:cubicBezTo>
                    <a:pt x="5639" y="581"/>
                    <a:pt x="4948" y="645"/>
                    <a:pt x="4213" y="645"/>
                  </a:cubicBezTo>
                  <a:cubicBezTo>
                    <a:pt x="3786" y="645"/>
                    <a:pt x="3345" y="624"/>
                    <a:pt x="2950" y="555"/>
                  </a:cubicBezTo>
                  <a:cubicBezTo>
                    <a:pt x="2950" y="555"/>
                    <a:pt x="2583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9813096" y="205019"/>
              <a:ext cx="582287" cy="378262"/>
            </a:xfrm>
            <a:custGeom>
              <a:rect b="b" l="l" r="r" t="t"/>
              <a:pathLst>
                <a:path extrusionOk="0" h="4889" w="7526">
                  <a:moveTo>
                    <a:pt x="2224" y="148"/>
                  </a:moveTo>
                  <a:cubicBezTo>
                    <a:pt x="2528" y="195"/>
                    <a:pt x="2844" y="675"/>
                    <a:pt x="2844" y="675"/>
                  </a:cubicBezTo>
                  <a:cubicBezTo>
                    <a:pt x="2856" y="686"/>
                    <a:pt x="2868" y="698"/>
                    <a:pt x="2891" y="698"/>
                  </a:cubicBezTo>
                  <a:cubicBezTo>
                    <a:pt x="3315" y="771"/>
                    <a:pt x="3788" y="793"/>
                    <a:pt x="4241" y="793"/>
                  </a:cubicBezTo>
                  <a:cubicBezTo>
                    <a:pt x="4664" y="793"/>
                    <a:pt x="5068" y="773"/>
                    <a:pt x="5396" y="757"/>
                  </a:cubicBezTo>
                  <a:cubicBezTo>
                    <a:pt x="5518" y="737"/>
                    <a:pt x="5644" y="729"/>
                    <a:pt x="5772" y="729"/>
                  </a:cubicBezTo>
                  <a:cubicBezTo>
                    <a:pt x="5876" y="729"/>
                    <a:pt x="5981" y="734"/>
                    <a:pt x="6086" y="745"/>
                  </a:cubicBezTo>
                  <a:cubicBezTo>
                    <a:pt x="6239" y="827"/>
                    <a:pt x="7339" y="2430"/>
                    <a:pt x="7327" y="2641"/>
                  </a:cubicBezTo>
                  <a:cubicBezTo>
                    <a:pt x="7292" y="2805"/>
                    <a:pt x="5735" y="4736"/>
                    <a:pt x="4319" y="4736"/>
                  </a:cubicBezTo>
                  <a:cubicBezTo>
                    <a:pt x="2891" y="4736"/>
                    <a:pt x="726" y="3577"/>
                    <a:pt x="375" y="2629"/>
                  </a:cubicBezTo>
                  <a:cubicBezTo>
                    <a:pt x="164" y="2032"/>
                    <a:pt x="703" y="1225"/>
                    <a:pt x="1990" y="230"/>
                  </a:cubicBezTo>
                  <a:lnTo>
                    <a:pt x="2025" y="206"/>
                  </a:lnTo>
                  <a:cubicBezTo>
                    <a:pt x="2072" y="171"/>
                    <a:pt x="2130" y="148"/>
                    <a:pt x="2177" y="148"/>
                  </a:cubicBezTo>
                  <a:close/>
                  <a:moveTo>
                    <a:pt x="2180" y="0"/>
                  </a:moveTo>
                  <a:cubicBezTo>
                    <a:pt x="2094" y="0"/>
                    <a:pt x="2006" y="34"/>
                    <a:pt x="1931" y="89"/>
                  </a:cubicBezTo>
                  <a:lnTo>
                    <a:pt x="1908" y="113"/>
                  </a:lnTo>
                  <a:cubicBezTo>
                    <a:pt x="562" y="1154"/>
                    <a:pt x="0" y="2021"/>
                    <a:pt x="234" y="2676"/>
                  </a:cubicBezTo>
                  <a:cubicBezTo>
                    <a:pt x="597" y="3671"/>
                    <a:pt x="2856" y="4888"/>
                    <a:pt x="4319" y="4888"/>
                  </a:cubicBezTo>
                  <a:cubicBezTo>
                    <a:pt x="5817" y="4888"/>
                    <a:pt x="7421" y="2922"/>
                    <a:pt x="7467" y="2664"/>
                  </a:cubicBezTo>
                  <a:cubicBezTo>
                    <a:pt x="7526" y="2383"/>
                    <a:pt x="6320" y="686"/>
                    <a:pt x="6157" y="604"/>
                  </a:cubicBezTo>
                  <a:cubicBezTo>
                    <a:pt x="6120" y="589"/>
                    <a:pt x="6056" y="582"/>
                    <a:pt x="5954" y="582"/>
                  </a:cubicBezTo>
                  <a:cubicBezTo>
                    <a:pt x="5830" y="582"/>
                    <a:pt x="5647" y="592"/>
                    <a:pt x="5384" y="604"/>
                  </a:cubicBezTo>
                  <a:cubicBezTo>
                    <a:pt x="5046" y="623"/>
                    <a:pt x="4620" y="647"/>
                    <a:pt x="4178" y="647"/>
                  </a:cubicBezTo>
                  <a:cubicBezTo>
                    <a:pt x="3763" y="647"/>
                    <a:pt x="3335" y="625"/>
                    <a:pt x="2950" y="558"/>
                  </a:cubicBezTo>
                  <a:cubicBezTo>
                    <a:pt x="2868" y="452"/>
                    <a:pt x="2575" y="54"/>
                    <a:pt x="2247" y="7"/>
                  </a:cubicBezTo>
                  <a:cubicBezTo>
                    <a:pt x="2225" y="3"/>
                    <a:pt x="2203" y="0"/>
                    <a:pt x="2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0021374" y="352253"/>
              <a:ext cx="220118" cy="187081"/>
            </a:xfrm>
            <a:custGeom>
              <a:rect b="b" l="l" r="r" t="t"/>
              <a:pathLst>
                <a:path extrusionOk="0" h="2418" w="284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54" y="2417"/>
                    <a:pt x="2682" y="2417"/>
                  </a:cubicBezTo>
                  <a:cubicBezTo>
                    <a:pt x="2735" y="2417"/>
                    <a:pt x="2789" y="2415"/>
                    <a:pt x="2844" y="24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0014102" y="346605"/>
              <a:ext cx="233735" cy="198609"/>
            </a:xfrm>
            <a:custGeom>
              <a:rect b="b" l="l" r="r" t="t"/>
              <a:pathLst>
                <a:path extrusionOk="0" h="2567" w="3021">
                  <a:moveTo>
                    <a:pt x="83" y="0"/>
                  </a:moveTo>
                  <a:cubicBezTo>
                    <a:pt x="75" y="0"/>
                    <a:pt x="67" y="1"/>
                    <a:pt x="59" y="3"/>
                  </a:cubicBezTo>
                  <a:cubicBezTo>
                    <a:pt x="24" y="15"/>
                    <a:pt x="1" y="62"/>
                    <a:pt x="12" y="97"/>
                  </a:cubicBezTo>
                  <a:cubicBezTo>
                    <a:pt x="24" y="120"/>
                    <a:pt x="808" y="2567"/>
                    <a:pt x="2786" y="2567"/>
                  </a:cubicBezTo>
                  <a:lnTo>
                    <a:pt x="2950" y="2555"/>
                  </a:lnTo>
                  <a:cubicBezTo>
                    <a:pt x="2985" y="2555"/>
                    <a:pt x="3020" y="2520"/>
                    <a:pt x="3009" y="2485"/>
                  </a:cubicBezTo>
                  <a:cubicBezTo>
                    <a:pt x="3009" y="2438"/>
                    <a:pt x="2973" y="2414"/>
                    <a:pt x="2938" y="2414"/>
                  </a:cubicBezTo>
                  <a:cubicBezTo>
                    <a:pt x="2888" y="2418"/>
                    <a:pt x="2838" y="2419"/>
                    <a:pt x="2789" y="2419"/>
                  </a:cubicBezTo>
                  <a:cubicBezTo>
                    <a:pt x="920" y="2419"/>
                    <a:pt x="164" y="84"/>
                    <a:pt x="153" y="50"/>
                  </a:cubicBezTo>
                  <a:cubicBezTo>
                    <a:pt x="143" y="21"/>
                    <a:pt x="118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0021374" y="154884"/>
              <a:ext cx="235514" cy="241936"/>
            </a:xfrm>
            <a:custGeom>
              <a:rect b="b" l="l" r="r" t="t"/>
              <a:pathLst>
                <a:path extrusionOk="0" h="3127" w="3044">
                  <a:moveTo>
                    <a:pt x="0" y="0"/>
                  </a:moveTo>
                  <a:lnTo>
                    <a:pt x="0" y="2552"/>
                  </a:lnTo>
                  <a:cubicBezTo>
                    <a:pt x="480" y="2891"/>
                    <a:pt x="1042" y="3090"/>
                    <a:pt x="1627" y="3125"/>
                  </a:cubicBezTo>
                  <a:cubicBezTo>
                    <a:pt x="1651" y="3126"/>
                    <a:pt x="1675" y="3127"/>
                    <a:pt x="1699" y="3127"/>
                  </a:cubicBezTo>
                  <a:cubicBezTo>
                    <a:pt x="2223" y="3127"/>
                    <a:pt x="2719" y="2884"/>
                    <a:pt x="3043" y="2470"/>
                  </a:cubicBezTo>
                  <a:lnTo>
                    <a:pt x="3043" y="0"/>
                  </a:lnTo>
                  <a:cubicBezTo>
                    <a:pt x="3043" y="0"/>
                    <a:pt x="1982" y="213"/>
                    <a:pt x="1080" y="213"/>
                  </a:cubicBezTo>
                  <a:cubicBezTo>
                    <a:pt x="630" y="213"/>
                    <a:pt x="219" y="1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015030" y="149004"/>
              <a:ext cx="246346" cy="254006"/>
            </a:xfrm>
            <a:custGeom>
              <a:rect b="b" l="l" r="r" t="t"/>
              <a:pathLst>
                <a:path extrusionOk="0" h="3283" w="3184">
                  <a:moveTo>
                    <a:pt x="3043" y="170"/>
                  </a:moveTo>
                  <a:lnTo>
                    <a:pt x="3043" y="2522"/>
                  </a:lnTo>
                  <a:cubicBezTo>
                    <a:pt x="2731" y="2912"/>
                    <a:pt x="2271" y="3132"/>
                    <a:pt x="1783" y="3132"/>
                  </a:cubicBezTo>
                  <a:cubicBezTo>
                    <a:pt x="1758" y="3132"/>
                    <a:pt x="1734" y="3132"/>
                    <a:pt x="1709" y="3131"/>
                  </a:cubicBezTo>
                  <a:cubicBezTo>
                    <a:pt x="1147" y="3096"/>
                    <a:pt x="609" y="2908"/>
                    <a:pt x="152" y="2604"/>
                  </a:cubicBezTo>
                  <a:lnTo>
                    <a:pt x="152" y="205"/>
                  </a:lnTo>
                  <a:cubicBezTo>
                    <a:pt x="398" y="322"/>
                    <a:pt x="768" y="362"/>
                    <a:pt x="1164" y="362"/>
                  </a:cubicBezTo>
                  <a:cubicBezTo>
                    <a:pt x="1918" y="362"/>
                    <a:pt x="2767" y="216"/>
                    <a:pt x="3043" y="170"/>
                  </a:cubicBezTo>
                  <a:close/>
                  <a:moveTo>
                    <a:pt x="68" y="1"/>
                  </a:moveTo>
                  <a:cubicBezTo>
                    <a:pt x="61" y="1"/>
                    <a:pt x="54" y="2"/>
                    <a:pt x="47" y="6"/>
                  </a:cubicBezTo>
                  <a:cubicBezTo>
                    <a:pt x="12" y="18"/>
                    <a:pt x="0" y="53"/>
                    <a:pt x="0" y="76"/>
                  </a:cubicBezTo>
                  <a:lnTo>
                    <a:pt x="0" y="2639"/>
                  </a:lnTo>
                  <a:cubicBezTo>
                    <a:pt x="0" y="2663"/>
                    <a:pt x="12" y="2674"/>
                    <a:pt x="35" y="2698"/>
                  </a:cubicBezTo>
                  <a:cubicBezTo>
                    <a:pt x="527" y="3037"/>
                    <a:pt x="1100" y="3236"/>
                    <a:pt x="1697" y="3283"/>
                  </a:cubicBezTo>
                  <a:lnTo>
                    <a:pt x="1791" y="3283"/>
                  </a:lnTo>
                  <a:cubicBezTo>
                    <a:pt x="2329" y="3271"/>
                    <a:pt x="2844" y="3014"/>
                    <a:pt x="3172" y="2581"/>
                  </a:cubicBezTo>
                  <a:cubicBezTo>
                    <a:pt x="3184" y="2569"/>
                    <a:pt x="3184" y="2557"/>
                    <a:pt x="3184" y="2546"/>
                  </a:cubicBezTo>
                  <a:lnTo>
                    <a:pt x="3184" y="76"/>
                  </a:lnTo>
                  <a:cubicBezTo>
                    <a:pt x="3184" y="35"/>
                    <a:pt x="3157" y="4"/>
                    <a:pt x="3120" y="4"/>
                  </a:cubicBezTo>
                  <a:cubicBezTo>
                    <a:pt x="3114" y="4"/>
                    <a:pt x="3108" y="4"/>
                    <a:pt x="3102" y="6"/>
                  </a:cubicBezTo>
                  <a:cubicBezTo>
                    <a:pt x="3086" y="6"/>
                    <a:pt x="2028" y="217"/>
                    <a:pt x="1145" y="217"/>
                  </a:cubicBezTo>
                  <a:cubicBezTo>
                    <a:pt x="714" y="217"/>
                    <a:pt x="324" y="167"/>
                    <a:pt x="117" y="18"/>
                  </a:cubicBezTo>
                  <a:cubicBezTo>
                    <a:pt x="101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9859286" y="-116837"/>
              <a:ext cx="98724" cy="164875"/>
            </a:xfrm>
            <a:custGeom>
              <a:rect b="b" l="l" r="r" t="t"/>
              <a:pathLst>
                <a:path extrusionOk="0" h="2131" w="1276">
                  <a:moveTo>
                    <a:pt x="457" y="153"/>
                  </a:moveTo>
                  <a:cubicBezTo>
                    <a:pt x="515" y="153"/>
                    <a:pt x="620" y="305"/>
                    <a:pt x="679" y="457"/>
                  </a:cubicBezTo>
                  <a:cubicBezTo>
                    <a:pt x="679" y="469"/>
                    <a:pt x="1124" y="1476"/>
                    <a:pt x="1124" y="1944"/>
                  </a:cubicBezTo>
                  <a:cubicBezTo>
                    <a:pt x="1124" y="1955"/>
                    <a:pt x="1124" y="1979"/>
                    <a:pt x="1124" y="1991"/>
                  </a:cubicBezTo>
                  <a:cubicBezTo>
                    <a:pt x="1100" y="1991"/>
                    <a:pt x="1018" y="1967"/>
                    <a:pt x="855" y="1815"/>
                  </a:cubicBezTo>
                  <a:cubicBezTo>
                    <a:pt x="562" y="1534"/>
                    <a:pt x="152" y="925"/>
                    <a:pt x="293" y="446"/>
                  </a:cubicBezTo>
                  <a:cubicBezTo>
                    <a:pt x="363" y="165"/>
                    <a:pt x="445" y="153"/>
                    <a:pt x="457" y="153"/>
                  </a:cubicBezTo>
                  <a:close/>
                  <a:moveTo>
                    <a:pt x="445" y="1"/>
                  </a:moveTo>
                  <a:cubicBezTo>
                    <a:pt x="281" y="13"/>
                    <a:pt x="199" y="247"/>
                    <a:pt x="152" y="410"/>
                  </a:cubicBezTo>
                  <a:cubicBezTo>
                    <a:pt x="0" y="961"/>
                    <a:pt x="457" y="1674"/>
                    <a:pt x="819" y="1991"/>
                  </a:cubicBezTo>
                  <a:cubicBezTo>
                    <a:pt x="901" y="2072"/>
                    <a:pt x="1007" y="2119"/>
                    <a:pt x="1112" y="2131"/>
                  </a:cubicBezTo>
                  <a:cubicBezTo>
                    <a:pt x="1135" y="2131"/>
                    <a:pt x="1159" y="2131"/>
                    <a:pt x="1182" y="2119"/>
                  </a:cubicBezTo>
                  <a:cubicBezTo>
                    <a:pt x="1241" y="2096"/>
                    <a:pt x="1276" y="2026"/>
                    <a:pt x="1264" y="1955"/>
                  </a:cubicBezTo>
                  <a:cubicBezTo>
                    <a:pt x="1264" y="1452"/>
                    <a:pt x="843" y="481"/>
                    <a:pt x="819" y="410"/>
                  </a:cubicBezTo>
                  <a:cubicBezTo>
                    <a:pt x="784" y="340"/>
                    <a:pt x="644" y="1"/>
                    <a:pt x="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0308414" y="-116837"/>
              <a:ext cx="99653" cy="164875"/>
            </a:xfrm>
            <a:custGeom>
              <a:rect b="b" l="l" r="r" t="t"/>
              <a:pathLst>
                <a:path extrusionOk="0" h="2131" w="1288">
                  <a:moveTo>
                    <a:pt x="820" y="141"/>
                  </a:moveTo>
                  <a:cubicBezTo>
                    <a:pt x="831" y="141"/>
                    <a:pt x="902" y="153"/>
                    <a:pt x="984" y="446"/>
                  </a:cubicBezTo>
                  <a:cubicBezTo>
                    <a:pt x="1112" y="925"/>
                    <a:pt x="714" y="1534"/>
                    <a:pt x="422" y="1815"/>
                  </a:cubicBezTo>
                  <a:cubicBezTo>
                    <a:pt x="258" y="1979"/>
                    <a:pt x="153" y="1991"/>
                    <a:pt x="153" y="1991"/>
                  </a:cubicBezTo>
                  <a:lnTo>
                    <a:pt x="153" y="1944"/>
                  </a:lnTo>
                  <a:cubicBezTo>
                    <a:pt x="153" y="1487"/>
                    <a:pt x="597" y="469"/>
                    <a:pt x="597" y="457"/>
                  </a:cubicBezTo>
                  <a:cubicBezTo>
                    <a:pt x="656" y="305"/>
                    <a:pt x="761" y="153"/>
                    <a:pt x="831" y="153"/>
                  </a:cubicBezTo>
                  <a:lnTo>
                    <a:pt x="820" y="141"/>
                  </a:lnTo>
                  <a:close/>
                  <a:moveTo>
                    <a:pt x="833" y="1"/>
                  </a:moveTo>
                  <a:cubicBezTo>
                    <a:pt x="639" y="1"/>
                    <a:pt x="492" y="341"/>
                    <a:pt x="469" y="399"/>
                  </a:cubicBezTo>
                  <a:cubicBezTo>
                    <a:pt x="445" y="457"/>
                    <a:pt x="12" y="1452"/>
                    <a:pt x="12" y="1944"/>
                  </a:cubicBezTo>
                  <a:cubicBezTo>
                    <a:pt x="0" y="2014"/>
                    <a:pt x="36" y="2084"/>
                    <a:pt x="106" y="2119"/>
                  </a:cubicBezTo>
                  <a:cubicBezTo>
                    <a:pt x="129" y="2131"/>
                    <a:pt x="153" y="2131"/>
                    <a:pt x="176" y="2131"/>
                  </a:cubicBezTo>
                  <a:cubicBezTo>
                    <a:pt x="281" y="2119"/>
                    <a:pt x="387" y="2061"/>
                    <a:pt x="457" y="1979"/>
                  </a:cubicBezTo>
                  <a:cubicBezTo>
                    <a:pt x="820" y="1674"/>
                    <a:pt x="1288" y="961"/>
                    <a:pt x="1136" y="410"/>
                  </a:cubicBezTo>
                  <a:cubicBezTo>
                    <a:pt x="1089" y="235"/>
                    <a:pt x="1007" y="13"/>
                    <a:pt x="843" y="1"/>
                  </a:cubicBezTo>
                  <a:cubicBezTo>
                    <a:pt x="840" y="1"/>
                    <a:pt x="837" y="1"/>
                    <a:pt x="8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9884586" y="-421054"/>
              <a:ext cx="466464" cy="657490"/>
            </a:xfrm>
            <a:custGeom>
              <a:rect b="b" l="l" r="r" t="t"/>
              <a:pathLst>
                <a:path extrusionOk="0" h="8498" w="6029">
                  <a:moveTo>
                    <a:pt x="3255" y="0"/>
                  </a:moveTo>
                  <a:cubicBezTo>
                    <a:pt x="3255" y="0"/>
                    <a:pt x="258" y="2692"/>
                    <a:pt x="130" y="3348"/>
                  </a:cubicBezTo>
                  <a:cubicBezTo>
                    <a:pt x="1" y="4015"/>
                    <a:pt x="926" y="6964"/>
                    <a:pt x="1277" y="7397"/>
                  </a:cubicBezTo>
                  <a:cubicBezTo>
                    <a:pt x="1628" y="7842"/>
                    <a:pt x="2377" y="8497"/>
                    <a:pt x="3255" y="8497"/>
                  </a:cubicBezTo>
                  <a:cubicBezTo>
                    <a:pt x="4144" y="8497"/>
                    <a:pt x="4530" y="8193"/>
                    <a:pt x="5069" y="7397"/>
                  </a:cubicBezTo>
                  <a:cubicBezTo>
                    <a:pt x="5595" y="6613"/>
                    <a:pt x="6028" y="4448"/>
                    <a:pt x="5993" y="3570"/>
                  </a:cubicBezTo>
                  <a:cubicBezTo>
                    <a:pt x="5947" y="2692"/>
                    <a:pt x="3255" y="0"/>
                    <a:pt x="3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9878241" y="-426702"/>
              <a:ext cx="479152" cy="669483"/>
            </a:xfrm>
            <a:custGeom>
              <a:rect b="b" l="l" r="r" t="t"/>
              <a:pathLst>
                <a:path extrusionOk="0" h="8653" w="6193">
                  <a:moveTo>
                    <a:pt x="3337" y="179"/>
                  </a:moveTo>
                  <a:cubicBezTo>
                    <a:pt x="3699" y="541"/>
                    <a:pt x="5958" y="2871"/>
                    <a:pt x="6005" y="3643"/>
                  </a:cubicBezTo>
                  <a:cubicBezTo>
                    <a:pt x="6040" y="4497"/>
                    <a:pt x="5619" y="6639"/>
                    <a:pt x="5092" y="7435"/>
                  </a:cubicBezTo>
                  <a:cubicBezTo>
                    <a:pt x="4601" y="8172"/>
                    <a:pt x="4226" y="8500"/>
                    <a:pt x="3348" y="8500"/>
                  </a:cubicBezTo>
                  <a:cubicBezTo>
                    <a:pt x="2330" y="8500"/>
                    <a:pt x="1569" y="7611"/>
                    <a:pt x="1417" y="7423"/>
                  </a:cubicBezTo>
                  <a:cubicBezTo>
                    <a:pt x="1089" y="7014"/>
                    <a:pt x="153" y="4099"/>
                    <a:pt x="294" y="3432"/>
                  </a:cubicBezTo>
                  <a:cubicBezTo>
                    <a:pt x="387" y="2929"/>
                    <a:pt x="2482" y="951"/>
                    <a:pt x="3337" y="179"/>
                  </a:cubicBezTo>
                  <a:close/>
                  <a:moveTo>
                    <a:pt x="3342" y="0"/>
                  </a:moveTo>
                  <a:cubicBezTo>
                    <a:pt x="3325" y="0"/>
                    <a:pt x="3307" y="9"/>
                    <a:pt x="3290" y="26"/>
                  </a:cubicBezTo>
                  <a:cubicBezTo>
                    <a:pt x="3173" y="132"/>
                    <a:pt x="282" y="2707"/>
                    <a:pt x="141" y="3409"/>
                  </a:cubicBezTo>
                  <a:cubicBezTo>
                    <a:pt x="1" y="4099"/>
                    <a:pt x="937" y="7061"/>
                    <a:pt x="1300" y="7517"/>
                  </a:cubicBezTo>
                  <a:cubicBezTo>
                    <a:pt x="1733" y="8067"/>
                    <a:pt x="2506" y="8652"/>
                    <a:pt x="3337" y="8652"/>
                  </a:cubicBezTo>
                  <a:cubicBezTo>
                    <a:pt x="4285" y="8652"/>
                    <a:pt x="4694" y="8290"/>
                    <a:pt x="5209" y="7517"/>
                  </a:cubicBezTo>
                  <a:cubicBezTo>
                    <a:pt x="5748" y="6698"/>
                    <a:pt x="6192" y="4497"/>
                    <a:pt x="6146" y="3631"/>
                  </a:cubicBezTo>
                  <a:cubicBezTo>
                    <a:pt x="6099" y="2742"/>
                    <a:pt x="3500" y="132"/>
                    <a:pt x="3395" y="26"/>
                  </a:cubicBezTo>
                  <a:cubicBezTo>
                    <a:pt x="3378" y="9"/>
                    <a:pt x="3360" y="0"/>
                    <a:pt x="3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9960717" y="-164884"/>
              <a:ext cx="110484" cy="49981"/>
            </a:xfrm>
            <a:custGeom>
              <a:rect b="b" l="l" r="r" t="t"/>
              <a:pathLst>
                <a:path extrusionOk="0" h="646" w="1428">
                  <a:moveTo>
                    <a:pt x="293" y="1"/>
                  </a:moveTo>
                  <a:cubicBezTo>
                    <a:pt x="162" y="1"/>
                    <a:pt x="73" y="13"/>
                    <a:pt x="59" y="13"/>
                  </a:cubicBezTo>
                  <a:cubicBezTo>
                    <a:pt x="23" y="13"/>
                    <a:pt x="0" y="48"/>
                    <a:pt x="0" y="95"/>
                  </a:cubicBezTo>
                  <a:cubicBezTo>
                    <a:pt x="0" y="126"/>
                    <a:pt x="35" y="156"/>
                    <a:pt x="67" y="156"/>
                  </a:cubicBezTo>
                  <a:cubicBezTo>
                    <a:pt x="72" y="156"/>
                    <a:pt x="77" y="155"/>
                    <a:pt x="82" y="154"/>
                  </a:cubicBezTo>
                  <a:cubicBezTo>
                    <a:pt x="85" y="154"/>
                    <a:pt x="158" y="144"/>
                    <a:pt x="267" y="144"/>
                  </a:cubicBezTo>
                  <a:cubicBezTo>
                    <a:pt x="536" y="144"/>
                    <a:pt x="1030" y="203"/>
                    <a:pt x="1287" y="610"/>
                  </a:cubicBezTo>
                  <a:cubicBezTo>
                    <a:pt x="1299" y="622"/>
                    <a:pt x="1323" y="634"/>
                    <a:pt x="1346" y="645"/>
                  </a:cubicBezTo>
                  <a:cubicBezTo>
                    <a:pt x="1358" y="634"/>
                    <a:pt x="1381" y="634"/>
                    <a:pt x="1393" y="634"/>
                  </a:cubicBezTo>
                  <a:cubicBezTo>
                    <a:pt x="1428" y="610"/>
                    <a:pt x="1428" y="563"/>
                    <a:pt x="1416" y="528"/>
                  </a:cubicBezTo>
                  <a:cubicBezTo>
                    <a:pt x="1121" y="69"/>
                    <a:pt x="597" y="1"/>
                    <a:pt x="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0181606" y="-158617"/>
              <a:ext cx="107854" cy="50058"/>
            </a:xfrm>
            <a:custGeom>
              <a:rect b="b" l="l" r="r" t="t"/>
              <a:pathLst>
                <a:path extrusionOk="0" h="647" w="1394">
                  <a:moveTo>
                    <a:pt x="1123" y="0"/>
                  </a:moveTo>
                  <a:cubicBezTo>
                    <a:pt x="693" y="0"/>
                    <a:pt x="288" y="194"/>
                    <a:pt x="24" y="529"/>
                  </a:cubicBezTo>
                  <a:cubicBezTo>
                    <a:pt x="1" y="564"/>
                    <a:pt x="1" y="611"/>
                    <a:pt x="36" y="634"/>
                  </a:cubicBezTo>
                  <a:cubicBezTo>
                    <a:pt x="48" y="646"/>
                    <a:pt x="59" y="646"/>
                    <a:pt x="83" y="646"/>
                  </a:cubicBezTo>
                  <a:cubicBezTo>
                    <a:pt x="106" y="646"/>
                    <a:pt x="118" y="634"/>
                    <a:pt x="130" y="611"/>
                  </a:cubicBezTo>
                  <a:cubicBezTo>
                    <a:pt x="379" y="321"/>
                    <a:pt x="740" y="151"/>
                    <a:pt x="1109" y="151"/>
                  </a:cubicBezTo>
                  <a:cubicBezTo>
                    <a:pt x="1173" y="151"/>
                    <a:pt x="1237" y="156"/>
                    <a:pt x="1300" y="166"/>
                  </a:cubicBezTo>
                  <a:cubicBezTo>
                    <a:pt x="1347" y="166"/>
                    <a:pt x="1382" y="131"/>
                    <a:pt x="1382" y="96"/>
                  </a:cubicBezTo>
                  <a:cubicBezTo>
                    <a:pt x="1394" y="61"/>
                    <a:pt x="1358" y="26"/>
                    <a:pt x="1323" y="14"/>
                  </a:cubicBezTo>
                  <a:cubicBezTo>
                    <a:pt x="1256" y="5"/>
                    <a:pt x="1190" y="0"/>
                    <a:pt x="1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9996926" y="-142601"/>
              <a:ext cx="48975" cy="42167"/>
            </a:xfrm>
            <a:custGeom>
              <a:rect b="b" l="l" r="r" t="t"/>
              <a:pathLst>
                <a:path extrusionOk="0" h="545" w="633">
                  <a:moveTo>
                    <a:pt x="355" y="0"/>
                  </a:moveTo>
                  <a:cubicBezTo>
                    <a:pt x="288" y="0"/>
                    <a:pt x="220" y="24"/>
                    <a:pt x="164" y="76"/>
                  </a:cubicBezTo>
                  <a:cubicBezTo>
                    <a:pt x="0" y="252"/>
                    <a:pt x="117" y="544"/>
                    <a:pt x="363" y="544"/>
                  </a:cubicBezTo>
                  <a:cubicBezTo>
                    <a:pt x="503" y="544"/>
                    <a:pt x="621" y="427"/>
                    <a:pt x="632" y="275"/>
                  </a:cubicBezTo>
                  <a:cubicBezTo>
                    <a:pt x="632" y="108"/>
                    <a:pt x="497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0196152" y="-142601"/>
              <a:ext cx="48975" cy="42167"/>
            </a:xfrm>
            <a:custGeom>
              <a:rect b="b" l="l" r="r" t="t"/>
              <a:pathLst>
                <a:path extrusionOk="0" h="545" w="633">
                  <a:moveTo>
                    <a:pt x="358" y="0"/>
                  </a:moveTo>
                  <a:cubicBezTo>
                    <a:pt x="293" y="0"/>
                    <a:pt x="228" y="24"/>
                    <a:pt x="176" y="76"/>
                  </a:cubicBezTo>
                  <a:cubicBezTo>
                    <a:pt x="0" y="252"/>
                    <a:pt x="117" y="544"/>
                    <a:pt x="363" y="544"/>
                  </a:cubicBezTo>
                  <a:cubicBezTo>
                    <a:pt x="515" y="544"/>
                    <a:pt x="632" y="427"/>
                    <a:pt x="632" y="275"/>
                  </a:cubicBezTo>
                  <a:cubicBezTo>
                    <a:pt x="632" y="108"/>
                    <a:pt x="497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10068415" y="10899"/>
              <a:ext cx="118918" cy="42631"/>
            </a:xfrm>
            <a:custGeom>
              <a:rect b="b" l="l" r="r" t="t"/>
              <a:pathLst>
                <a:path extrusionOk="0" h="551" w="1537">
                  <a:moveTo>
                    <a:pt x="1451" y="1"/>
                  </a:moveTo>
                  <a:cubicBezTo>
                    <a:pt x="1423" y="1"/>
                    <a:pt x="1396" y="15"/>
                    <a:pt x="1382" y="47"/>
                  </a:cubicBezTo>
                  <a:cubicBezTo>
                    <a:pt x="1358" y="129"/>
                    <a:pt x="914" y="398"/>
                    <a:pt x="656" y="398"/>
                  </a:cubicBezTo>
                  <a:cubicBezTo>
                    <a:pt x="387" y="398"/>
                    <a:pt x="141" y="105"/>
                    <a:pt x="141" y="105"/>
                  </a:cubicBezTo>
                  <a:cubicBezTo>
                    <a:pt x="128" y="93"/>
                    <a:pt x="109" y="83"/>
                    <a:pt x="87" y="83"/>
                  </a:cubicBezTo>
                  <a:cubicBezTo>
                    <a:pt x="70" y="83"/>
                    <a:pt x="52" y="90"/>
                    <a:pt x="36" y="105"/>
                  </a:cubicBezTo>
                  <a:cubicBezTo>
                    <a:pt x="13" y="129"/>
                    <a:pt x="1" y="176"/>
                    <a:pt x="36" y="199"/>
                  </a:cubicBezTo>
                  <a:cubicBezTo>
                    <a:pt x="48" y="222"/>
                    <a:pt x="317" y="550"/>
                    <a:pt x="656" y="550"/>
                  </a:cubicBezTo>
                  <a:cubicBezTo>
                    <a:pt x="961" y="550"/>
                    <a:pt x="1476" y="269"/>
                    <a:pt x="1522" y="94"/>
                  </a:cubicBezTo>
                  <a:cubicBezTo>
                    <a:pt x="1537" y="36"/>
                    <a:pt x="1494" y="1"/>
                    <a:pt x="1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0028570" y="56702"/>
              <a:ext cx="180891" cy="39459"/>
            </a:xfrm>
            <a:custGeom>
              <a:rect b="b" l="l" r="r" t="t"/>
              <a:pathLst>
                <a:path extrusionOk="0" h="510" w="2338">
                  <a:moveTo>
                    <a:pt x="68" y="0"/>
                  </a:moveTo>
                  <a:cubicBezTo>
                    <a:pt x="48" y="0"/>
                    <a:pt x="31" y="9"/>
                    <a:pt x="24" y="28"/>
                  </a:cubicBezTo>
                  <a:cubicBezTo>
                    <a:pt x="1" y="64"/>
                    <a:pt x="1" y="110"/>
                    <a:pt x="36" y="134"/>
                  </a:cubicBezTo>
                  <a:cubicBezTo>
                    <a:pt x="375" y="356"/>
                    <a:pt x="773" y="485"/>
                    <a:pt x="1183" y="508"/>
                  </a:cubicBezTo>
                  <a:lnTo>
                    <a:pt x="1312" y="508"/>
                  </a:lnTo>
                  <a:cubicBezTo>
                    <a:pt x="1331" y="509"/>
                    <a:pt x="1350" y="509"/>
                    <a:pt x="1369" y="509"/>
                  </a:cubicBezTo>
                  <a:cubicBezTo>
                    <a:pt x="1689" y="509"/>
                    <a:pt x="2006" y="417"/>
                    <a:pt x="2271" y="251"/>
                  </a:cubicBezTo>
                  <a:cubicBezTo>
                    <a:pt x="2338" y="203"/>
                    <a:pt x="2297" y="118"/>
                    <a:pt x="2235" y="118"/>
                  </a:cubicBezTo>
                  <a:cubicBezTo>
                    <a:pt x="2221" y="118"/>
                    <a:pt x="2205" y="123"/>
                    <a:pt x="2189" y="134"/>
                  </a:cubicBezTo>
                  <a:cubicBezTo>
                    <a:pt x="1919" y="290"/>
                    <a:pt x="1612" y="372"/>
                    <a:pt x="1309" y="372"/>
                  </a:cubicBezTo>
                  <a:cubicBezTo>
                    <a:pt x="1271" y="372"/>
                    <a:pt x="1233" y="370"/>
                    <a:pt x="1195" y="368"/>
                  </a:cubicBezTo>
                  <a:cubicBezTo>
                    <a:pt x="808" y="344"/>
                    <a:pt x="446" y="216"/>
                    <a:pt x="118" y="17"/>
                  </a:cubicBezTo>
                  <a:cubicBezTo>
                    <a:pt x="102" y="6"/>
                    <a:pt x="8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9961568" y="-226625"/>
              <a:ext cx="106384" cy="27466"/>
            </a:xfrm>
            <a:custGeom>
              <a:rect b="b" l="l" r="r" t="t"/>
              <a:pathLst>
                <a:path extrusionOk="0" h="355" w="1375">
                  <a:moveTo>
                    <a:pt x="791" y="1"/>
                  </a:moveTo>
                  <a:cubicBezTo>
                    <a:pt x="532" y="1"/>
                    <a:pt x="275" y="77"/>
                    <a:pt x="48" y="226"/>
                  </a:cubicBezTo>
                  <a:cubicBezTo>
                    <a:pt x="1" y="273"/>
                    <a:pt x="24" y="355"/>
                    <a:pt x="94" y="355"/>
                  </a:cubicBezTo>
                  <a:cubicBezTo>
                    <a:pt x="118" y="355"/>
                    <a:pt x="129" y="355"/>
                    <a:pt x="141" y="343"/>
                  </a:cubicBezTo>
                  <a:cubicBezTo>
                    <a:pt x="339" y="216"/>
                    <a:pt x="567" y="148"/>
                    <a:pt x="796" y="148"/>
                  </a:cubicBezTo>
                  <a:cubicBezTo>
                    <a:pt x="947" y="148"/>
                    <a:pt x="1098" y="177"/>
                    <a:pt x="1241" y="238"/>
                  </a:cubicBezTo>
                  <a:cubicBezTo>
                    <a:pt x="1249" y="239"/>
                    <a:pt x="1255" y="240"/>
                    <a:pt x="1262" y="240"/>
                  </a:cubicBezTo>
                  <a:cubicBezTo>
                    <a:pt x="1341" y="240"/>
                    <a:pt x="1375" y="119"/>
                    <a:pt x="1288" y="97"/>
                  </a:cubicBezTo>
                  <a:cubicBezTo>
                    <a:pt x="1127" y="33"/>
                    <a:pt x="959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0171703" y="-223762"/>
              <a:ext cx="116829" cy="35513"/>
            </a:xfrm>
            <a:custGeom>
              <a:rect b="b" l="l" r="r" t="t"/>
              <a:pathLst>
                <a:path extrusionOk="0" h="459" w="1510">
                  <a:moveTo>
                    <a:pt x="623" y="1"/>
                  </a:moveTo>
                  <a:cubicBezTo>
                    <a:pt x="427" y="1"/>
                    <a:pt x="229" y="47"/>
                    <a:pt x="47" y="142"/>
                  </a:cubicBezTo>
                  <a:cubicBezTo>
                    <a:pt x="12" y="166"/>
                    <a:pt x="0" y="212"/>
                    <a:pt x="23" y="248"/>
                  </a:cubicBezTo>
                  <a:cubicBezTo>
                    <a:pt x="31" y="270"/>
                    <a:pt x="53" y="283"/>
                    <a:pt x="77" y="283"/>
                  </a:cubicBezTo>
                  <a:cubicBezTo>
                    <a:pt x="91" y="283"/>
                    <a:pt x="105" y="279"/>
                    <a:pt x="117" y="271"/>
                  </a:cubicBezTo>
                  <a:cubicBezTo>
                    <a:pt x="281" y="184"/>
                    <a:pt x="457" y="142"/>
                    <a:pt x="632" y="142"/>
                  </a:cubicBezTo>
                  <a:cubicBezTo>
                    <a:pt x="905" y="142"/>
                    <a:pt x="1174" y="246"/>
                    <a:pt x="1381" y="446"/>
                  </a:cubicBezTo>
                  <a:cubicBezTo>
                    <a:pt x="1393" y="458"/>
                    <a:pt x="1416" y="458"/>
                    <a:pt x="1428" y="458"/>
                  </a:cubicBezTo>
                  <a:cubicBezTo>
                    <a:pt x="1451" y="458"/>
                    <a:pt x="1475" y="446"/>
                    <a:pt x="1486" y="435"/>
                  </a:cubicBezTo>
                  <a:cubicBezTo>
                    <a:pt x="1510" y="400"/>
                    <a:pt x="1510" y="365"/>
                    <a:pt x="1475" y="329"/>
                  </a:cubicBezTo>
                  <a:cubicBezTo>
                    <a:pt x="1239" y="115"/>
                    <a:pt x="932" y="1"/>
                    <a:pt x="6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"/>
          <p:cNvGrpSpPr/>
          <p:nvPr/>
        </p:nvGrpSpPr>
        <p:grpSpPr>
          <a:xfrm>
            <a:off x="6762054" y="1875475"/>
            <a:ext cx="1671672" cy="3009232"/>
            <a:chOff x="9539481" y="2728280"/>
            <a:chExt cx="1562164" cy="2812104"/>
          </a:xfrm>
        </p:grpSpPr>
        <p:sp>
          <p:nvSpPr>
            <p:cNvPr id="362" name="Google Shape;362;p2"/>
            <p:cNvSpPr/>
            <p:nvPr/>
          </p:nvSpPr>
          <p:spPr>
            <a:xfrm>
              <a:off x="9744200" y="5173263"/>
              <a:ext cx="1146469" cy="367121"/>
            </a:xfrm>
            <a:custGeom>
              <a:rect b="b" l="l" r="r" t="t"/>
              <a:pathLst>
                <a:path extrusionOk="0" h="6918" w="14818">
                  <a:moveTo>
                    <a:pt x="7409" y="1"/>
                  </a:moveTo>
                  <a:cubicBezTo>
                    <a:pt x="3312" y="1"/>
                    <a:pt x="0" y="1546"/>
                    <a:pt x="0" y="3454"/>
                  </a:cubicBezTo>
                  <a:cubicBezTo>
                    <a:pt x="0" y="5373"/>
                    <a:pt x="3312" y="6918"/>
                    <a:pt x="7409" y="6918"/>
                  </a:cubicBezTo>
                  <a:cubicBezTo>
                    <a:pt x="11505" y="6918"/>
                    <a:pt x="14817" y="5373"/>
                    <a:pt x="14817" y="3454"/>
                  </a:cubicBezTo>
                  <a:cubicBezTo>
                    <a:pt x="14817" y="1546"/>
                    <a:pt x="11505" y="1"/>
                    <a:pt x="7409" y="1"/>
                  </a:cubicBezTo>
                  <a:close/>
                </a:path>
              </a:pathLst>
            </a:custGeom>
            <a:solidFill>
              <a:srgbClr val="F0A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0208724" y="2733928"/>
              <a:ext cx="220118" cy="187081"/>
            </a:xfrm>
            <a:custGeom>
              <a:rect b="b" l="l" r="r" t="t"/>
              <a:pathLst>
                <a:path extrusionOk="0" h="2418" w="284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54" y="2417"/>
                    <a:pt x="2682" y="2417"/>
                  </a:cubicBezTo>
                  <a:cubicBezTo>
                    <a:pt x="2735" y="2417"/>
                    <a:pt x="2789" y="2415"/>
                    <a:pt x="2844" y="24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0201452" y="2728280"/>
              <a:ext cx="233735" cy="198609"/>
            </a:xfrm>
            <a:custGeom>
              <a:rect b="b" l="l" r="r" t="t"/>
              <a:pathLst>
                <a:path extrusionOk="0" h="2567" w="3021">
                  <a:moveTo>
                    <a:pt x="83" y="0"/>
                  </a:moveTo>
                  <a:cubicBezTo>
                    <a:pt x="75" y="0"/>
                    <a:pt x="67" y="1"/>
                    <a:pt x="59" y="3"/>
                  </a:cubicBezTo>
                  <a:cubicBezTo>
                    <a:pt x="24" y="15"/>
                    <a:pt x="1" y="62"/>
                    <a:pt x="12" y="97"/>
                  </a:cubicBezTo>
                  <a:cubicBezTo>
                    <a:pt x="24" y="120"/>
                    <a:pt x="808" y="2567"/>
                    <a:pt x="2786" y="2567"/>
                  </a:cubicBezTo>
                  <a:lnTo>
                    <a:pt x="2950" y="2555"/>
                  </a:lnTo>
                  <a:cubicBezTo>
                    <a:pt x="2985" y="2555"/>
                    <a:pt x="3020" y="2520"/>
                    <a:pt x="3009" y="2485"/>
                  </a:cubicBezTo>
                  <a:cubicBezTo>
                    <a:pt x="3009" y="2438"/>
                    <a:pt x="2973" y="2414"/>
                    <a:pt x="2938" y="2414"/>
                  </a:cubicBezTo>
                  <a:cubicBezTo>
                    <a:pt x="2888" y="2418"/>
                    <a:pt x="2838" y="2419"/>
                    <a:pt x="2789" y="2419"/>
                  </a:cubicBezTo>
                  <a:cubicBezTo>
                    <a:pt x="920" y="2419"/>
                    <a:pt x="164" y="84"/>
                    <a:pt x="153" y="50"/>
                  </a:cubicBezTo>
                  <a:cubicBezTo>
                    <a:pt x="143" y="21"/>
                    <a:pt x="118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0132671" y="2991026"/>
              <a:ext cx="66074" cy="103598"/>
            </a:xfrm>
            <a:custGeom>
              <a:rect b="b" l="l" r="r" t="t"/>
              <a:pathLst>
                <a:path extrusionOk="0" h="1339" w="854">
                  <a:moveTo>
                    <a:pt x="286" y="1"/>
                  </a:moveTo>
                  <a:cubicBezTo>
                    <a:pt x="220" y="1"/>
                    <a:pt x="0" y="26"/>
                    <a:pt x="0" y="364"/>
                  </a:cubicBezTo>
                  <a:cubicBezTo>
                    <a:pt x="0" y="762"/>
                    <a:pt x="199" y="1207"/>
                    <a:pt x="527" y="1324"/>
                  </a:cubicBezTo>
                  <a:cubicBezTo>
                    <a:pt x="558" y="1334"/>
                    <a:pt x="585" y="1338"/>
                    <a:pt x="610" y="1338"/>
                  </a:cubicBezTo>
                  <a:cubicBezTo>
                    <a:pt x="853" y="1338"/>
                    <a:pt x="787" y="896"/>
                    <a:pt x="702" y="715"/>
                  </a:cubicBezTo>
                  <a:cubicBezTo>
                    <a:pt x="620" y="516"/>
                    <a:pt x="304" y="1"/>
                    <a:pt x="304" y="1"/>
                  </a:cubicBezTo>
                  <a:cubicBezTo>
                    <a:pt x="304" y="1"/>
                    <a:pt x="298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0125398" y="2986384"/>
              <a:ext cx="77912" cy="113424"/>
            </a:xfrm>
            <a:custGeom>
              <a:rect b="b" l="l" r="r" t="t"/>
              <a:pathLst>
                <a:path extrusionOk="0" h="1466" w="1007">
                  <a:moveTo>
                    <a:pt x="363" y="143"/>
                  </a:moveTo>
                  <a:cubicBezTo>
                    <a:pt x="433" y="260"/>
                    <a:pt x="668" y="658"/>
                    <a:pt x="738" y="811"/>
                  </a:cubicBezTo>
                  <a:cubicBezTo>
                    <a:pt x="808" y="963"/>
                    <a:pt x="831" y="1232"/>
                    <a:pt x="761" y="1302"/>
                  </a:cubicBezTo>
                  <a:cubicBezTo>
                    <a:pt x="753" y="1310"/>
                    <a:pt x="739" y="1324"/>
                    <a:pt x="705" y="1324"/>
                  </a:cubicBezTo>
                  <a:cubicBezTo>
                    <a:pt x="689" y="1324"/>
                    <a:pt x="670" y="1321"/>
                    <a:pt x="644" y="1314"/>
                  </a:cubicBezTo>
                  <a:cubicBezTo>
                    <a:pt x="328" y="1208"/>
                    <a:pt x="164" y="775"/>
                    <a:pt x="164" y="424"/>
                  </a:cubicBezTo>
                  <a:cubicBezTo>
                    <a:pt x="153" y="331"/>
                    <a:pt x="176" y="249"/>
                    <a:pt x="246" y="179"/>
                  </a:cubicBezTo>
                  <a:cubicBezTo>
                    <a:pt x="270" y="155"/>
                    <a:pt x="316" y="143"/>
                    <a:pt x="363" y="143"/>
                  </a:cubicBezTo>
                  <a:close/>
                  <a:moveTo>
                    <a:pt x="363" y="0"/>
                  </a:moveTo>
                  <a:cubicBezTo>
                    <a:pt x="286" y="0"/>
                    <a:pt x="209" y="24"/>
                    <a:pt x="141" y="73"/>
                  </a:cubicBezTo>
                  <a:cubicBezTo>
                    <a:pt x="47" y="167"/>
                    <a:pt x="0" y="296"/>
                    <a:pt x="12" y="424"/>
                  </a:cubicBezTo>
                  <a:cubicBezTo>
                    <a:pt x="12" y="822"/>
                    <a:pt x="223" y="1326"/>
                    <a:pt x="597" y="1454"/>
                  </a:cubicBezTo>
                  <a:cubicBezTo>
                    <a:pt x="632" y="1466"/>
                    <a:pt x="668" y="1466"/>
                    <a:pt x="714" y="1466"/>
                  </a:cubicBezTo>
                  <a:cubicBezTo>
                    <a:pt x="773" y="1466"/>
                    <a:pt x="831" y="1443"/>
                    <a:pt x="867" y="1396"/>
                  </a:cubicBezTo>
                  <a:cubicBezTo>
                    <a:pt x="1007" y="1255"/>
                    <a:pt x="937" y="904"/>
                    <a:pt x="867" y="752"/>
                  </a:cubicBezTo>
                  <a:cubicBezTo>
                    <a:pt x="785" y="541"/>
                    <a:pt x="480" y="50"/>
                    <a:pt x="469" y="26"/>
                  </a:cubicBezTo>
                  <a:lnTo>
                    <a:pt x="445" y="3"/>
                  </a:lnTo>
                  <a:lnTo>
                    <a:pt x="410" y="3"/>
                  </a:lnTo>
                  <a:cubicBezTo>
                    <a:pt x="394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0398975" y="2991026"/>
              <a:ext cx="67002" cy="103598"/>
            </a:xfrm>
            <a:custGeom>
              <a:rect b="b" l="l" r="r" t="t"/>
              <a:pathLst>
                <a:path extrusionOk="0" h="1339" w="866">
                  <a:moveTo>
                    <a:pt x="568" y="1"/>
                  </a:moveTo>
                  <a:cubicBezTo>
                    <a:pt x="556" y="1"/>
                    <a:pt x="549" y="1"/>
                    <a:pt x="549" y="1"/>
                  </a:cubicBezTo>
                  <a:cubicBezTo>
                    <a:pt x="549" y="1"/>
                    <a:pt x="233" y="516"/>
                    <a:pt x="151" y="715"/>
                  </a:cubicBezTo>
                  <a:cubicBezTo>
                    <a:pt x="66" y="896"/>
                    <a:pt x="0" y="1338"/>
                    <a:pt x="244" y="1338"/>
                  </a:cubicBezTo>
                  <a:cubicBezTo>
                    <a:pt x="268" y="1338"/>
                    <a:pt x="296" y="1334"/>
                    <a:pt x="327" y="1324"/>
                  </a:cubicBezTo>
                  <a:cubicBezTo>
                    <a:pt x="654" y="1207"/>
                    <a:pt x="865" y="762"/>
                    <a:pt x="865" y="364"/>
                  </a:cubicBezTo>
                  <a:cubicBezTo>
                    <a:pt x="865" y="26"/>
                    <a:pt x="637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394333" y="2986384"/>
              <a:ext cx="77989" cy="113424"/>
            </a:xfrm>
            <a:custGeom>
              <a:rect b="b" l="l" r="r" t="t"/>
              <a:pathLst>
                <a:path extrusionOk="0" h="1466" w="1008">
                  <a:moveTo>
                    <a:pt x="656" y="132"/>
                  </a:moveTo>
                  <a:cubicBezTo>
                    <a:pt x="691" y="143"/>
                    <a:pt x="738" y="155"/>
                    <a:pt x="773" y="179"/>
                  </a:cubicBezTo>
                  <a:cubicBezTo>
                    <a:pt x="832" y="249"/>
                    <a:pt x="855" y="331"/>
                    <a:pt x="843" y="424"/>
                  </a:cubicBezTo>
                  <a:cubicBezTo>
                    <a:pt x="843" y="775"/>
                    <a:pt x="679" y="1208"/>
                    <a:pt x="363" y="1314"/>
                  </a:cubicBezTo>
                  <a:cubicBezTo>
                    <a:pt x="338" y="1321"/>
                    <a:pt x="318" y="1324"/>
                    <a:pt x="303" y="1324"/>
                  </a:cubicBezTo>
                  <a:cubicBezTo>
                    <a:pt x="268" y="1324"/>
                    <a:pt x="254" y="1310"/>
                    <a:pt x="246" y="1302"/>
                  </a:cubicBezTo>
                  <a:cubicBezTo>
                    <a:pt x="176" y="1232"/>
                    <a:pt x="200" y="974"/>
                    <a:pt x="270" y="811"/>
                  </a:cubicBezTo>
                  <a:cubicBezTo>
                    <a:pt x="352" y="647"/>
                    <a:pt x="574" y="260"/>
                    <a:pt x="656" y="132"/>
                  </a:cubicBezTo>
                  <a:close/>
                  <a:moveTo>
                    <a:pt x="644" y="0"/>
                  </a:moveTo>
                  <a:cubicBezTo>
                    <a:pt x="629" y="0"/>
                    <a:pt x="613" y="1"/>
                    <a:pt x="597" y="3"/>
                  </a:cubicBezTo>
                  <a:lnTo>
                    <a:pt x="562" y="3"/>
                  </a:lnTo>
                  <a:lnTo>
                    <a:pt x="551" y="26"/>
                  </a:lnTo>
                  <a:cubicBezTo>
                    <a:pt x="527" y="50"/>
                    <a:pt x="235" y="541"/>
                    <a:pt x="141" y="752"/>
                  </a:cubicBezTo>
                  <a:cubicBezTo>
                    <a:pt x="71" y="904"/>
                    <a:pt x="1" y="1255"/>
                    <a:pt x="141" y="1396"/>
                  </a:cubicBezTo>
                  <a:cubicBezTo>
                    <a:pt x="176" y="1443"/>
                    <a:pt x="235" y="1466"/>
                    <a:pt x="293" y="1466"/>
                  </a:cubicBezTo>
                  <a:cubicBezTo>
                    <a:pt x="340" y="1466"/>
                    <a:pt x="375" y="1466"/>
                    <a:pt x="410" y="1454"/>
                  </a:cubicBezTo>
                  <a:cubicBezTo>
                    <a:pt x="785" y="1326"/>
                    <a:pt x="995" y="834"/>
                    <a:pt x="995" y="424"/>
                  </a:cubicBezTo>
                  <a:cubicBezTo>
                    <a:pt x="1007" y="296"/>
                    <a:pt x="960" y="167"/>
                    <a:pt x="867" y="73"/>
                  </a:cubicBezTo>
                  <a:cubicBezTo>
                    <a:pt x="798" y="24"/>
                    <a:pt x="722" y="0"/>
                    <a:pt x="6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9991394" y="4213616"/>
              <a:ext cx="307933" cy="1166972"/>
            </a:xfrm>
            <a:custGeom>
              <a:rect b="b" l="l" r="r" t="t"/>
              <a:pathLst>
                <a:path extrusionOk="0" h="15083" w="3980">
                  <a:moveTo>
                    <a:pt x="843" y="0"/>
                  </a:moveTo>
                  <a:lnTo>
                    <a:pt x="972" y="492"/>
                  </a:lnTo>
                  <a:lnTo>
                    <a:pt x="1206" y="12488"/>
                  </a:lnTo>
                  <a:lnTo>
                    <a:pt x="972" y="12793"/>
                  </a:lnTo>
                  <a:lnTo>
                    <a:pt x="1077" y="13460"/>
                  </a:lnTo>
                  <a:cubicBezTo>
                    <a:pt x="1077" y="13460"/>
                    <a:pt x="844" y="13186"/>
                    <a:pt x="557" y="13186"/>
                  </a:cubicBezTo>
                  <a:cubicBezTo>
                    <a:pt x="498" y="13186"/>
                    <a:pt x="437" y="13198"/>
                    <a:pt x="375" y="13226"/>
                  </a:cubicBezTo>
                  <a:cubicBezTo>
                    <a:pt x="0" y="13389"/>
                    <a:pt x="539" y="14326"/>
                    <a:pt x="1077" y="14665"/>
                  </a:cubicBezTo>
                  <a:cubicBezTo>
                    <a:pt x="1448" y="14899"/>
                    <a:pt x="1652" y="15083"/>
                    <a:pt x="1843" y="15083"/>
                  </a:cubicBezTo>
                  <a:cubicBezTo>
                    <a:pt x="1929" y="15083"/>
                    <a:pt x="2012" y="15045"/>
                    <a:pt x="2107" y="14958"/>
                  </a:cubicBezTo>
                  <a:cubicBezTo>
                    <a:pt x="2411" y="14689"/>
                    <a:pt x="2376" y="13787"/>
                    <a:pt x="2376" y="13787"/>
                  </a:cubicBezTo>
                  <a:cubicBezTo>
                    <a:pt x="2470" y="13507"/>
                    <a:pt x="2540" y="13214"/>
                    <a:pt x="2575" y="12921"/>
                  </a:cubicBezTo>
                  <a:lnTo>
                    <a:pt x="2575" y="12219"/>
                  </a:lnTo>
                  <a:cubicBezTo>
                    <a:pt x="2575" y="12219"/>
                    <a:pt x="2950" y="11985"/>
                    <a:pt x="2950" y="11376"/>
                  </a:cubicBezTo>
                  <a:cubicBezTo>
                    <a:pt x="2950" y="10779"/>
                    <a:pt x="3980" y="1170"/>
                    <a:pt x="3980" y="1170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0003154" y="4207581"/>
              <a:ext cx="302517" cy="1179660"/>
            </a:xfrm>
            <a:custGeom>
              <a:rect b="b" l="l" r="r" t="t"/>
              <a:pathLst>
                <a:path extrusionOk="0" h="15247" w="3910">
                  <a:moveTo>
                    <a:pt x="796" y="183"/>
                  </a:moveTo>
                  <a:lnTo>
                    <a:pt x="3746" y="1284"/>
                  </a:lnTo>
                  <a:cubicBezTo>
                    <a:pt x="3652" y="2150"/>
                    <a:pt x="2716" y="10881"/>
                    <a:pt x="2716" y="11466"/>
                  </a:cubicBezTo>
                  <a:cubicBezTo>
                    <a:pt x="2716" y="12016"/>
                    <a:pt x="2400" y="12239"/>
                    <a:pt x="2388" y="12239"/>
                  </a:cubicBezTo>
                  <a:cubicBezTo>
                    <a:pt x="2365" y="12250"/>
                    <a:pt x="2353" y="12274"/>
                    <a:pt x="2353" y="12309"/>
                  </a:cubicBezTo>
                  <a:lnTo>
                    <a:pt x="2353" y="13011"/>
                  </a:lnTo>
                  <a:cubicBezTo>
                    <a:pt x="2306" y="13292"/>
                    <a:pt x="2248" y="13573"/>
                    <a:pt x="2154" y="13854"/>
                  </a:cubicBezTo>
                  <a:cubicBezTo>
                    <a:pt x="2154" y="13865"/>
                    <a:pt x="2154" y="13865"/>
                    <a:pt x="2154" y="13877"/>
                  </a:cubicBezTo>
                  <a:cubicBezTo>
                    <a:pt x="2166" y="14111"/>
                    <a:pt x="2131" y="14790"/>
                    <a:pt x="1908" y="14989"/>
                  </a:cubicBezTo>
                  <a:cubicBezTo>
                    <a:pt x="1833" y="15055"/>
                    <a:pt x="1770" y="15087"/>
                    <a:pt x="1700" y="15087"/>
                  </a:cubicBezTo>
                  <a:cubicBezTo>
                    <a:pt x="1584" y="15087"/>
                    <a:pt x="1451" y="15002"/>
                    <a:pt x="1218" y="14849"/>
                  </a:cubicBezTo>
                  <a:cubicBezTo>
                    <a:pt x="1136" y="14790"/>
                    <a:pt x="1054" y="14732"/>
                    <a:pt x="960" y="14673"/>
                  </a:cubicBezTo>
                  <a:cubicBezTo>
                    <a:pt x="562" y="14439"/>
                    <a:pt x="153" y="13819"/>
                    <a:pt x="176" y="13503"/>
                  </a:cubicBezTo>
                  <a:cubicBezTo>
                    <a:pt x="164" y="13444"/>
                    <a:pt x="199" y="13397"/>
                    <a:pt x="246" y="13374"/>
                  </a:cubicBezTo>
                  <a:cubicBezTo>
                    <a:pt x="293" y="13350"/>
                    <a:pt x="352" y="13339"/>
                    <a:pt x="410" y="13339"/>
                  </a:cubicBezTo>
                  <a:lnTo>
                    <a:pt x="410" y="13350"/>
                  </a:lnTo>
                  <a:cubicBezTo>
                    <a:pt x="586" y="13362"/>
                    <a:pt x="749" y="13456"/>
                    <a:pt x="866" y="13596"/>
                  </a:cubicBezTo>
                  <a:cubicBezTo>
                    <a:pt x="881" y="13615"/>
                    <a:pt x="901" y="13623"/>
                    <a:pt x="920" y="13623"/>
                  </a:cubicBezTo>
                  <a:cubicBezTo>
                    <a:pt x="962" y="13623"/>
                    <a:pt x="1003" y="13586"/>
                    <a:pt x="995" y="13538"/>
                  </a:cubicBezTo>
                  <a:lnTo>
                    <a:pt x="902" y="12894"/>
                  </a:lnTo>
                  <a:lnTo>
                    <a:pt x="1112" y="12613"/>
                  </a:lnTo>
                  <a:cubicBezTo>
                    <a:pt x="1112" y="12601"/>
                    <a:pt x="1124" y="12578"/>
                    <a:pt x="1124" y="12566"/>
                  </a:cubicBezTo>
                  <a:lnTo>
                    <a:pt x="890" y="570"/>
                  </a:lnTo>
                  <a:cubicBezTo>
                    <a:pt x="890" y="558"/>
                    <a:pt x="890" y="558"/>
                    <a:pt x="890" y="546"/>
                  </a:cubicBezTo>
                  <a:lnTo>
                    <a:pt x="796" y="183"/>
                  </a:lnTo>
                  <a:close/>
                  <a:moveTo>
                    <a:pt x="688" y="0"/>
                  </a:moveTo>
                  <a:cubicBezTo>
                    <a:pt x="672" y="0"/>
                    <a:pt x="658" y="6"/>
                    <a:pt x="644" y="19"/>
                  </a:cubicBezTo>
                  <a:cubicBezTo>
                    <a:pt x="621" y="31"/>
                    <a:pt x="621" y="66"/>
                    <a:pt x="621" y="90"/>
                  </a:cubicBezTo>
                  <a:lnTo>
                    <a:pt x="761" y="581"/>
                  </a:lnTo>
                  <a:lnTo>
                    <a:pt x="984" y="12543"/>
                  </a:lnTo>
                  <a:lnTo>
                    <a:pt x="761" y="12824"/>
                  </a:lnTo>
                  <a:cubicBezTo>
                    <a:pt x="749" y="12835"/>
                    <a:pt x="749" y="12859"/>
                    <a:pt x="749" y="12882"/>
                  </a:cubicBezTo>
                  <a:lnTo>
                    <a:pt x="820" y="13350"/>
                  </a:lnTo>
                  <a:cubicBezTo>
                    <a:pt x="705" y="13251"/>
                    <a:pt x="561" y="13197"/>
                    <a:pt x="416" y="13197"/>
                  </a:cubicBezTo>
                  <a:cubicBezTo>
                    <a:pt x="339" y="13197"/>
                    <a:pt x="261" y="13212"/>
                    <a:pt x="188" y="13245"/>
                  </a:cubicBezTo>
                  <a:cubicBezTo>
                    <a:pt x="94" y="13280"/>
                    <a:pt x="24" y="13386"/>
                    <a:pt x="24" y="13491"/>
                  </a:cubicBezTo>
                  <a:cubicBezTo>
                    <a:pt x="0" y="13865"/>
                    <a:pt x="433" y="14533"/>
                    <a:pt x="878" y="14813"/>
                  </a:cubicBezTo>
                  <a:cubicBezTo>
                    <a:pt x="972" y="14872"/>
                    <a:pt x="1065" y="14931"/>
                    <a:pt x="1136" y="14977"/>
                  </a:cubicBezTo>
                  <a:cubicBezTo>
                    <a:pt x="1358" y="15129"/>
                    <a:pt x="1534" y="15247"/>
                    <a:pt x="1697" y="15247"/>
                  </a:cubicBezTo>
                  <a:cubicBezTo>
                    <a:pt x="1815" y="15235"/>
                    <a:pt x="1932" y="15188"/>
                    <a:pt x="2013" y="15106"/>
                  </a:cubicBezTo>
                  <a:cubicBezTo>
                    <a:pt x="2318" y="14837"/>
                    <a:pt x="2306" y="14006"/>
                    <a:pt x="2306" y="13889"/>
                  </a:cubicBezTo>
                  <a:cubicBezTo>
                    <a:pt x="2400" y="13608"/>
                    <a:pt x="2470" y="13315"/>
                    <a:pt x="2505" y="13011"/>
                  </a:cubicBezTo>
                  <a:lnTo>
                    <a:pt x="2505" y="12356"/>
                  </a:lnTo>
                  <a:cubicBezTo>
                    <a:pt x="2763" y="12133"/>
                    <a:pt x="2891" y="11806"/>
                    <a:pt x="2880" y="11478"/>
                  </a:cubicBezTo>
                  <a:cubicBezTo>
                    <a:pt x="2880" y="10881"/>
                    <a:pt x="3898" y="1342"/>
                    <a:pt x="3910" y="1248"/>
                  </a:cubicBezTo>
                  <a:cubicBezTo>
                    <a:pt x="3910" y="1213"/>
                    <a:pt x="3898" y="1190"/>
                    <a:pt x="3863" y="1178"/>
                  </a:cubicBezTo>
                  <a:lnTo>
                    <a:pt x="726" y="8"/>
                  </a:lnTo>
                  <a:cubicBezTo>
                    <a:pt x="711" y="3"/>
                    <a:pt x="699" y="0"/>
                    <a:pt x="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0372593" y="4211759"/>
              <a:ext cx="308010" cy="1168829"/>
            </a:xfrm>
            <a:custGeom>
              <a:rect b="b" l="l" r="r" t="t"/>
              <a:pathLst>
                <a:path extrusionOk="0" h="15107" w="3981">
                  <a:moveTo>
                    <a:pt x="3149" y="1"/>
                  </a:moveTo>
                  <a:lnTo>
                    <a:pt x="1" y="1171"/>
                  </a:lnTo>
                  <a:cubicBezTo>
                    <a:pt x="1" y="1171"/>
                    <a:pt x="1042" y="10803"/>
                    <a:pt x="1042" y="11400"/>
                  </a:cubicBezTo>
                  <a:cubicBezTo>
                    <a:pt x="1042" y="12009"/>
                    <a:pt x="1405" y="12243"/>
                    <a:pt x="1405" y="12243"/>
                  </a:cubicBezTo>
                  <a:lnTo>
                    <a:pt x="1405" y="12945"/>
                  </a:lnTo>
                  <a:cubicBezTo>
                    <a:pt x="1452" y="13238"/>
                    <a:pt x="1510" y="13531"/>
                    <a:pt x="1604" y="13811"/>
                  </a:cubicBezTo>
                  <a:cubicBezTo>
                    <a:pt x="1604" y="13811"/>
                    <a:pt x="1569" y="14713"/>
                    <a:pt x="1873" y="14982"/>
                  </a:cubicBezTo>
                  <a:cubicBezTo>
                    <a:pt x="1968" y="15069"/>
                    <a:pt x="2053" y="15107"/>
                    <a:pt x="2140" y="15107"/>
                  </a:cubicBezTo>
                  <a:cubicBezTo>
                    <a:pt x="2334" y="15107"/>
                    <a:pt x="2544" y="14923"/>
                    <a:pt x="2915" y="14689"/>
                  </a:cubicBezTo>
                  <a:cubicBezTo>
                    <a:pt x="3453" y="14350"/>
                    <a:pt x="3980" y="13413"/>
                    <a:pt x="3617" y="13250"/>
                  </a:cubicBezTo>
                  <a:cubicBezTo>
                    <a:pt x="3553" y="13222"/>
                    <a:pt x="3491" y="13210"/>
                    <a:pt x="3431" y="13210"/>
                  </a:cubicBezTo>
                  <a:cubicBezTo>
                    <a:pt x="3140" y="13210"/>
                    <a:pt x="2915" y="13484"/>
                    <a:pt x="2915" y="13484"/>
                  </a:cubicBezTo>
                  <a:lnTo>
                    <a:pt x="3009" y="12817"/>
                  </a:lnTo>
                  <a:lnTo>
                    <a:pt x="2775" y="12512"/>
                  </a:lnTo>
                  <a:lnTo>
                    <a:pt x="3009" y="516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0367177" y="4207272"/>
              <a:ext cx="302517" cy="1179970"/>
            </a:xfrm>
            <a:custGeom>
              <a:rect b="b" l="l" r="r" t="t"/>
              <a:pathLst>
                <a:path extrusionOk="0" h="15251" w="3910">
                  <a:moveTo>
                    <a:pt x="3102" y="199"/>
                  </a:moveTo>
                  <a:lnTo>
                    <a:pt x="3008" y="562"/>
                  </a:lnTo>
                  <a:cubicBezTo>
                    <a:pt x="2997" y="574"/>
                    <a:pt x="2997" y="574"/>
                    <a:pt x="3008" y="585"/>
                  </a:cubicBezTo>
                  <a:lnTo>
                    <a:pt x="2763" y="12582"/>
                  </a:lnTo>
                  <a:cubicBezTo>
                    <a:pt x="2763" y="12594"/>
                    <a:pt x="2774" y="12617"/>
                    <a:pt x="2786" y="12629"/>
                  </a:cubicBezTo>
                  <a:lnTo>
                    <a:pt x="2997" y="12898"/>
                  </a:lnTo>
                  <a:lnTo>
                    <a:pt x="2903" y="13542"/>
                  </a:lnTo>
                  <a:cubicBezTo>
                    <a:pt x="2903" y="13577"/>
                    <a:pt x="2915" y="13600"/>
                    <a:pt x="2950" y="13612"/>
                  </a:cubicBezTo>
                  <a:cubicBezTo>
                    <a:pt x="2959" y="13621"/>
                    <a:pt x="2969" y="13625"/>
                    <a:pt x="2980" y="13625"/>
                  </a:cubicBezTo>
                  <a:cubicBezTo>
                    <a:pt x="2998" y="13625"/>
                    <a:pt x="3017" y="13615"/>
                    <a:pt x="3032" y="13600"/>
                  </a:cubicBezTo>
                  <a:cubicBezTo>
                    <a:pt x="3032" y="13600"/>
                    <a:pt x="3245" y="13346"/>
                    <a:pt x="3501" y="13346"/>
                  </a:cubicBezTo>
                  <a:cubicBezTo>
                    <a:pt x="3550" y="13346"/>
                    <a:pt x="3601" y="13355"/>
                    <a:pt x="3652" y="13378"/>
                  </a:cubicBezTo>
                  <a:cubicBezTo>
                    <a:pt x="3699" y="13401"/>
                    <a:pt x="3734" y="13460"/>
                    <a:pt x="3722" y="13518"/>
                  </a:cubicBezTo>
                  <a:cubicBezTo>
                    <a:pt x="3746" y="13823"/>
                    <a:pt x="3336" y="14443"/>
                    <a:pt x="2938" y="14689"/>
                  </a:cubicBezTo>
                  <a:cubicBezTo>
                    <a:pt x="2845" y="14747"/>
                    <a:pt x="2763" y="14806"/>
                    <a:pt x="2681" y="14853"/>
                  </a:cubicBezTo>
                  <a:cubicBezTo>
                    <a:pt x="2446" y="15014"/>
                    <a:pt x="2313" y="15102"/>
                    <a:pt x="2197" y="15102"/>
                  </a:cubicBezTo>
                  <a:cubicBezTo>
                    <a:pt x="2127" y="15102"/>
                    <a:pt x="2064" y="15070"/>
                    <a:pt x="1990" y="15005"/>
                  </a:cubicBezTo>
                  <a:cubicBezTo>
                    <a:pt x="1768" y="14794"/>
                    <a:pt x="1733" y="14127"/>
                    <a:pt x="1744" y="13881"/>
                  </a:cubicBezTo>
                  <a:cubicBezTo>
                    <a:pt x="1744" y="13881"/>
                    <a:pt x="1744" y="13869"/>
                    <a:pt x="1744" y="13858"/>
                  </a:cubicBezTo>
                  <a:cubicBezTo>
                    <a:pt x="1651" y="13589"/>
                    <a:pt x="1580" y="13308"/>
                    <a:pt x="1545" y="13015"/>
                  </a:cubicBezTo>
                  <a:lnTo>
                    <a:pt x="1545" y="12313"/>
                  </a:lnTo>
                  <a:cubicBezTo>
                    <a:pt x="1545" y="12289"/>
                    <a:pt x="1534" y="12266"/>
                    <a:pt x="1510" y="12254"/>
                  </a:cubicBezTo>
                  <a:cubicBezTo>
                    <a:pt x="1499" y="12243"/>
                    <a:pt x="1183" y="12032"/>
                    <a:pt x="1183" y="11482"/>
                  </a:cubicBezTo>
                  <a:cubicBezTo>
                    <a:pt x="1183" y="10897"/>
                    <a:pt x="246" y="2165"/>
                    <a:pt x="153" y="1299"/>
                  </a:cubicBezTo>
                  <a:lnTo>
                    <a:pt x="3102" y="199"/>
                  </a:lnTo>
                  <a:close/>
                  <a:moveTo>
                    <a:pt x="3184" y="0"/>
                  </a:moveTo>
                  <a:lnTo>
                    <a:pt x="47" y="1170"/>
                  </a:lnTo>
                  <a:cubicBezTo>
                    <a:pt x="12" y="1182"/>
                    <a:pt x="0" y="1217"/>
                    <a:pt x="0" y="1252"/>
                  </a:cubicBezTo>
                  <a:cubicBezTo>
                    <a:pt x="12" y="1346"/>
                    <a:pt x="1030" y="10885"/>
                    <a:pt x="1030" y="11470"/>
                  </a:cubicBezTo>
                  <a:cubicBezTo>
                    <a:pt x="1019" y="11810"/>
                    <a:pt x="1147" y="12137"/>
                    <a:pt x="1405" y="12348"/>
                  </a:cubicBezTo>
                  <a:lnTo>
                    <a:pt x="1405" y="13015"/>
                  </a:lnTo>
                  <a:cubicBezTo>
                    <a:pt x="1440" y="13319"/>
                    <a:pt x="1510" y="13612"/>
                    <a:pt x="1604" y="13893"/>
                  </a:cubicBezTo>
                  <a:cubicBezTo>
                    <a:pt x="1604" y="14010"/>
                    <a:pt x="1592" y="14841"/>
                    <a:pt x="1896" y="15110"/>
                  </a:cubicBezTo>
                  <a:cubicBezTo>
                    <a:pt x="1978" y="15192"/>
                    <a:pt x="2084" y="15239"/>
                    <a:pt x="2201" y="15251"/>
                  </a:cubicBezTo>
                  <a:cubicBezTo>
                    <a:pt x="2365" y="15251"/>
                    <a:pt x="2540" y="15133"/>
                    <a:pt x="2774" y="14993"/>
                  </a:cubicBezTo>
                  <a:cubicBezTo>
                    <a:pt x="2845" y="14935"/>
                    <a:pt x="2926" y="14876"/>
                    <a:pt x="3020" y="14817"/>
                  </a:cubicBezTo>
                  <a:cubicBezTo>
                    <a:pt x="3477" y="14525"/>
                    <a:pt x="3910" y="13869"/>
                    <a:pt x="3886" y="13507"/>
                  </a:cubicBezTo>
                  <a:cubicBezTo>
                    <a:pt x="3886" y="13401"/>
                    <a:pt x="3816" y="13296"/>
                    <a:pt x="3722" y="13249"/>
                  </a:cubicBezTo>
                  <a:cubicBezTo>
                    <a:pt x="3649" y="13220"/>
                    <a:pt x="3571" y="13206"/>
                    <a:pt x="3493" y="13206"/>
                  </a:cubicBezTo>
                  <a:cubicBezTo>
                    <a:pt x="3348" y="13206"/>
                    <a:pt x="3204" y="13256"/>
                    <a:pt x="3090" y="13354"/>
                  </a:cubicBezTo>
                  <a:lnTo>
                    <a:pt x="3161" y="12898"/>
                  </a:lnTo>
                  <a:cubicBezTo>
                    <a:pt x="3161" y="12875"/>
                    <a:pt x="3161" y="12851"/>
                    <a:pt x="3149" y="12839"/>
                  </a:cubicBezTo>
                  <a:lnTo>
                    <a:pt x="2926" y="12559"/>
                  </a:lnTo>
                  <a:lnTo>
                    <a:pt x="3149" y="585"/>
                  </a:lnTo>
                  <a:lnTo>
                    <a:pt x="3289" y="94"/>
                  </a:lnTo>
                  <a:cubicBezTo>
                    <a:pt x="3289" y="70"/>
                    <a:pt x="3289" y="35"/>
                    <a:pt x="3266" y="23"/>
                  </a:cubicBezTo>
                  <a:cubicBezTo>
                    <a:pt x="3242" y="0"/>
                    <a:pt x="3219" y="0"/>
                    <a:pt x="3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9980485" y="3248279"/>
              <a:ext cx="665691" cy="1099969"/>
            </a:xfrm>
            <a:custGeom>
              <a:rect b="b" l="l" r="r" t="t"/>
              <a:pathLst>
                <a:path extrusionOk="0" h="14217" w="8604">
                  <a:moveTo>
                    <a:pt x="2821" y="0"/>
                  </a:moveTo>
                  <a:cubicBezTo>
                    <a:pt x="2821" y="0"/>
                    <a:pt x="83" y="1639"/>
                    <a:pt x="36" y="1838"/>
                  </a:cubicBezTo>
                  <a:cubicBezTo>
                    <a:pt x="1" y="2037"/>
                    <a:pt x="1054" y="8556"/>
                    <a:pt x="1054" y="8556"/>
                  </a:cubicBezTo>
                  <a:lnTo>
                    <a:pt x="609" y="12606"/>
                  </a:lnTo>
                  <a:cubicBezTo>
                    <a:pt x="609" y="12606"/>
                    <a:pt x="1665" y="14216"/>
                    <a:pt x="4174" y="14216"/>
                  </a:cubicBezTo>
                  <a:cubicBezTo>
                    <a:pt x="4267" y="14216"/>
                    <a:pt x="4363" y="14214"/>
                    <a:pt x="4460" y="14209"/>
                  </a:cubicBezTo>
                  <a:cubicBezTo>
                    <a:pt x="7164" y="14080"/>
                    <a:pt x="8603" y="12840"/>
                    <a:pt x="8603" y="12840"/>
                  </a:cubicBezTo>
                  <a:lnTo>
                    <a:pt x="7901" y="8065"/>
                  </a:lnTo>
                  <a:lnTo>
                    <a:pt x="8404" y="1604"/>
                  </a:lnTo>
                  <a:lnTo>
                    <a:pt x="5490" y="71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9975998" y="3242863"/>
              <a:ext cx="676523" cy="1111188"/>
            </a:xfrm>
            <a:custGeom>
              <a:rect b="b" l="l" r="r" t="t"/>
              <a:pathLst>
                <a:path extrusionOk="0" h="14362" w="8744">
                  <a:moveTo>
                    <a:pt x="2903" y="141"/>
                  </a:moveTo>
                  <a:lnTo>
                    <a:pt x="5536" y="211"/>
                  </a:lnTo>
                  <a:lnTo>
                    <a:pt x="8380" y="1721"/>
                  </a:lnTo>
                  <a:lnTo>
                    <a:pt x="7889" y="8123"/>
                  </a:lnTo>
                  <a:cubicBezTo>
                    <a:pt x="7889" y="8123"/>
                    <a:pt x="7889" y="8135"/>
                    <a:pt x="7889" y="8135"/>
                  </a:cubicBezTo>
                  <a:lnTo>
                    <a:pt x="8579" y="12875"/>
                  </a:lnTo>
                  <a:cubicBezTo>
                    <a:pt x="8357" y="13050"/>
                    <a:pt x="6952" y="14092"/>
                    <a:pt x="4518" y="14209"/>
                  </a:cubicBezTo>
                  <a:cubicBezTo>
                    <a:pt x="4424" y="14213"/>
                    <a:pt x="4331" y="14216"/>
                    <a:pt x="4240" y="14216"/>
                  </a:cubicBezTo>
                  <a:cubicBezTo>
                    <a:pt x="1951" y="14216"/>
                    <a:pt x="884" y="12844"/>
                    <a:pt x="749" y="12652"/>
                  </a:cubicBezTo>
                  <a:lnTo>
                    <a:pt x="1182" y="8638"/>
                  </a:lnTo>
                  <a:lnTo>
                    <a:pt x="1182" y="8614"/>
                  </a:lnTo>
                  <a:cubicBezTo>
                    <a:pt x="773" y="6028"/>
                    <a:pt x="164" y="2119"/>
                    <a:pt x="176" y="1931"/>
                  </a:cubicBezTo>
                  <a:cubicBezTo>
                    <a:pt x="258" y="1779"/>
                    <a:pt x="1639" y="901"/>
                    <a:pt x="2903" y="141"/>
                  </a:cubicBezTo>
                  <a:close/>
                  <a:moveTo>
                    <a:pt x="2879" y="0"/>
                  </a:moveTo>
                  <a:cubicBezTo>
                    <a:pt x="2868" y="0"/>
                    <a:pt x="2856" y="0"/>
                    <a:pt x="2844" y="12"/>
                  </a:cubicBezTo>
                  <a:cubicBezTo>
                    <a:pt x="1814" y="632"/>
                    <a:pt x="70" y="1709"/>
                    <a:pt x="35" y="1908"/>
                  </a:cubicBezTo>
                  <a:cubicBezTo>
                    <a:pt x="0" y="2095"/>
                    <a:pt x="855" y="7514"/>
                    <a:pt x="1042" y="8638"/>
                  </a:cubicBezTo>
                  <a:lnTo>
                    <a:pt x="597" y="12664"/>
                  </a:lnTo>
                  <a:cubicBezTo>
                    <a:pt x="597" y="12687"/>
                    <a:pt x="597" y="12699"/>
                    <a:pt x="609" y="12711"/>
                  </a:cubicBezTo>
                  <a:cubicBezTo>
                    <a:pt x="621" y="12734"/>
                    <a:pt x="1721" y="14361"/>
                    <a:pt x="4225" y="14361"/>
                  </a:cubicBezTo>
                  <a:lnTo>
                    <a:pt x="4530" y="14361"/>
                  </a:lnTo>
                  <a:cubicBezTo>
                    <a:pt x="7222" y="14221"/>
                    <a:pt x="8696" y="12980"/>
                    <a:pt x="8720" y="12968"/>
                  </a:cubicBezTo>
                  <a:cubicBezTo>
                    <a:pt x="8731" y="12957"/>
                    <a:pt x="8743" y="12933"/>
                    <a:pt x="8743" y="12898"/>
                  </a:cubicBezTo>
                  <a:lnTo>
                    <a:pt x="8041" y="8135"/>
                  </a:lnTo>
                  <a:lnTo>
                    <a:pt x="8533" y="1686"/>
                  </a:lnTo>
                  <a:cubicBezTo>
                    <a:pt x="8544" y="1662"/>
                    <a:pt x="8521" y="1627"/>
                    <a:pt x="8497" y="1615"/>
                  </a:cubicBezTo>
                  <a:lnTo>
                    <a:pt x="5595" y="82"/>
                  </a:lnTo>
                  <a:cubicBezTo>
                    <a:pt x="5583" y="70"/>
                    <a:pt x="5571" y="70"/>
                    <a:pt x="5560" y="70"/>
                  </a:cubicBezTo>
                  <a:lnTo>
                    <a:pt x="28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0250349" y="3802321"/>
              <a:ext cx="219034" cy="205804"/>
            </a:xfrm>
            <a:custGeom>
              <a:rect b="b" l="l" r="r" t="t"/>
              <a:pathLst>
                <a:path extrusionOk="0" h="2660" w="2831">
                  <a:moveTo>
                    <a:pt x="2730" y="1"/>
                  </a:moveTo>
                  <a:cubicBezTo>
                    <a:pt x="2713" y="1"/>
                    <a:pt x="2695" y="8"/>
                    <a:pt x="2681" y="26"/>
                  </a:cubicBezTo>
                  <a:cubicBezTo>
                    <a:pt x="1979" y="857"/>
                    <a:pt x="960" y="1969"/>
                    <a:pt x="47" y="2519"/>
                  </a:cubicBezTo>
                  <a:cubicBezTo>
                    <a:pt x="12" y="2542"/>
                    <a:pt x="1" y="2589"/>
                    <a:pt x="12" y="2624"/>
                  </a:cubicBezTo>
                  <a:cubicBezTo>
                    <a:pt x="36" y="2647"/>
                    <a:pt x="59" y="2659"/>
                    <a:pt x="83" y="2659"/>
                  </a:cubicBezTo>
                  <a:cubicBezTo>
                    <a:pt x="94" y="2659"/>
                    <a:pt x="106" y="2659"/>
                    <a:pt x="118" y="2647"/>
                  </a:cubicBezTo>
                  <a:cubicBezTo>
                    <a:pt x="1054" y="2074"/>
                    <a:pt x="2084" y="962"/>
                    <a:pt x="2786" y="119"/>
                  </a:cubicBezTo>
                  <a:cubicBezTo>
                    <a:pt x="2830" y="67"/>
                    <a:pt x="2782" y="1"/>
                    <a:pt x="2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0503888" y="3691760"/>
              <a:ext cx="50755" cy="60968"/>
            </a:xfrm>
            <a:custGeom>
              <a:rect b="b" l="l" r="r" t="t"/>
              <a:pathLst>
                <a:path extrusionOk="0" h="788" w="656">
                  <a:moveTo>
                    <a:pt x="558" y="0"/>
                  </a:moveTo>
                  <a:cubicBezTo>
                    <a:pt x="539" y="0"/>
                    <a:pt x="520" y="8"/>
                    <a:pt x="504" y="27"/>
                  </a:cubicBezTo>
                  <a:cubicBezTo>
                    <a:pt x="504" y="39"/>
                    <a:pt x="317" y="284"/>
                    <a:pt x="24" y="671"/>
                  </a:cubicBezTo>
                  <a:cubicBezTo>
                    <a:pt x="1" y="706"/>
                    <a:pt x="1" y="753"/>
                    <a:pt x="36" y="776"/>
                  </a:cubicBezTo>
                  <a:cubicBezTo>
                    <a:pt x="48" y="776"/>
                    <a:pt x="71" y="788"/>
                    <a:pt x="83" y="788"/>
                  </a:cubicBezTo>
                  <a:cubicBezTo>
                    <a:pt x="106" y="788"/>
                    <a:pt x="129" y="776"/>
                    <a:pt x="141" y="764"/>
                  </a:cubicBezTo>
                  <a:cubicBezTo>
                    <a:pt x="434" y="378"/>
                    <a:pt x="621" y="109"/>
                    <a:pt x="621" y="109"/>
                  </a:cubicBezTo>
                  <a:cubicBezTo>
                    <a:pt x="655" y="58"/>
                    <a:pt x="608" y="0"/>
                    <a:pt x="5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0151316" y="3957988"/>
              <a:ext cx="230408" cy="188860"/>
            </a:xfrm>
            <a:custGeom>
              <a:rect b="b" l="l" r="r" t="t"/>
              <a:pathLst>
                <a:path extrusionOk="0" h="2441" w="2978">
                  <a:moveTo>
                    <a:pt x="2897" y="1"/>
                  </a:moveTo>
                  <a:cubicBezTo>
                    <a:pt x="2878" y="1"/>
                    <a:pt x="2861" y="9"/>
                    <a:pt x="2849" y="27"/>
                  </a:cubicBezTo>
                  <a:cubicBezTo>
                    <a:pt x="2826" y="50"/>
                    <a:pt x="1058" y="1806"/>
                    <a:pt x="98" y="2297"/>
                  </a:cubicBezTo>
                  <a:cubicBezTo>
                    <a:pt x="1" y="2308"/>
                    <a:pt x="24" y="2440"/>
                    <a:pt x="112" y="2440"/>
                  </a:cubicBezTo>
                  <a:cubicBezTo>
                    <a:pt x="119" y="2440"/>
                    <a:pt x="126" y="2440"/>
                    <a:pt x="134" y="2438"/>
                  </a:cubicBezTo>
                  <a:cubicBezTo>
                    <a:pt x="134" y="2438"/>
                    <a:pt x="145" y="2426"/>
                    <a:pt x="157" y="2426"/>
                  </a:cubicBezTo>
                  <a:cubicBezTo>
                    <a:pt x="1152" y="1935"/>
                    <a:pt x="2884" y="202"/>
                    <a:pt x="2954" y="132"/>
                  </a:cubicBezTo>
                  <a:cubicBezTo>
                    <a:pt x="2978" y="97"/>
                    <a:pt x="2978" y="50"/>
                    <a:pt x="2954" y="27"/>
                  </a:cubicBezTo>
                  <a:cubicBezTo>
                    <a:pt x="2937" y="9"/>
                    <a:pt x="2916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0218628" y="3136016"/>
              <a:ext cx="160388" cy="102361"/>
            </a:xfrm>
            <a:custGeom>
              <a:rect b="b" l="l" r="r" t="t"/>
              <a:pathLst>
                <a:path extrusionOk="0" h="1323" w="2073">
                  <a:moveTo>
                    <a:pt x="1" y="0"/>
                  </a:moveTo>
                  <a:lnTo>
                    <a:pt x="1" y="1323"/>
                  </a:lnTo>
                  <a:lnTo>
                    <a:pt x="2073" y="1323"/>
                  </a:lnTo>
                  <a:lnTo>
                    <a:pt x="2073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0213212" y="3130523"/>
              <a:ext cx="171220" cy="113270"/>
            </a:xfrm>
            <a:custGeom>
              <a:rect b="b" l="l" r="r" t="t"/>
              <a:pathLst>
                <a:path extrusionOk="0" h="1464" w="2213">
                  <a:moveTo>
                    <a:pt x="141" y="153"/>
                  </a:moveTo>
                  <a:lnTo>
                    <a:pt x="2072" y="188"/>
                  </a:lnTo>
                  <a:lnTo>
                    <a:pt x="2072" y="1312"/>
                  </a:lnTo>
                  <a:lnTo>
                    <a:pt x="141" y="1312"/>
                  </a:lnTo>
                  <a:lnTo>
                    <a:pt x="141" y="153"/>
                  </a:lnTo>
                  <a:close/>
                  <a:moveTo>
                    <a:pt x="1" y="1"/>
                  </a:moveTo>
                  <a:lnTo>
                    <a:pt x="1" y="1464"/>
                  </a:lnTo>
                  <a:lnTo>
                    <a:pt x="2213" y="1464"/>
                  </a:lnTo>
                  <a:lnTo>
                    <a:pt x="2213" y="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0111781" y="2737023"/>
              <a:ext cx="353117" cy="432576"/>
            </a:xfrm>
            <a:custGeom>
              <a:rect b="b" l="l" r="r" t="t"/>
              <a:pathLst>
                <a:path extrusionOk="0" h="5591" w="4564">
                  <a:moveTo>
                    <a:pt x="2584" y="1"/>
                  </a:moveTo>
                  <a:cubicBezTo>
                    <a:pt x="2524" y="1"/>
                    <a:pt x="2463" y="3"/>
                    <a:pt x="2400" y="7"/>
                  </a:cubicBezTo>
                  <a:cubicBezTo>
                    <a:pt x="1768" y="66"/>
                    <a:pt x="1183" y="323"/>
                    <a:pt x="715" y="745"/>
                  </a:cubicBezTo>
                  <a:cubicBezTo>
                    <a:pt x="1" y="1435"/>
                    <a:pt x="153" y="2243"/>
                    <a:pt x="329" y="2887"/>
                  </a:cubicBezTo>
                  <a:cubicBezTo>
                    <a:pt x="516" y="3530"/>
                    <a:pt x="1160" y="5286"/>
                    <a:pt x="1429" y="5426"/>
                  </a:cubicBezTo>
                  <a:cubicBezTo>
                    <a:pt x="1588" y="5506"/>
                    <a:pt x="2181" y="5590"/>
                    <a:pt x="2694" y="5590"/>
                  </a:cubicBezTo>
                  <a:cubicBezTo>
                    <a:pt x="3010" y="5590"/>
                    <a:pt x="3296" y="5558"/>
                    <a:pt x="3430" y="5473"/>
                  </a:cubicBezTo>
                  <a:cubicBezTo>
                    <a:pt x="3781" y="5251"/>
                    <a:pt x="4472" y="3483"/>
                    <a:pt x="4519" y="2278"/>
                  </a:cubicBezTo>
                  <a:cubicBezTo>
                    <a:pt x="4563" y="1134"/>
                    <a:pt x="3953" y="1"/>
                    <a:pt x="2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0100949" y="2730988"/>
              <a:ext cx="368591" cy="444955"/>
            </a:xfrm>
            <a:custGeom>
              <a:rect b="b" l="l" r="r" t="t"/>
              <a:pathLst>
                <a:path extrusionOk="0" h="5751" w="4764">
                  <a:moveTo>
                    <a:pt x="2785" y="155"/>
                  </a:moveTo>
                  <a:cubicBezTo>
                    <a:pt x="3225" y="155"/>
                    <a:pt x="3652" y="318"/>
                    <a:pt x="3980" y="624"/>
                  </a:cubicBezTo>
                  <a:cubicBezTo>
                    <a:pt x="4389" y="1022"/>
                    <a:pt x="4612" y="1654"/>
                    <a:pt x="4588" y="2356"/>
                  </a:cubicBezTo>
                  <a:cubicBezTo>
                    <a:pt x="4542" y="3550"/>
                    <a:pt x="3863" y="5294"/>
                    <a:pt x="3535" y="5493"/>
                  </a:cubicBezTo>
                  <a:cubicBezTo>
                    <a:pt x="3408" y="5570"/>
                    <a:pt x="3129" y="5599"/>
                    <a:pt x="2819" y="5599"/>
                  </a:cubicBezTo>
                  <a:cubicBezTo>
                    <a:pt x="2327" y="5599"/>
                    <a:pt x="1757" y="5525"/>
                    <a:pt x="1592" y="5446"/>
                  </a:cubicBezTo>
                  <a:cubicBezTo>
                    <a:pt x="1381" y="5329"/>
                    <a:pt x="738" y="3655"/>
                    <a:pt x="539" y="2941"/>
                  </a:cubicBezTo>
                  <a:cubicBezTo>
                    <a:pt x="363" y="2286"/>
                    <a:pt x="223" y="1537"/>
                    <a:pt x="902" y="881"/>
                  </a:cubicBezTo>
                  <a:cubicBezTo>
                    <a:pt x="1358" y="460"/>
                    <a:pt x="1932" y="214"/>
                    <a:pt x="2552" y="167"/>
                  </a:cubicBezTo>
                  <a:cubicBezTo>
                    <a:pt x="2610" y="156"/>
                    <a:pt x="2681" y="156"/>
                    <a:pt x="2739" y="156"/>
                  </a:cubicBezTo>
                  <a:cubicBezTo>
                    <a:pt x="2754" y="155"/>
                    <a:pt x="2770" y="155"/>
                    <a:pt x="2785" y="155"/>
                  </a:cubicBezTo>
                  <a:close/>
                  <a:moveTo>
                    <a:pt x="2773" y="1"/>
                  </a:moveTo>
                  <a:cubicBezTo>
                    <a:pt x="2696" y="1"/>
                    <a:pt x="2618" y="5"/>
                    <a:pt x="2540" y="15"/>
                  </a:cubicBezTo>
                  <a:cubicBezTo>
                    <a:pt x="1896" y="62"/>
                    <a:pt x="1276" y="331"/>
                    <a:pt x="796" y="776"/>
                  </a:cubicBezTo>
                  <a:cubicBezTo>
                    <a:pt x="0" y="1548"/>
                    <a:pt x="258" y="2485"/>
                    <a:pt x="398" y="2988"/>
                  </a:cubicBezTo>
                  <a:cubicBezTo>
                    <a:pt x="527" y="3444"/>
                    <a:pt x="1206" y="5411"/>
                    <a:pt x="1534" y="5575"/>
                  </a:cubicBezTo>
                  <a:cubicBezTo>
                    <a:pt x="1698" y="5656"/>
                    <a:pt x="2294" y="5750"/>
                    <a:pt x="2821" y="5750"/>
                  </a:cubicBezTo>
                  <a:cubicBezTo>
                    <a:pt x="3149" y="5750"/>
                    <a:pt x="3453" y="5715"/>
                    <a:pt x="3605" y="5610"/>
                  </a:cubicBezTo>
                  <a:cubicBezTo>
                    <a:pt x="4003" y="5364"/>
                    <a:pt x="4694" y="3550"/>
                    <a:pt x="4741" y="2368"/>
                  </a:cubicBezTo>
                  <a:cubicBezTo>
                    <a:pt x="4764" y="1619"/>
                    <a:pt x="4518" y="940"/>
                    <a:pt x="4085" y="518"/>
                  </a:cubicBezTo>
                  <a:cubicBezTo>
                    <a:pt x="3722" y="186"/>
                    <a:pt x="3255" y="1"/>
                    <a:pt x="2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0167022" y="3204797"/>
              <a:ext cx="261820" cy="69788"/>
            </a:xfrm>
            <a:custGeom>
              <a:rect b="b" l="l" r="r" t="t"/>
              <a:pathLst>
                <a:path extrusionOk="0" h="902" w="3384">
                  <a:moveTo>
                    <a:pt x="130" y="1"/>
                  </a:moveTo>
                  <a:lnTo>
                    <a:pt x="1" y="902"/>
                  </a:lnTo>
                  <a:lnTo>
                    <a:pt x="3383" y="902"/>
                  </a:lnTo>
                  <a:lnTo>
                    <a:pt x="3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159827" y="3199382"/>
              <a:ext cx="275360" cy="80697"/>
            </a:xfrm>
            <a:custGeom>
              <a:rect b="b" l="l" r="r" t="t"/>
              <a:pathLst>
                <a:path extrusionOk="0" h="1043" w="3559">
                  <a:moveTo>
                    <a:pt x="3277" y="153"/>
                  </a:moveTo>
                  <a:lnTo>
                    <a:pt x="3394" y="890"/>
                  </a:lnTo>
                  <a:lnTo>
                    <a:pt x="176" y="890"/>
                  </a:lnTo>
                  <a:lnTo>
                    <a:pt x="281" y="153"/>
                  </a:lnTo>
                  <a:close/>
                  <a:moveTo>
                    <a:pt x="164" y="0"/>
                  </a:moveTo>
                  <a:lnTo>
                    <a:pt x="0" y="1042"/>
                  </a:lnTo>
                  <a:lnTo>
                    <a:pt x="3558" y="1042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9539481" y="3261664"/>
              <a:ext cx="199305" cy="242942"/>
            </a:xfrm>
            <a:custGeom>
              <a:rect b="b" l="l" r="r" t="t"/>
              <a:pathLst>
                <a:path extrusionOk="0" h="3140" w="2576">
                  <a:moveTo>
                    <a:pt x="481" y="143"/>
                  </a:moveTo>
                  <a:cubicBezTo>
                    <a:pt x="516" y="190"/>
                    <a:pt x="457" y="413"/>
                    <a:pt x="446" y="495"/>
                  </a:cubicBezTo>
                  <a:cubicBezTo>
                    <a:pt x="434" y="541"/>
                    <a:pt x="422" y="588"/>
                    <a:pt x="422" y="635"/>
                  </a:cubicBezTo>
                  <a:cubicBezTo>
                    <a:pt x="422" y="752"/>
                    <a:pt x="645" y="881"/>
                    <a:pt x="832" y="974"/>
                  </a:cubicBezTo>
                  <a:cubicBezTo>
                    <a:pt x="838" y="978"/>
                    <a:pt x="845" y="979"/>
                    <a:pt x="853" y="979"/>
                  </a:cubicBezTo>
                  <a:cubicBezTo>
                    <a:pt x="873" y="979"/>
                    <a:pt x="897" y="968"/>
                    <a:pt x="914" y="951"/>
                  </a:cubicBezTo>
                  <a:cubicBezTo>
                    <a:pt x="937" y="928"/>
                    <a:pt x="937" y="893"/>
                    <a:pt x="926" y="869"/>
                  </a:cubicBezTo>
                  <a:lnTo>
                    <a:pt x="820" y="670"/>
                  </a:lnTo>
                  <a:cubicBezTo>
                    <a:pt x="797" y="600"/>
                    <a:pt x="797" y="518"/>
                    <a:pt x="832" y="459"/>
                  </a:cubicBezTo>
                  <a:cubicBezTo>
                    <a:pt x="844" y="424"/>
                    <a:pt x="867" y="413"/>
                    <a:pt x="890" y="389"/>
                  </a:cubicBezTo>
                  <a:cubicBezTo>
                    <a:pt x="890" y="389"/>
                    <a:pt x="890" y="401"/>
                    <a:pt x="902" y="401"/>
                  </a:cubicBezTo>
                  <a:cubicBezTo>
                    <a:pt x="984" y="530"/>
                    <a:pt x="1078" y="635"/>
                    <a:pt x="1195" y="729"/>
                  </a:cubicBezTo>
                  <a:cubicBezTo>
                    <a:pt x="1265" y="799"/>
                    <a:pt x="1335" y="869"/>
                    <a:pt x="1405" y="951"/>
                  </a:cubicBezTo>
                  <a:cubicBezTo>
                    <a:pt x="1452" y="998"/>
                    <a:pt x="1499" y="1045"/>
                    <a:pt x="1546" y="1091"/>
                  </a:cubicBezTo>
                  <a:cubicBezTo>
                    <a:pt x="1768" y="1279"/>
                    <a:pt x="1932" y="1525"/>
                    <a:pt x="2026" y="1794"/>
                  </a:cubicBezTo>
                  <a:cubicBezTo>
                    <a:pt x="2143" y="2110"/>
                    <a:pt x="2260" y="2414"/>
                    <a:pt x="2412" y="2718"/>
                  </a:cubicBezTo>
                  <a:lnTo>
                    <a:pt x="2026" y="2964"/>
                  </a:lnTo>
                  <a:lnTo>
                    <a:pt x="1768" y="2437"/>
                  </a:lnTo>
                  <a:cubicBezTo>
                    <a:pt x="1757" y="2426"/>
                    <a:pt x="1745" y="2414"/>
                    <a:pt x="1733" y="2414"/>
                  </a:cubicBezTo>
                  <a:cubicBezTo>
                    <a:pt x="1136" y="2098"/>
                    <a:pt x="270" y="1571"/>
                    <a:pt x="235" y="1384"/>
                  </a:cubicBezTo>
                  <a:cubicBezTo>
                    <a:pt x="165" y="1080"/>
                    <a:pt x="176" y="272"/>
                    <a:pt x="422" y="167"/>
                  </a:cubicBezTo>
                  <a:cubicBezTo>
                    <a:pt x="446" y="155"/>
                    <a:pt x="457" y="143"/>
                    <a:pt x="481" y="143"/>
                  </a:cubicBezTo>
                  <a:close/>
                  <a:moveTo>
                    <a:pt x="463" y="0"/>
                  </a:moveTo>
                  <a:cubicBezTo>
                    <a:pt x="428" y="0"/>
                    <a:pt x="393" y="9"/>
                    <a:pt x="364" y="26"/>
                  </a:cubicBezTo>
                  <a:cubicBezTo>
                    <a:pt x="1" y="190"/>
                    <a:pt x="24" y="1150"/>
                    <a:pt x="83" y="1419"/>
                  </a:cubicBezTo>
                  <a:cubicBezTo>
                    <a:pt x="153" y="1724"/>
                    <a:pt x="1347" y="2367"/>
                    <a:pt x="1639" y="2519"/>
                  </a:cubicBezTo>
                  <a:lnTo>
                    <a:pt x="1932" y="3105"/>
                  </a:lnTo>
                  <a:cubicBezTo>
                    <a:pt x="1944" y="3128"/>
                    <a:pt x="1955" y="3140"/>
                    <a:pt x="1979" y="3140"/>
                  </a:cubicBezTo>
                  <a:lnTo>
                    <a:pt x="2002" y="3140"/>
                  </a:lnTo>
                  <a:cubicBezTo>
                    <a:pt x="2014" y="3140"/>
                    <a:pt x="2026" y="3140"/>
                    <a:pt x="2037" y="3128"/>
                  </a:cubicBezTo>
                  <a:lnTo>
                    <a:pt x="2541" y="2789"/>
                  </a:lnTo>
                  <a:cubicBezTo>
                    <a:pt x="2576" y="2765"/>
                    <a:pt x="2576" y="2730"/>
                    <a:pt x="2564" y="2695"/>
                  </a:cubicBezTo>
                  <a:cubicBezTo>
                    <a:pt x="2412" y="2391"/>
                    <a:pt x="2283" y="2063"/>
                    <a:pt x="2166" y="1735"/>
                  </a:cubicBezTo>
                  <a:cubicBezTo>
                    <a:pt x="2061" y="1443"/>
                    <a:pt x="1885" y="1173"/>
                    <a:pt x="1651" y="974"/>
                  </a:cubicBezTo>
                  <a:cubicBezTo>
                    <a:pt x="1604" y="939"/>
                    <a:pt x="1558" y="893"/>
                    <a:pt x="1522" y="846"/>
                  </a:cubicBezTo>
                  <a:cubicBezTo>
                    <a:pt x="1452" y="764"/>
                    <a:pt x="1370" y="682"/>
                    <a:pt x="1288" y="612"/>
                  </a:cubicBezTo>
                  <a:cubicBezTo>
                    <a:pt x="1195" y="530"/>
                    <a:pt x="1101" y="424"/>
                    <a:pt x="1019" y="319"/>
                  </a:cubicBezTo>
                  <a:cubicBezTo>
                    <a:pt x="995" y="262"/>
                    <a:pt x="942" y="228"/>
                    <a:pt x="889" y="228"/>
                  </a:cubicBezTo>
                  <a:cubicBezTo>
                    <a:pt x="865" y="228"/>
                    <a:pt x="842" y="234"/>
                    <a:pt x="820" y="249"/>
                  </a:cubicBezTo>
                  <a:cubicBezTo>
                    <a:pt x="668" y="366"/>
                    <a:pt x="621" y="553"/>
                    <a:pt x="691" y="717"/>
                  </a:cubicBezTo>
                  <a:cubicBezTo>
                    <a:pt x="645" y="694"/>
                    <a:pt x="598" y="658"/>
                    <a:pt x="563" y="623"/>
                  </a:cubicBezTo>
                  <a:cubicBezTo>
                    <a:pt x="574" y="588"/>
                    <a:pt x="574" y="553"/>
                    <a:pt x="586" y="518"/>
                  </a:cubicBezTo>
                  <a:cubicBezTo>
                    <a:pt x="633" y="296"/>
                    <a:pt x="668" y="108"/>
                    <a:pt x="563" y="26"/>
                  </a:cubicBezTo>
                  <a:cubicBezTo>
                    <a:pt x="533" y="9"/>
                    <a:pt x="498" y="0"/>
                    <a:pt x="4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9663581" y="3390406"/>
              <a:ext cx="384916" cy="530758"/>
            </a:xfrm>
            <a:custGeom>
              <a:rect b="b" l="l" r="r" t="t"/>
              <a:pathLst>
                <a:path extrusionOk="0" h="6860" w="4975">
                  <a:moveTo>
                    <a:pt x="4144" y="1"/>
                  </a:moveTo>
                  <a:lnTo>
                    <a:pt x="3371" y="3489"/>
                  </a:lnTo>
                  <a:lnTo>
                    <a:pt x="831" y="738"/>
                  </a:lnTo>
                  <a:lnTo>
                    <a:pt x="0" y="1183"/>
                  </a:lnTo>
                  <a:cubicBezTo>
                    <a:pt x="0" y="1183"/>
                    <a:pt x="3118" y="6860"/>
                    <a:pt x="3566" y="6860"/>
                  </a:cubicBezTo>
                  <a:cubicBezTo>
                    <a:pt x="3567" y="6860"/>
                    <a:pt x="3569" y="6860"/>
                    <a:pt x="3570" y="6860"/>
                  </a:cubicBezTo>
                  <a:cubicBezTo>
                    <a:pt x="4003" y="6836"/>
                    <a:pt x="4975" y="5326"/>
                    <a:pt x="4975" y="5326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9657237" y="3384140"/>
              <a:ext cx="396676" cy="542441"/>
            </a:xfrm>
            <a:custGeom>
              <a:rect b="b" l="l" r="r" t="t"/>
              <a:pathLst>
                <a:path extrusionOk="0" h="7011" w="5127">
                  <a:moveTo>
                    <a:pt x="4214" y="480"/>
                  </a:moveTo>
                  <a:lnTo>
                    <a:pt x="4986" y="5384"/>
                  </a:lnTo>
                  <a:cubicBezTo>
                    <a:pt x="4612" y="5957"/>
                    <a:pt x="3933" y="6847"/>
                    <a:pt x="3652" y="6870"/>
                  </a:cubicBezTo>
                  <a:cubicBezTo>
                    <a:pt x="3359" y="6812"/>
                    <a:pt x="1651" y="3968"/>
                    <a:pt x="176" y="1288"/>
                  </a:cubicBezTo>
                  <a:lnTo>
                    <a:pt x="902" y="913"/>
                  </a:lnTo>
                  <a:lnTo>
                    <a:pt x="3395" y="3617"/>
                  </a:lnTo>
                  <a:cubicBezTo>
                    <a:pt x="3411" y="3625"/>
                    <a:pt x="3428" y="3633"/>
                    <a:pt x="3448" y="3633"/>
                  </a:cubicBezTo>
                  <a:cubicBezTo>
                    <a:pt x="3457" y="3633"/>
                    <a:pt x="3466" y="3632"/>
                    <a:pt x="3477" y="3628"/>
                  </a:cubicBezTo>
                  <a:cubicBezTo>
                    <a:pt x="3500" y="3628"/>
                    <a:pt x="3523" y="3605"/>
                    <a:pt x="3523" y="3582"/>
                  </a:cubicBezTo>
                  <a:lnTo>
                    <a:pt x="4214" y="480"/>
                  </a:lnTo>
                  <a:close/>
                  <a:moveTo>
                    <a:pt x="4226" y="0"/>
                  </a:moveTo>
                  <a:cubicBezTo>
                    <a:pt x="4190" y="0"/>
                    <a:pt x="4155" y="23"/>
                    <a:pt x="4155" y="59"/>
                  </a:cubicBezTo>
                  <a:lnTo>
                    <a:pt x="3418" y="3394"/>
                  </a:lnTo>
                  <a:lnTo>
                    <a:pt x="972" y="761"/>
                  </a:lnTo>
                  <a:cubicBezTo>
                    <a:pt x="958" y="747"/>
                    <a:pt x="940" y="741"/>
                    <a:pt x="923" y="741"/>
                  </a:cubicBezTo>
                  <a:cubicBezTo>
                    <a:pt x="911" y="741"/>
                    <a:pt x="900" y="744"/>
                    <a:pt x="890" y="749"/>
                  </a:cubicBezTo>
                  <a:lnTo>
                    <a:pt x="47" y="1194"/>
                  </a:lnTo>
                  <a:cubicBezTo>
                    <a:pt x="36" y="1194"/>
                    <a:pt x="12" y="1217"/>
                    <a:pt x="12" y="1229"/>
                  </a:cubicBezTo>
                  <a:cubicBezTo>
                    <a:pt x="0" y="1252"/>
                    <a:pt x="0" y="1276"/>
                    <a:pt x="12" y="1288"/>
                  </a:cubicBezTo>
                  <a:cubicBezTo>
                    <a:pt x="749" y="2633"/>
                    <a:pt x="3196" y="7011"/>
                    <a:pt x="3652" y="7011"/>
                  </a:cubicBezTo>
                  <a:lnTo>
                    <a:pt x="3652" y="6999"/>
                  </a:lnTo>
                  <a:cubicBezTo>
                    <a:pt x="4120" y="6964"/>
                    <a:pt x="5021" y="5583"/>
                    <a:pt x="5115" y="5431"/>
                  </a:cubicBezTo>
                  <a:cubicBezTo>
                    <a:pt x="5127" y="5419"/>
                    <a:pt x="5127" y="5396"/>
                    <a:pt x="5127" y="5384"/>
                  </a:cubicBezTo>
                  <a:lnTo>
                    <a:pt x="4296" y="59"/>
                  </a:lnTo>
                  <a:cubicBezTo>
                    <a:pt x="4284" y="23"/>
                    <a:pt x="4261" y="0"/>
                    <a:pt x="4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0906904" y="3267621"/>
              <a:ext cx="186616" cy="232497"/>
            </a:xfrm>
            <a:custGeom>
              <a:rect b="b" l="l" r="r" t="t"/>
              <a:pathLst>
                <a:path extrusionOk="0" h="3005" w="2412">
                  <a:moveTo>
                    <a:pt x="2033" y="1"/>
                  </a:moveTo>
                  <a:cubicBezTo>
                    <a:pt x="1852" y="1"/>
                    <a:pt x="2013" y="474"/>
                    <a:pt x="2013" y="558"/>
                  </a:cubicBezTo>
                  <a:cubicBezTo>
                    <a:pt x="2013" y="663"/>
                    <a:pt x="1639" y="827"/>
                    <a:pt x="1639" y="827"/>
                  </a:cubicBezTo>
                  <a:lnTo>
                    <a:pt x="1744" y="617"/>
                  </a:lnTo>
                  <a:cubicBezTo>
                    <a:pt x="1818" y="459"/>
                    <a:pt x="1709" y="236"/>
                    <a:pt x="1614" y="236"/>
                  </a:cubicBezTo>
                  <a:cubicBezTo>
                    <a:pt x="1589" y="236"/>
                    <a:pt x="1565" y="252"/>
                    <a:pt x="1545" y="289"/>
                  </a:cubicBezTo>
                  <a:cubicBezTo>
                    <a:pt x="1440" y="453"/>
                    <a:pt x="1170" y="652"/>
                    <a:pt x="1042" y="827"/>
                  </a:cubicBezTo>
                  <a:cubicBezTo>
                    <a:pt x="901" y="991"/>
                    <a:pt x="574" y="1190"/>
                    <a:pt x="410" y="1693"/>
                  </a:cubicBezTo>
                  <a:cubicBezTo>
                    <a:pt x="293" y="2021"/>
                    <a:pt x="152" y="2349"/>
                    <a:pt x="0" y="2665"/>
                  </a:cubicBezTo>
                  <a:lnTo>
                    <a:pt x="503" y="3004"/>
                  </a:lnTo>
                  <a:lnTo>
                    <a:pt x="808" y="2396"/>
                  </a:lnTo>
                  <a:cubicBezTo>
                    <a:pt x="808" y="2396"/>
                    <a:pt x="2282" y="1623"/>
                    <a:pt x="2341" y="1331"/>
                  </a:cubicBezTo>
                  <a:cubicBezTo>
                    <a:pt x="2411" y="1026"/>
                    <a:pt x="2411" y="160"/>
                    <a:pt x="2107" y="20"/>
                  </a:cubicBezTo>
                  <a:cubicBezTo>
                    <a:pt x="2077" y="7"/>
                    <a:pt x="2053" y="1"/>
                    <a:pt x="20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0900560" y="3261664"/>
              <a:ext cx="201085" cy="243870"/>
            </a:xfrm>
            <a:custGeom>
              <a:rect b="b" l="l" r="r" t="t"/>
              <a:pathLst>
                <a:path extrusionOk="0" h="3152" w="2599">
                  <a:moveTo>
                    <a:pt x="2115" y="136"/>
                  </a:moveTo>
                  <a:cubicBezTo>
                    <a:pt x="2123" y="136"/>
                    <a:pt x="2138" y="141"/>
                    <a:pt x="2165" y="155"/>
                  </a:cubicBezTo>
                  <a:cubicBezTo>
                    <a:pt x="2411" y="261"/>
                    <a:pt x="2423" y="1068"/>
                    <a:pt x="2353" y="1372"/>
                  </a:cubicBezTo>
                  <a:cubicBezTo>
                    <a:pt x="2318" y="1560"/>
                    <a:pt x="1451" y="2086"/>
                    <a:pt x="855" y="2402"/>
                  </a:cubicBezTo>
                  <a:cubicBezTo>
                    <a:pt x="843" y="2402"/>
                    <a:pt x="831" y="2414"/>
                    <a:pt x="819" y="2426"/>
                  </a:cubicBezTo>
                  <a:lnTo>
                    <a:pt x="562" y="2964"/>
                  </a:lnTo>
                  <a:lnTo>
                    <a:pt x="176" y="2707"/>
                  </a:lnTo>
                  <a:cubicBezTo>
                    <a:pt x="316" y="2414"/>
                    <a:pt x="445" y="2098"/>
                    <a:pt x="550" y="1782"/>
                  </a:cubicBezTo>
                  <a:cubicBezTo>
                    <a:pt x="644" y="1513"/>
                    <a:pt x="808" y="1267"/>
                    <a:pt x="1030" y="1080"/>
                  </a:cubicBezTo>
                  <a:cubicBezTo>
                    <a:pt x="1089" y="1033"/>
                    <a:pt x="1135" y="986"/>
                    <a:pt x="1182" y="928"/>
                  </a:cubicBezTo>
                  <a:cubicBezTo>
                    <a:pt x="1241" y="857"/>
                    <a:pt x="1311" y="787"/>
                    <a:pt x="1393" y="717"/>
                  </a:cubicBezTo>
                  <a:cubicBezTo>
                    <a:pt x="1498" y="623"/>
                    <a:pt x="1604" y="506"/>
                    <a:pt x="1685" y="389"/>
                  </a:cubicBezTo>
                  <a:lnTo>
                    <a:pt x="1697" y="378"/>
                  </a:lnTo>
                  <a:cubicBezTo>
                    <a:pt x="1721" y="389"/>
                    <a:pt x="1732" y="413"/>
                    <a:pt x="1744" y="436"/>
                  </a:cubicBezTo>
                  <a:cubicBezTo>
                    <a:pt x="1779" y="506"/>
                    <a:pt x="1791" y="588"/>
                    <a:pt x="1756" y="658"/>
                  </a:cubicBezTo>
                  <a:lnTo>
                    <a:pt x="1662" y="857"/>
                  </a:lnTo>
                  <a:cubicBezTo>
                    <a:pt x="1639" y="881"/>
                    <a:pt x="1650" y="916"/>
                    <a:pt x="1674" y="939"/>
                  </a:cubicBezTo>
                  <a:cubicBezTo>
                    <a:pt x="1688" y="953"/>
                    <a:pt x="1701" y="959"/>
                    <a:pt x="1717" y="959"/>
                  </a:cubicBezTo>
                  <a:cubicBezTo>
                    <a:pt x="1729" y="959"/>
                    <a:pt x="1741" y="956"/>
                    <a:pt x="1756" y="951"/>
                  </a:cubicBezTo>
                  <a:cubicBezTo>
                    <a:pt x="1943" y="869"/>
                    <a:pt x="2165" y="740"/>
                    <a:pt x="2165" y="623"/>
                  </a:cubicBezTo>
                  <a:cubicBezTo>
                    <a:pt x="2165" y="577"/>
                    <a:pt x="2154" y="530"/>
                    <a:pt x="2142" y="483"/>
                  </a:cubicBezTo>
                  <a:cubicBezTo>
                    <a:pt x="2130" y="413"/>
                    <a:pt x="2072" y="179"/>
                    <a:pt x="2107" y="143"/>
                  </a:cubicBezTo>
                  <a:cubicBezTo>
                    <a:pt x="2107" y="139"/>
                    <a:pt x="2109" y="136"/>
                    <a:pt x="2115" y="136"/>
                  </a:cubicBezTo>
                  <a:close/>
                  <a:moveTo>
                    <a:pt x="2124" y="0"/>
                  </a:moveTo>
                  <a:cubicBezTo>
                    <a:pt x="2089" y="0"/>
                    <a:pt x="2054" y="9"/>
                    <a:pt x="2025" y="26"/>
                  </a:cubicBezTo>
                  <a:cubicBezTo>
                    <a:pt x="1931" y="108"/>
                    <a:pt x="1955" y="296"/>
                    <a:pt x="2002" y="518"/>
                  </a:cubicBezTo>
                  <a:cubicBezTo>
                    <a:pt x="2013" y="565"/>
                    <a:pt x="2025" y="612"/>
                    <a:pt x="2025" y="623"/>
                  </a:cubicBezTo>
                  <a:cubicBezTo>
                    <a:pt x="1990" y="658"/>
                    <a:pt x="1943" y="694"/>
                    <a:pt x="1896" y="717"/>
                  </a:cubicBezTo>
                  <a:cubicBezTo>
                    <a:pt x="1966" y="553"/>
                    <a:pt x="1920" y="366"/>
                    <a:pt x="1779" y="261"/>
                  </a:cubicBezTo>
                  <a:cubicBezTo>
                    <a:pt x="1751" y="244"/>
                    <a:pt x="1722" y="237"/>
                    <a:pt x="1693" y="237"/>
                  </a:cubicBezTo>
                  <a:cubicBezTo>
                    <a:pt x="1640" y="237"/>
                    <a:pt x="1592" y="265"/>
                    <a:pt x="1568" y="319"/>
                  </a:cubicBezTo>
                  <a:cubicBezTo>
                    <a:pt x="1487" y="424"/>
                    <a:pt x="1405" y="530"/>
                    <a:pt x="1299" y="612"/>
                  </a:cubicBezTo>
                  <a:cubicBezTo>
                    <a:pt x="1217" y="682"/>
                    <a:pt x="1135" y="764"/>
                    <a:pt x="1065" y="857"/>
                  </a:cubicBezTo>
                  <a:cubicBezTo>
                    <a:pt x="1030" y="904"/>
                    <a:pt x="983" y="939"/>
                    <a:pt x="936" y="986"/>
                  </a:cubicBezTo>
                  <a:cubicBezTo>
                    <a:pt x="702" y="1185"/>
                    <a:pt x="515" y="1454"/>
                    <a:pt x="421" y="1747"/>
                  </a:cubicBezTo>
                  <a:cubicBezTo>
                    <a:pt x="304" y="2075"/>
                    <a:pt x="176" y="2391"/>
                    <a:pt x="24" y="2707"/>
                  </a:cubicBezTo>
                  <a:cubicBezTo>
                    <a:pt x="0" y="2742"/>
                    <a:pt x="12" y="2777"/>
                    <a:pt x="47" y="2800"/>
                  </a:cubicBezTo>
                  <a:lnTo>
                    <a:pt x="550" y="3128"/>
                  </a:lnTo>
                  <a:cubicBezTo>
                    <a:pt x="562" y="3140"/>
                    <a:pt x="574" y="3140"/>
                    <a:pt x="585" y="3140"/>
                  </a:cubicBezTo>
                  <a:lnTo>
                    <a:pt x="609" y="3151"/>
                  </a:lnTo>
                  <a:cubicBezTo>
                    <a:pt x="632" y="3140"/>
                    <a:pt x="644" y="3128"/>
                    <a:pt x="656" y="3105"/>
                  </a:cubicBezTo>
                  <a:lnTo>
                    <a:pt x="948" y="2519"/>
                  </a:lnTo>
                  <a:cubicBezTo>
                    <a:pt x="1241" y="2367"/>
                    <a:pt x="2435" y="1724"/>
                    <a:pt x="2505" y="1419"/>
                  </a:cubicBezTo>
                  <a:cubicBezTo>
                    <a:pt x="2563" y="1150"/>
                    <a:pt x="2598" y="190"/>
                    <a:pt x="2224" y="26"/>
                  </a:cubicBezTo>
                  <a:cubicBezTo>
                    <a:pt x="2195" y="9"/>
                    <a:pt x="2160" y="0"/>
                    <a:pt x="2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0994719" y="3330677"/>
              <a:ext cx="38994" cy="38994"/>
            </a:xfrm>
            <a:custGeom>
              <a:rect b="b" l="l" r="r" t="t"/>
              <a:pathLst>
                <a:path extrusionOk="0" h="504" w="504">
                  <a:moveTo>
                    <a:pt x="504" y="1"/>
                  </a:moveTo>
                  <a:lnTo>
                    <a:pt x="0" y="5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0987446" y="3325726"/>
              <a:ext cx="52612" cy="50290"/>
            </a:xfrm>
            <a:custGeom>
              <a:rect b="b" l="l" r="r" t="t"/>
              <a:pathLst>
                <a:path extrusionOk="0" h="650" w="680">
                  <a:moveTo>
                    <a:pt x="599" y="0"/>
                  </a:moveTo>
                  <a:cubicBezTo>
                    <a:pt x="580" y="0"/>
                    <a:pt x="562" y="6"/>
                    <a:pt x="551" y="18"/>
                  </a:cubicBezTo>
                  <a:lnTo>
                    <a:pt x="48" y="521"/>
                  </a:lnTo>
                  <a:cubicBezTo>
                    <a:pt x="1" y="568"/>
                    <a:pt x="36" y="638"/>
                    <a:pt x="94" y="650"/>
                  </a:cubicBezTo>
                  <a:cubicBezTo>
                    <a:pt x="118" y="650"/>
                    <a:pt x="141" y="638"/>
                    <a:pt x="153" y="626"/>
                  </a:cubicBezTo>
                  <a:lnTo>
                    <a:pt x="656" y="123"/>
                  </a:lnTo>
                  <a:cubicBezTo>
                    <a:pt x="680" y="88"/>
                    <a:pt x="680" y="41"/>
                    <a:pt x="656" y="18"/>
                  </a:cubicBezTo>
                  <a:cubicBezTo>
                    <a:pt x="639" y="6"/>
                    <a:pt x="618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0591780" y="3372302"/>
              <a:ext cx="384916" cy="548863"/>
            </a:xfrm>
            <a:custGeom>
              <a:rect b="b" l="l" r="r" t="t"/>
              <a:pathLst>
                <a:path extrusionOk="0" h="7094" w="4975">
                  <a:moveTo>
                    <a:pt x="503" y="1"/>
                  </a:moveTo>
                  <a:lnTo>
                    <a:pt x="0" y="5560"/>
                  </a:lnTo>
                  <a:cubicBezTo>
                    <a:pt x="0" y="5560"/>
                    <a:pt x="971" y="7070"/>
                    <a:pt x="1405" y="7094"/>
                  </a:cubicBezTo>
                  <a:cubicBezTo>
                    <a:pt x="1406" y="7094"/>
                    <a:pt x="1407" y="7094"/>
                    <a:pt x="1409" y="7094"/>
                  </a:cubicBezTo>
                  <a:cubicBezTo>
                    <a:pt x="1857" y="7094"/>
                    <a:pt x="4974" y="1417"/>
                    <a:pt x="4974" y="1417"/>
                  </a:cubicBezTo>
                  <a:lnTo>
                    <a:pt x="4143" y="972"/>
                  </a:lnTo>
                  <a:lnTo>
                    <a:pt x="1603" y="372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0586286" y="3366886"/>
              <a:ext cx="396753" cy="559695"/>
            </a:xfrm>
            <a:custGeom>
              <a:rect b="b" l="l" r="r" t="t"/>
              <a:pathLst>
                <a:path extrusionOk="0" h="7234" w="5128">
                  <a:moveTo>
                    <a:pt x="609" y="457"/>
                  </a:moveTo>
                  <a:lnTo>
                    <a:pt x="1604" y="3805"/>
                  </a:lnTo>
                  <a:cubicBezTo>
                    <a:pt x="1612" y="3841"/>
                    <a:pt x="1642" y="3859"/>
                    <a:pt x="1675" y="3859"/>
                  </a:cubicBezTo>
                  <a:cubicBezTo>
                    <a:pt x="1695" y="3859"/>
                    <a:pt x="1715" y="3853"/>
                    <a:pt x="1733" y="3840"/>
                  </a:cubicBezTo>
                  <a:lnTo>
                    <a:pt x="4226" y="1136"/>
                  </a:lnTo>
                  <a:lnTo>
                    <a:pt x="4952" y="1511"/>
                  </a:lnTo>
                  <a:cubicBezTo>
                    <a:pt x="3477" y="4191"/>
                    <a:pt x="1768" y="7035"/>
                    <a:pt x="1476" y="7093"/>
                  </a:cubicBezTo>
                  <a:cubicBezTo>
                    <a:pt x="1195" y="7070"/>
                    <a:pt x="516" y="6180"/>
                    <a:pt x="141" y="5607"/>
                  </a:cubicBezTo>
                  <a:lnTo>
                    <a:pt x="609" y="457"/>
                  </a:lnTo>
                  <a:close/>
                  <a:moveTo>
                    <a:pt x="574" y="1"/>
                  </a:moveTo>
                  <a:cubicBezTo>
                    <a:pt x="527" y="1"/>
                    <a:pt x="504" y="36"/>
                    <a:pt x="504" y="71"/>
                  </a:cubicBezTo>
                  <a:lnTo>
                    <a:pt x="1" y="5619"/>
                  </a:lnTo>
                  <a:cubicBezTo>
                    <a:pt x="1" y="5630"/>
                    <a:pt x="1" y="5654"/>
                    <a:pt x="13" y="5665"/>
                  </a:cubicBezTo>
                  <a:cubicBezTo>
                    <a:pt x="118" y="5818"/>
                    <a:pt x="1019" y="7199"/>
                    <a:pt x="1476" y="7234"/>
                  </a:cubicBezTo>
                  <a:cubicBezTo>
                    <a:pt x="1932" y="7234"/>
                    <a:pt x="4378" y="2856"/>
                    <a:pt x="5115" y="1511"/>
                  </a:cubicBezTo>
                  <a:cubicBezTo>
                    <a:pt x="5127" y="1499"/>
                    <a:pt x="5127" y="1475"/>
                    <a:pt x="5115" y="1464"/>
                  </a:cubicBezTo>
                  <a:cubicBezTo>
                    <a:pt x="5115" y="1440"/>
                    <a:pt x="5104" y="1429"/>
                    <a:pt x="5080" y="1417"/>
                  </a:cubicBezTo>
                  <a:lnTo>
                    <a:pt x="4249" y="972"/>
                  </a:lnTo>
                  <a:cubicBezTo>
                    <a:pt x="4240" y="969"/>
                    <a:pt x="4231" y="968"/>
                    <a:pt x="4221" y="968"/>
                  </a:cubicBezTo>
                  <a:cubicBezTo>
                    <a:pt x="4196" y="968"/>
                    <a:pt x="4173" y="978"/>
                    <a:pt x="4156" y="996"/>
                  </a:cubicBezTo>
                  <a:lnTo>
                    <a:pt x="1710" y="3641"/>
                  </a:lnTo>
                  <a:lnTo>
                    <a:pt x="645" y="48"/>
                  </a:lnTo>
                  <a:cubicBezTo>
                    <a:pt x="633" y="24"/>
                    <a:pt x="598" y="1"/>
                    <a:pt x="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"/>
          <p:cNvSpPr/>
          <p:nvPr/>
        </p:nvSpPr>
        <p:spPr>
          <a:xfrm>
            <a:off x="496380" y="1477455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496380" y="2897473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"/>
          <p:cNvSpPr/>
          <p:nvPr/>
        </p:nvSpPr>
        <p:spPr>
          <a:xfrm>
            <a:off x="496380" y="2181349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"/>
          <p:cNvSpPr/>
          <p:nvPr/>
        </p:nvSpPr>
        <p:spPr>
          <a:xfrm>
            <a:off x="496380" y="764477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"/>
          <p:cNvSpPr txBox="1"/>
          <p:nvPr>
            <p:ph type="title"/>
          </p:nvPr>
        </p:nvSpPr>
        <p:spPr>
          <a:xfrm flipH="1">
            <a:off x="375221" y="862470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403" name="Google Shape;403;p3"/>
          <p:cNvSpPr txBox="1"/>
          <p:nvPr>
            <p:ph idx="3" type="title"/>
          </p:nvPr>
        </p:nvSpPr>
        <p:spPr>
          <a:xfrm flipH="1">
            <a:off x="375221" y="1575448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II</a:t>
            </a:r>
            <a:endParaRPr/>
          </a:p>
        </p:txBody>
      </p:sp>
      <p:sp>
        <p:nvSpPr>
          <p:cNvPr id="404" name="Google Shape;404;p3"/>
          <p:cNvSpPr txBox="1"/>
          <p:nvPr>
            <p:ph idx="6" type="title"/>
          </p:nvPr>
        </p:nvSpPr>
        <p:spPr>
          <a:xfrm flipH="1">
            <a:off x="375221" y="2279343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III</a:t>
            </a:r>
            <a:endParaRPr/>
          </a:p>
        </p:txBody>
      </p:sp>
      <p:sp>
        <p:nvSpPr>
          <p:cNvPr id="405" name="Google Shape;405;p3"/>
          <p:cNvSpPr txBox="1"/>
          <p:nvPr>
            <p:ph idx="9" type="title"/>
          </p:nvPr>
        </p:nvSpPr>
        <p:spPr>
          <a:xfrm flipH="1">
            <a:off x="375221" y="2995466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IV</a:t>
            </a:r>
            <a:endParaRPr/>
          </a:p>
        </p:txBody>
      </p:sp>
      <p:sp>
        <p:nvSpPr>
          <p:cNvPr id="406" name="Google Shape;406;p3"/>
          <p:cNvSpPr txBox="1"/>
          <p:nvPr>
            <p:ph idx="2" type="subTitle"/>
          </p:nvPr>
        </p:nvSpPr>
        <p:spPr>
          <a:xfrm>
            <a:off x="1883988" y="958541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100"/>
              <a:t>Phát biểu bài toán</a:t>
            </a:r>
            <a:endParaRPr sz="2100"/>
          </a:p>
        </p:txBody>
      </p:sp>
      <p:sp>
        <p:nvSpPr>
          <p:cNvPr id="407" name="Google Shape;407;p3"/>
          <p:cNvSpPr txBox="1"/>
          <p:nvPr>
            <p:ph idx="5" type="subTitle"/>
          </p:nvPr>
        </p:nvSpPr>
        <p:spPr>
          <a:xfrm>
            <a:off x="1883988" y="1627415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100"/>
              <a:t>Pipeline</a:t>
            </a:r>
            <a:endParaRPr sz="2100"/>
          </a:p>
        </p:txBody>
      </p:sp>
      <p:sp>
        <p:nvSpPr>
          <p:cNvPr id="408" name="Google Shape;408;p3"/>
          <p:cNvSpPr txBox="1"/>
          <p:nvPr>
            <p:ph idx="8" type="subTitle"/>
          </p:nvPr>
        </p:nvSpPr>
        <p:spPr>
          <a:xfrm>
            <a:off x="1883988" y="2333228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100"/>
              <a:t>Tập dữ liệu</a:t>
            </a:r>
            <a:endParaRPr sz="2100"/>
          </a:p>
        </p:txBody>
      </p:sp>
      <p:sp>
        <p:nvSpPr>
          <p:cNvPr id="409" name="Google Shape;409;p3"/>
          <p:cNvSpPr txBox="1"/>
          <p:nvPr>
            <p:ph idx="14" type="subTitle"/>
          </p:nvPr>
        </p:nvSpPr>
        <p:spPr>
          <a:xfrm>
            <a:off x="1883988" y="3055864"/>
            <a:ext cx="251159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100"/>
              <a:t>Các phương pháp rút trích đặc trưng</a:t>
            </a:r>
            <a:endParaRPr sz="2100"/>
          </a:p>
        </p:txBody>
      </p:sp>
      <p:sp>
        <p:nvSpPr>
          <p:cNvPr id="410" name="Google Shape;410;p3"/>
          <p:cNvSpPr/>
          <p:nvPr/>
        </p:nvSpPr>
        <p:spPr>
          <a:xfrm>
            <a:off x="6034222" y="770405"/>
            <a:ext cx="148855" cy="148927"/>
          </a:xfrm>
          <a:custGeom>
            <a:rect b="b" l="l" r="r" t="t"/>
            <a:pathLst>
              <a:path extrusionOk="0" h="2050" w="2049">
                <a:moveTo>
                  <a:pt x="1030" y="1"/>
                </a:moveTo>
                <a:cubicBezTo>
                  <a:pt x="456" y="1"/>
                  <a:pt x="0" y="469"/>
                  <a:pt x="0" y="1031"/>
                </a:cubicBezTo>
                <a:cubicBezTo>
                  <a:pt x="0" y="1593"/>
                  <a:pt x="456" y="2049"/>
                  <a:pt x="1030" y="2049"/>
                </a:cubicBezTo>
                <a:cubicBezTo>
                  <a:pt x="1592" y="2049"/>
                  <a:pt x="2048" y="1593"/>
                  <a:pt x="2048" y="1031"/>
                </a:cubicBezTo>
                <a:cubicBezTo>
                  <a:pt x="2048" y="469"/>
                  <a:pt x="1592" y="1"/>
                  <a:pt x="1030" y="1"/>
                </a:cubicBezTo>
                <a:close/>
              </a:path>
            </a:pathLst>
          </a:custGeom>
          <a:solidFill>
            <a:srgbClr val="0169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3"/>
          <p:cNvGrpSpPr/>
          <p:nvPr/>
        </p:nvGrpSpPr>
        <p:grpSpPr>
          <a:xfrm>
            <a:off x="5332827" y="1093428"/>
            <a:ext cx="3453850" cy="3402010"/>
            <a:chOff x="4907677" y="531600"/>
            <a:chExt cx="3906186" cy="3847557"/>
          </a:xfrm>
        </p:grpSpPr>
        <p:grpSp>
          <p:nvGrpSpPr>
            <p:cNvPr id="412" name="Google Shape;412;p3"/>
            <p:cNvGrpSpPr/>
            <p:nvPr/>
          </p:nvGrpSpPr>
          <p:grpSpPr>
            <a:xfrm flipH="1">
              <a:off x="7371737" y="2459730"/>
              <a:ext cx="1442126" cy="1695229"/>
              <a:chOff x="4690603" y="1919292"/>
              <a:chExt cx="1442126" cy="1695229"/>
            </a:xfrm>
          </p:grpSpPr>
          <p:sp>
            <p:nvSpPr>
              <p:cNvPr id="413" name="Google Shape;413;p3"/>
              <p:cNvSpPr/>
              <p:nvPr/>
            </p:nvSpPr>
            <p:spPr>
              <a:xfrm>
                <a:off x="4690603" y="2708680"/>
                <a:ext cx="255138" cy="136287"/>
              </a:xfrm>
              <a:custGeom>
                <a:rect b="b" l="l" r="r" t="t"/>
                <a:pathLst>
                  <a:path extrusionOk="0" h="1876" w="3512">
                    <a:moveTo>
                      <a:pt x="1174" y="0"/>
                    </a:moveTo>
                    <a:cubicBezTo>
                      <a:pt x="870" y="0"/>
                      <a:pt x="592" y="64"/>
                      <a:pt x="398" y="226"/>
                    </a:cubicBezTo>
                    <a:cubicBezTo>
                      <a:pt x="12" y="565"/>
                      <a:pt x="0" y="1162"/>
                      <a:pt x="387" y="1513"/>
                    </a:cubicBezTo>
                    <a:cubicBezTo>
                      <a:pt x="653" y="1779"/>
                      <a:pt x="1070" y="1876"/>
                      <a:pt x="1463" y="1876"/>
                    </a:cubicBezTo>
                    <a:cubicBezTo>
                      <a:pt x="1606" y="1876"/>
                      <a:pt x="1745" y="1863"/>
                      <a:pt x="1873" y="1841"/>
                    </a:cubicBezTo>
                    <a:cubicBezTo>
                      <a:pt x="2435" y="1759"/>
                      <a:pt x="3512" y="1057"/>
                      <a:pt x="3512" y="1057"/>
                    </a:cubicBezTo>
                    <a:cubicBezTo>
                      <a:pt x="3512" y="1057"/>
                      <a:pt x="2833" y="495"/>
                      <a:pt x="2786" y="460"/>
                    </a:cubicBezTo>
                    <a:cubicBezTo>
                      <a:pt x="2418" y="230"/>
                      <a:pt x="1749" y="0"/>
                      <a:pt x="1174" y="0"/>
                    </a:cubicBez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4" name="Google Shape;414;p3"/>
              <p:cNvGrpSpPr/>
              <p:nvPr/>
            </p:nvGrpSpPr>
            <p:grpSpPr>
              <a:xfrm>
                <a:off x="4726273" y="1919292"/>
                <a:ext cx="1406456" cy="1695229"/>
                <a:chOff x="4726273" y="1919292"/>
                <a:chExt cx="1406456" cy="1695229"/>
              </a:xfrm>
            </p:grpSpPr>
            <p:sp>
              <p:nvSpPr>
                <p:cNvPr id="415" name="Google Shape;415;p3"/>
                <p:cNvSpPr/>
                <p:nvPr/>
              </p:nvSpPr>
              <p:spPr>
                <a:xfrm>
                  <a:off x="4726273" y="1919292"/>
                  <a:ext cx="1406456" cy="1695229"/>
                </a:xfrm>
                <a:custGeom>
                  <a:rect b="b" l="l" r="r" t="t"/>
                  <a:pathLst>
                    <a:path extrusionOk="0" h="23335" w="19360">
                      <a:moveTo>
                        <a:pt x="13691" y="1"/>
                      </a:moveTo>
                      <a:cubicBezTo>
                        <a:pt x="13571" y="1"/>
                        <a:pt x="13449" y="26"/>
                        <a:pt x="13332" y="78"/>
                      </a:cubicBezTo>
                      <a:cubicBezTo>
                        <a:pt x="12665" y="394"/>
                        <a:pt x="12466" y="1693"/>
                        <a:pt x="12559" y="2349"/>
                      </a:cubicBezTo>
                      <a:cubicBezTo>
                        <a:pt x="12559" y="2395"/>
                        <a:pt x="12790" y="3250"/>
                        <a:pt x="12805" y="3250"/>
                      </a:cubicBezTo>
                      <a:cubicBezTo>
                        <a:pt x="12805" y="3250"/>
                        <a:pt x="12805" y="3250"/>
                        <a:pt x="12805" y="3250"/>
                      </a:cubicBezTo>
                      <a:lnTo>
                        <a:pt x="12817" y="3238"/>
                      </a:lnTo>
                      <a:lnTo>
                        <a:pt x="12817" y="3238"/>
                      </a:lnTo>
                      <a:cubicBezTo>
                        <a:pt x="12782" y="3449"/>
                        <a:pt x="12747" y="3671"/>
                        <a:pt x="12711" y="3917"/>
                      </a:cubicBezTo>
                      <a:cubicBezTo>
                        <a:pt x="12653" y="4362"/>
                        <a:pt x="12594" y="4865"/>
                        <a:pt x="12571" y="5415"/>
                      </a:cubicBezTo>
                      <a:cubicBezTo>
                        <a:pt x="12536" y="6012"/>
                        <a:pt x="12536" y="6621"/>
                        <a:pt x="12571" y="7218"/>
                      </a:cubicBezTo>
                      <a:cubicBezTo>
                        <a:pt x="12606" y="7885"/>
                        <a:pt x="12700" y="8552"/>
                        <a:pt x="12852" y="9196"/>
                      </a:cubicBezTo>
                      <a:lnTo>
                        <a:pt x="12852" y="9219"/>
                      </a:lnTo>
                      <a:cubicBezTo>
                        <a:pt x="12735" y="9044"/>
                        <a:pt x="12407" y="8540"/>
                        <a:pt x="12384" y="8505"/>
                      </a:cubicBezTo>
                      <a:cubicBezTo>
                        <a:pt x="12035" y="8067"/>
                        <a:pt x="11186" y="7476"/>
                        <a:pt x="10522" y="7476"/>
                      </a:cubicBezTo>
                      <a:cubicBezTo>
                        <a:pt x="10406" y="7476"/>
                        <a:pt x="10296" y="7494"/>
                        <a:pt x="10195" y="7534"/>
                      </a:cubicBezTo>
                      <a:cubicBezTo>
                        <a:pt x="9715" y="7733"/>
                        <a:pt x="9528" y="8306"/>
                        <a:pt x="9774" y="8751"/>
                      </a:cubicBezTo>
                      <a:cubicBezTo>
                        <a:pt x="10008" y="9207"/>
                        <a:pt x="10605" y="9453"/>
                        <a:pt x="11085" y="9535"/>
                      </a:cubicBezTo>
                      <a:cubicBezTo>
                        <a:pt x="11156" y="9548"/>
                        <a:pt x="11238" y="9553"/>
                        <a:pt x="11328" y="9553"/>
                      </a:cubicBezTo>
                      <a:cubicBezTo>
                        <a:pt x="11912" y="9553"/>
                        <a:pt x="12794" y="9321"/>
                        <a:pt x="12875" y="9301"/>
                      </a:cubicBezTo>
                      <a:cubicBezTo>
                        <a:pt x="13039" y="9957"/>
                        <a:pt x="13262" y="10612"/>
                        <a:pt x="13519" y="11232"/>
                      </a:cubicBezTo>
                      <a:cubicBezTo>
                        <a:pt x="13660" y="11607"/>
                        <a:pt x="13823" y="11970"/>
                        <a:pt x="13987" y="12332"/>
                      </a:cubicBezTo>
                      <a:cubicBezTo>
                        <a:pt x="13894" y="12180"/>
                        <a:pt x="13800" y="12040"/>
                        <a:pt x="13788" y="12028"/>
                      </a:cubicBezTo>
                      <a:cubicBezTo>
                        <a:pt x="13429" y="11599"/>
                        <a:pt x="12584" y="10999"/>
                        <a:pt x="11915" y="10999"/>
                      </a:cubicBezTo>
                      <a:cubicBezTo>
                        <a:pt x="11800" y="10999"/>
                        <a:pt x="11689" y="11017"/>
                        <a:pt x="11588" y="11057"/>
                      </a:cubicBezTo>
                      <a:cubicBezTo>
                        <a:pt x="11120" y="11267"/>
                        <a:pt x="10921" y="11829"/>
                        <a:pt x="11178" y="12274"/>
                      </a:cubicBezTo>
                      <a:cubicBezTo>
                        <a:pt x="11412" y="12742"/>
                        <a:pt x="11998" y="12976"/>
                        <a:pt x="12489" y="13058"/>
                      </a:cubicBezTo>
                      <a:cubicBezTo>
                        <a:pt x="12559" y="13070"/>
                        <a:pt x="12640" y="13075"/>
                        <a:pt x="12728" y="13075"/>
                      </a:cubicBezTo>
                      <a:cubicBezTo>
                        <a:pt x="13243" y="13075"/>
                        <a:pt x="14001" y="12896"/>
                        <a:pt x="14221" y="12836"/>
                      </a:cubicBezTo>
                      <a:cubicBezTo>
                        <a:pt x="14280" y="12988"/>
                        <a:pt x="14350" y="13117"/>
                        <a:pt x="14409" y="13257"/>
                      </a:cubicBezTo>
                      <a:cubicBezTo>
                        <a:pt x="14725" y="13924"/>
                        <a:pt x="15041" y="14591"/>
                        <a:pt x="15333" y="15258"/>
                      </a:cubicBezTo>
                      <a:cubicBezTo>
                        <a:pt x="15439" y="15481"/>
                        <a:pt x="15532" y="15715"/>
                        <a:pt x="15626" y="15949"/>
                      </a:cubicBezTo>
                      <a:cubicBezTo>
                        <a:pt x="15544" y="15820"/>
                        <a:pt x="15462" y="15703"/>
                        <a:pt x="15450" y="15680"/>
                      </a:cubicBezTo>
                      <a:cubicBezTo>
                        <a:pt x="15092" y="15251"/>
                        <a:pt x="14250" y="14662"/>
                        <a:pt x="13581" y="14662"/>
                      </a:cubicBezTo>
                      <a:cubicBezTo>
                        <a:pt x="13464" y="14662"/>
                        <a:pt x="13353" y="14680"/>
                        <a:pt x="13250" y="14720"/>
                      </a:cubicBezTo>
                      <a:cubicBezTo>
                        <a:pt x="12782" y="14919"/>
                        <a:pt x="12594" y="15493"/>
                        <a:pt x="12840" y="15937"/>
                      </a:cubicBezTo>
                      <a:cubicBezTo>
                        <a:pt x="13074" y="16394"/>
                        <a:pt x="13671" y="16628"/>
                        <a:pt x="14151" y="16721"/>
                      </a:cubicBezTo>
                      <a:cubicBezTo>
                        <a:pt x="14224" y="16734"/>
                        <a:pt x="14307" y="16739"/>
                        <a:pt x="14395" y="16739"/>
                      </a:cubicBezTo>
                      <a:cubicBezTo>
                        <a:pt x="14891" y="16739"/>
                        <a:pt x="15578" y="16570"/>
                        <a:pt x="15836" y="16511"/>
                      </a:cubicBezTo>
                      <a:cubicBezTo>
                        <a:pt x="15930" y="16745"/>
                        <a:pt x="16012" y="16991"/>
                        <a:pt x="16094" y="17225"/>
                      </a:cubicBezTo>
                      <a:cubicBezTo>
                        <a:pt x="16141" y="17389"/>
                        <a:pt x="16199" y="17552"/>
                        <a:pt x="16234" y="17716"/>
                      </a:cubicBezTo>
                      <a:cubicBezTo>
                        <a:pt x="16281" y="17880"/>
                        <a:pt x="16316" y="18044"/>
                        <a:pt x="16363" y="18208"/>
                      </a:cubicBezTo>
                      <a:cubicBezTo>
                        <a:pt x="16422" y="18524"/>
                        <a:pt x="16504" y="18840"/>
                        <a:pt x="16550" y="19156"/>
                      </a:cubicBezTo>
                      <a:cubicBezTo>
                        <a:pt x="16597" y="19367"/>
                        <a:pt x="16632" y="19566"/>
                        <a:pt x="16667" y="19776"/>
                      </a:cubicBezTo>
                      <a:cubicBezTo>
                        <a:pt x="16574" y="19542"/>
                        <a:pt x="16363" y="19086"/>
                        <a:pt x="16340" y="19051"/>
                      </a:cubicBezTo>
                      <a:cubicBezTo>
                        <a:pt x="16035" y="18571"/>
                        <a:pt x="15602" y="18173"/>
                        <a:pt x="15099" y="17904"/>
                      </a:cubicBezTo>
                      <a:cubicBezTo>
                        <a:pt x="15064" y="17857"/>
                        <a:pt x="15029" y="17798"/>
                        <a:pt x="14982" y="17751"/>
                      </a:cubicBezTo>
                      <a:cubicBezTo>
                        <a:pt x="14808" y="17540"/>
                        <a:pt x="14559" y="17431"/>
                        <a:pt x="14309" y="17431"/>
                      </a:cubicBezTo>
                      <a:cubicBezTo>
                        <a:pt x="14087" y="17431"/>
                        <a:pt x="13865" y="17517"/>
                        <a:pt x="13695" y="17693"/>
                      </a:cubicBezTo>
                      <a:cubicBezTo>
                        <a:pt x="13203" y="18220"/>
                        <a:pt x="13472" y="19507"/>
                        <a:pt x="13800" y="20081"/>
                      </a:cubicBezTo>
                      <a:cubicBezTo>
                        <a:pt x="13812" y="20116"/>
                        <a:pt x="14057" y="20455"/>
                        <a:pt x="14210" y="20666"/>
                      </a:cubicBezTo>
                      <a:cubicBezTo>
                        <a:pt x="14104" y="20560"/>
                        <a:pt x="13999" y="20443"/>
                        <a:pt x="13882" y="20338"/>
                      </a:cubicBezTo>
                      <a:cubicBezTo>
                        <a:pt x="13648" y="20104"/>
                        <a:pt x="13414" y="19893"/>
                        <a:pt x="13168" y="19648"/>
                      </a:cubicBezTo>
                      <a:cubicBezTo>
                        <a:pt x="13039" y="19542"/>
                        <a:pt x="12910" y="19437"/>
                        <a:pt x="12782" y="19320"/>
                      </a:cubicBezTo>
                      <a:cubicBezTo>
                        <a:pt x="12653" y="19214"/>
                        <a:pt x="12513" y="19097"/>
                        <a:pt x="12372" y="18992"/>
                      </a:cubicBezTo>
                      <a:cubicBezTo>
                        <a:pt x="12056" y="18746"/>
                        <a:pt x="11717" y="18501"/>
                        <a:pt x="11377" y="18278"/>
                      </a:cubicBezTo>
                      <a:cubicBezTo>
                        <a:pt x="11565" y="18079"/>
                        <a:pt x="12255" y="17354"/>
                        <a:pt x="12431" y="16885"/>
                      </a:cubicBezTo>
                      <a:cubicBezTo>
                        <a:pt x="12606" y="16429"/>
                        <a:pt x="12688" y="15809"/>
                        <a:pt x="12419" y="15364"/>
                      </a:cubicBezTo>
                      <a:cubicBezTo>
                        <a:pt x="12251" y="15094"/>
                        <a:pt x="11962" y="14943"/>
                        <a:pt x="11668" y="14943"/>
                      </a:cubicBezTo>
                      <a:cubicBezTo>
                        <a:pt x="11489" y="14943"/>
                        <a:pt x="11310" y="14999"/>
                        <a:pt x="11155" y="15118"/>
                      </a:cubicBezTo>
                      <a:cubicBezTo>
                        <a:pt x="10581" y="15563"/>
                        <a:pt x="10663" y="16885"/>
                        <a:pt x="10886" y="17494"/>
                      </a:cubicBezTo>
                      <a:cubicBezTo>
                        <a:pt x="10897" y="17529"/>
                        <a:pt x="11108" y="17950"/>
                        <a:pt x="11237" y="18184"/>
                      </a:cubicBezTo>
                      <a:cubicBezTo>
                        <a:pt x="11026" y="18044"/>
                        <a:pt x="10815" y="17904"/>
                        <a:pt x="10605" y="17775"/>
                      </a:cubicBezTo>
                      <a:cubicBezTo>
                        <a:pt x="9984" y="17389"/>
                        <a:pt x="9341" y="17026"/>
                        <a:pt x="8697" y="16651"/>
                      </a:cubicBezTo>
                      <a:lnTo>
                        <a:pt x="8112" y="16312"/>
                      </a:lnTo>
                      <a:cubicBezTo>
                        <a:pt x="8182" y="16242"/>
                        <a:pt x="9025" y="15399"/>
                        <a:pt x="9212" y="14884"/>
                      </a:cubicBezTo>
                      <a:cubicBezTo>
                        <a:pt x="9388" y="14427"/>
                        <a:pt x="9481" y="13795"/>
                        <a:pt x="9200" y="13362"/>
                      </a:cubicBezTo>
                      <a:cubicBezTo>
                        <a:pt x="9040" y="13085"/>
                        <a:pt x="8748" y="12935"/>
                        <a:pt x="8451" y="12935"/>
                      </a:cubicBezTo>
                      <a:cubicBezTo>
                        <a:pt x="8272" y="12935"/>
                        <a:pt x="8091" y="12990"/>
                        <a:pt x="7936" y="13105"/>
                      </a:cubicBezTo>
                      <a:cubicBezTo>
                        <a:pt x="7363" y="13561"/>
                        <a:pt x="7445" y="14884"/>
                        <a:pt x="7667" y="15493"/>
                      </a:cubicBezTo>
                      <a:cubicBezTo>
                        <a:pt x="7690" y="15539"/>
                        <a:pt x="7995" y="16136"/>
                        <a:pt x="8077" y="16288"/>
                      </a:cubicBezTo>
                      <a:cubicBezTo>
                        <a:pt x="7655" y="16043"/>
                        <a:pt x="7222" y="15785"/>
                        <a:pt x="6824" y="15516"/>
                      </a:cubicBezTo>
                      <a:cubicBezTo>
                        <a:pt x="6263" y="15153"/>
                        <a:pt x="5736" y="14755"/>
                        <a:pt x="5233" y="14334"/>
                      </a:cubicBezTo>
                      <a:cubicBezTo>
                        <a:pt x="5268" y="14299"/>
                        <a:pt x="6146" y="13421"/>
                        <a:pt x="6344" y="12894"/>
                      </a:cubicBezTo>
                      <a:cubicBezTo>
                        <a:pt x="6520" y="12438"/>
                        <a:pt x="6602" y="11817"/>
                        <a:pt x="6333" y="11373"/>
                      </a:cubicBezTo>
                      <a:cubicBezTo>
                        <a:pt x="6167" y="11098"/>
                        <a:pt x="5880" y="10948"/>
                        <a:pt x="5589" y="10948"/>
                      </a:cubicBezTo>
                      <a:cubicBezTo>
                        <a:pt x="5408" y="10948"/>
                        <a:pt x="5226" y="11006"/>
                        <a:pt x="5069" y="11127"/>
                      </a:cubicBezTo>
                      <a:cubicBezTo>
                        <a:pt x="4495" y="11572"/>
                        <a:pt x="4577" y="12894"/>
                        <a:pt x="4800" y="13503"/>
                      </a:cubicBezTo>
                      <a:cubicBezTo>
                        <a:pt x="4811" y="13550"/>
                        <a:pt x="5151" y="14205"/>
                        <a:pt x="5221" y="14310"/>
                      </a:cubicBezTo>
                      <a:cubicBezTo>
                        <a:pt x="5186" y="14287"/>
                        <a:pt x="5151" y="14264"/>
                        <a:pt x="5127" y="14240"/>
                      </a:cubicBezTo>
                      <a:cubicBezTo>
                        <a:pt x="4636" y="13795"/>
                        <a:pt x="4179" y="13316"/>
                        <a:pt x="3781" y="12789"/>
                      </a:cubicBezTo>
                      <a:cubicBezTo>
                        <a:pt x="3547" y="12496"/>
                        <a:pt x="3348" y="12215"/>
                        <a:pt x="3161" y="11935"/>
                      </a:cubicBezTo>
                      <a:cubicBezTo>
                        <a:pt x="3337" y="11782"/>
                        <a:pt x="4156" y="11104"/>
                        <a:pt x="4390" y="10659"/>
                      </a:cubicBezTo>
                      <a:cubicBezTo>
                        <a:pt x="4612" y="10202"/>
                        <a:pt x="4764" y="9605"/>
                        <a:pt x="4530" y="9137"/>
                      </a:cubicBezTo>
                      <a:cubicBezTo>
                        <a:pt x="4386" y="8816"/>
                        <a:pt x="4070" y="8632"/>
                        <a:pt x="3742" y="8632"/>
                      </a:cubicBezTo>
                      <a:cubicBezTo>
                        <a:pt x="3593" y="8632"/>
                        <a:pt x="3441" y="8670"/>
                        <a:pt x="3301" y="8751"/>
                      </a:cubicBezTo>
                      <a:cubicBezTo>
                        <a:pt x="2681" y="9137"/>
                        <a:pt x="2623" y="10448"/>
                        <a:pt x="2775" y="11092"/>
                      </a:cubicBezTo>
                      <a:cubicBezTo>
                        <a:pt x="2786" y="11127"/>
                        <a:pt x="2915" y="11466"/>
                        <a:pt x="3009" y="11712"/>
                      </a:cubicBezTo>
                      <a:cubicBezTo>
                        <a:pt x="2927" y="11583"/>
                        <a:pt x="2833" y="11455"/>
                        <a:pt x="2763" y="11326"/>
                      </a:cubicBezTo>
                      <a:cubicBezTo>
                        <a:pt x="2470" y="10858"/>
                        <a:pt x="2225" y="10413"/>
                        <a:pt x="2026" y="10003"/>
                      </a:cubicBezTo>
                      <a:cubicBezTo>
                        <a:pt x="1909" y="9781"/>
                        <a:pt x="1803" y="9570"/>
                        <a:pt x="1710" y="9371"/>
                      </a:cubicBezTo>
                      <a:cubicBezTo>
                        <a:pt x="1815" y="9137"/>
                        <a:pt x="2213" y="8189"/>
                        <a:pt x="2213" y="7686"/>
                      </a:cubicBezTo>
                      <a:cubicBezTo>
                        <a:pt x="2201" y="7183"/>
                        <a:pt x="2061" y="6574"/>
                        <a:pt x="1639" y="6270"/>
                      </a:cubicBezTo>
                      <a:cubicBezTo>
                        <a:pt x="1483" y="6146"/>
                        <a:pt x="1297" y="6087"/>
                        <a:pt x="1111" y="6087"/>
                      </a:cubicBezTo>
                      <a:cubicBezTo>
                        <a:pt x="824" y="6087"/>
                        <a:pt x="539" y="6229"/>
                        <a:pt x="375" y="6492"/>
                      </a:cubicBezTo>
                      <a:cubicBezTo>
                        <a:pt x="1" y="7124"/>
                        <a:pt x="551" y="8318"/>
                        <a:pt x="984" y="8810"/>
                      </a:cubicBezTo>
                      <a:cubicBezTo>
                        <a:pt x="1019" y="8844"/>
                        <a:pt x="1673" y="9430"/>
                        <a:pt x="1686" y="9430"/>
                      </a:cubicBezTo>
                      <a:cubicBezTo>
                        <a:pt x="1686" y="9430"/>
                        <a:pt x="1686" y="9430"/>
                        <a:pt x="1686" y="9430"/>
                      </a:cubicBezTo>
                      <a:lnTo>
                        <a:pt x="1686" y="9418"/>
                      </a:lnTo>
                      <a:cubicBezTo>
                        <a:pt x="1768" y="9605"/>
                        <a:pt x="1862" y="9804"/>
                        <a:pt x="1979" y="10027"/>
                      </a:cubicBezTo>
                      <a:cubicBezTo>
                        <a:pt x="2178" y="10436"/>
                        <a:pt x="2412" y="10893"/>
                        <a:pt x="2693" y="11361"/>
                      </a:cubicBezTo>
                      <a:cubicBezTo>
                        <a:pt x="2997" y="11888"/>
                        <a:pt x="3325" y="12379"/>
                        <a:pt x="3676" y="12859"/>
                      </a:cubicBezTo>
                      <a:cubicBezTo>
                        <a:pt x="4074" y="13398"/>
                        <a:pt x="4519" y="13901"/>
                        <a:pt x="5010" y="14357"/>
                      </a:cubicBezTo>
                      <a:lnTo>
                        <a:pt x="5034" y="14381"/>
                      </a:lnTo>
                      <a:cubicBezTo>
                        <a:pt x="4835" y="14287"/>
                        <a:pt x="4285" y="14041"/>
                        <a:pt x="4238" y="14030"/>
                      </a:cubicBezTo>
                      <a:cubicBezTo>
                        <a:pt x="4011" y="13961"/>
                        <a:pt x="3692" y="13916"/>
                        <a:pt x="3357" y="13916"/>
                      </a:cubicBezTo>
                      <a:cubicBezTo>
                        <a:pt x="2774" y="13916"/>
                        <a:pt x="2145" y="14053"/>
                        <a:pt x="1885" y="14439"/>
                      </a:cubicBezTo>
                      <a:cubicBezTo>
                        <a:pt x="1593" y="14861"/>
                        <a:pt x="1745" y="15446"/>
                        <a:pt x="2213" y="15680"/>
                      </a:cubicBezTo>
                      <a:cubicBezTo>
                        <a:pt x="2403" y="15792"/>
                        <a:pt x="2620" y="15837"/>
                        <a:pt x="2840" y="15837"/>
                      </a:cubicBezTo>
                      <a:cubicBezTo>
                        <a:pt x="3148" y="15837"/>
                        <a:pt x="3463" y="15749"/>
                        <a:pt x="3723" y="15633"/>
                      </a:cubicBezTo>
                      <a:cubicBezTo>
                        <a:pt x="4226" y="15411"/>
                        <a:pt x="5022" y="14521"/>
                        <a:pt x="5092" y="14451"/>
                      </a:cubicBezTo>
                      <a:cubicBezTo>
                        <a:pt x="5595" y="14907"/>
                        <a:pt x="6134" y="15329"/>
                        <a:pt x="6696" y="15703"/>
                      </a:cubicBezTo>
                      <a:cubicBezTo>
                        <a:pt x="7023" y="15937"/>
                        <a:pt x="7363" y="16148"/>
                        <a:pt x="7702" y="16370"/>
                      </a:cubicBezTo>
                      <a:cubicBezTo>
                        <a:pt x="7527" y="16288"/>
                        <a:pt x="7374" y="16218"/>
                        <a:pt x="7363" y="16218"/>
                      </a:cubicBezTo>
                      <a:cubicBezTo>
                        <a:pt x="7131" y="16149"/>
                        <a:pt x="6807" y="16104"/>
                        <a:pt x="6470" y="16104"/>
                      </a:cubicBezTo>
                      <a:cubicBezTo>
                        <a:pt x="5888" y="16104"/>
                        <a:pt x="5265" y="16238"/>
                        <a:pt x="4999" y="16616"/>
                      </a:cubicBezTo>
                      <a:cubicBezTo>
                        <a:pt x="4718" y="17049"/>
                        <a:pt x="4870" y="17634"/>
                        <a:pt x="5326" y="17868"/>
                      </a:cubicBezTo>
                      <a:cubicBezTo>
                        <a:pt x="5505" y="17967"/>
                        <a:pt x="5711" y="18007"/>
                        <a:pt x="5924" y="18007"/>
                      </a:cubicBezTo>
                      <a:cubicBezTo>
                        <a:pt x="6242" y="18007"/>
                        <a:pt x="6574" y="17917"/>
                        <a:pt x="6848" y="17798"/>
                      </a:cubicBezTo>
                      <a:cubicBezTo>
                        <a:pt x="7293" y="17599"/>
                        <a:pt x="7995" y="16850"/>
                        <a:pt x="8170" y="16651"/>
                      </a:cubicBezTo>
                      <a:cubicBezTo>
                        <a:pt x="8299" y="16733"/>
                        <a:pt x="8428" y="16815"/>
                        <a:pt x="8568" y="16897"/>
                      </a:cubicBezTo>
                      <a:cubicBezTo>
                        <a:pt x="9200" y="17283"/>
                        <a:pt x="9832" y="17658"/>
                        <a:pt x="10441" y="18056"/>
                      </a:cubicBezTo>
                      <a:cubicBezTo>
                        <a:pt x="10652" y="18184"/>
                        <a:pt x="10862" y="18337"/>
                        <a:pt x="11061" y="18477"/>
                      </a:cubicBezTo>
                      <a:cubicBezTo>
                        <a:pt x="10921" y="18407"/>
                        <a:pt x="10780" y="18360"/>
                        <a:pt x="10769" y="18348"/>
                      </a:cubicBezTo>
                      <a:cubicBezTo>
                        <a:pt x="10542" y="18280"/>
                        <a:pt x="10223" y="18235"/>
                        <a:pt x="9887" y="18235"/>
                      </a:cubicBezTo>
                      <a:cubicBezTo>
                        <a:pt x="9303" y="18235"/>
                        <a:pt x="8672" y="18371"/>
                        <a:pt x="8404" y="18758"/>
                      </a:cubicBezTo>
                      <a:cubicBezTo>
                        <a:pt x="8124" y="19179"/>
                        <a:pt x="8276" y="19765"/>
                        <a:pt x="8732" y="19999"/>
                      </a:cubicBezTo>
                      <a:cubicBezTo>
                        <a:pt x="8914" y="20101"/>
                        <a:pt x="9122" y="20142"/>
                        <a:pt x="9334" y="20142"/>
                      </a:cubicBezTo>
                      <a:cubicBezTo>
                        <a:pt x="9655" y="20142"/>
                        <a:pt x="9986" y="20048"/>
                        <a:pt x="10254" y="19928"/>
                      </a:cubicBezTo>
                      <a:cubicBezTo>
                        <a:pt x="10698" y="19729"/>
                        <a:pt x="11330" y="19051"/>
                        <a:pt x="11553" y="18817"/>
                      </a:cubicBezTo>
                      <a:cubicBezTo>
                        <a:pt x="11752" y="18969"/>
                        <a:pt x="11962" y="19121"/>
                        <a:pt x="12161" y="19285"/>
                      </a:cubicBezTo>
                      <a:cubicBezTo>
                        <a:pt x="12290" y="19390"/>
                        <a:pt x="12419" y="19495"/>
                        <a:pt x="12548" y="19612"/>
                      </a:cubicBezTo>
                      <a:lnTo>
                        <a:pt x="12922" y="19952"/>
                      </a:lnTo>
                      <a:cubicBezTo>
                        <a:pt x="13145" y="20174"/>
                        <a:pt x="13390" y="20408"/>
                        <a:pt x="13601" y="20631"/>
                      </a:cubicBezTo>
                      <a:cubicBezTo>
                        <a:pt x="13753" y="20783"/>
                        <a:pt x="13894" y="20935"/>
                        <a:pt x="14046" y="21087"/>
                      </a:cubicBezTo>
                      <a:cubicBezTo>
                        <a:pt x="13835" y="20947"/>
                        <a:pt x="13414" y="20689"/>
                        <a:pt x="13379" y="20666"/>
                      </a:cubicBezTo>
                      <a:cubicBezTo>
                        <a:pt x="13058" y="20512"/>
                        <a:pt x="12519" y="20379"/>
                        <a:pt x="12015" y="20379"/>
                      </a:cubicBezTo>
                      <a:cubicBezTo>
                        <a:pt x="11599" y="20379"/>
                        <a:pt x="11207" y="20469"/>
                        <a:pt x="10979" y="20713"/>
                      </a:cubicBezTo>
                      <a:cubicBezTo>
                        <a:pt x="10628" y="21087"/>
                        <a:pt x="10698" y="21684"/>
                        <a:pt x="11108" y="21988"/>
                      </a:cubicBezTo>
                      <a:cubicBezTo>
                        <a:pt x="11347" y="22172"/>
                        <a:pt x="11661" y="22241"/>
                        <a:pt x="11976" y="22241"/>
                      </a:cubicBezTo>
                      <a:cubicBezTo>
                        <a:pt x="12202" y="22241"/>
                        <a:pt x="12429" y="22206"/>
                        <a:pt x="12630" y="22152"/>
                      </a:cubicBezTo>
                      <a:cubicBezTo>
                        <a:pt x="13145" y="22000"/>
                        <a:pt x="14034" y="21286"/>
                        <a:pt x="14139" y="21192"/>
                      </a:cubicBezTo>
                      <a:cubicBezTo>
                        <a:pt x="14385" y="21450"/>
                        <a:pt x="14608" y="21696"/>
                        <a:pt x="14818" y="21930"/>
                      </a:cubicBezTo>
                      <a:cubicBezTo>
                        <a:pt x="15298" y="22445"/>
                        <a:pt x="15696" y="22925"/>
                        <a:pt x="16035" y="23334"/>
                      </a:cubicBezTo>
                      <a:lnTo>
                        <a:pt x="16445" y="23077"/>
                      </a:lnTo>
                      <a:cubicBezTo>
                        <a:pt x="16082" y="22655"/>
                        <a:pt x="15649" y="22176"/>
                        <a:pt x="15146" y="21625"/>
                      </a:cubicBezTo>
                      <a:cubicBezTo>
                        <a:pt x="14900" y="21380"/>
                        <a:pt x="14643" y="21111"/>
                        <a:pt x="14362" y="20830"/>
                      </a:cubicBezTo>
                      <a:cubicBezTo>
                        <a:pt x="14584" y="20537"/>
                        <a:pt x="14783" y="20221"/>
                        <a:pt x="14970" y="19905"/>
                      </a:cubicBezTo>
                      <a:cubicBezTo>
                        <a:pt x="15177" y="19960"/>
                        <a:pt x="15465" y="19977"/>
                        <a:pt x="15749" y="19977"/>
                      </a:cubicBezTo>
                      <a:cubicBezTo>
                        <a:pt x="16189" y="19977"/>
                        <a:pt x="16617" y="19936"/>
                        <a:pt x="16703" y="19928"/>
                      </a:cubicBezTo>
                      <a:cubicBezTo>
                        <a:pt x="16761" y="20268"/>
                        <a:pt x="16808" y="20596"/>
                        <a:pt x="16855" y="20912"/>
                      </a:cubicBezTo>
                      <a:cubicBezTo>
                        <a:pt x="16960" y="21567"/>
                        <a:pt x="17030" y="22164"/>
                        <a:pt x="17089" y="22667"/>
                      </a:cubicBezTo>
                      <a:lnTo>
                        <a:pt x="17522" y="22398"/>
                      </a:lnTo>
                      <a:cubicBezTo>
                        <a:pt x="17463" y="21930"/>
                        <a:pt x="17381" y="21415"/>
                        <a:pt x="17288" y="20841"/>
                      </a:cubicBezTo>
                      <a:cubicBezTo>
                        <a:pt x="17229" y="20490"/>
                        <a:pt x="17159" y="20127"/>
                        <a:pt x="17077" y="19753"/>
                      </a:cubicBezTo>
                      <a:cubicBezTo>
                        <a:pt x="17218" y="19694"/>
                        <a:pt x="18294" y="19296"/>
                        <a:pt x="18669" y="18922"/>
                      </a:cubicBezTo>
                      <a:cubicBezTo>
                        <a:pt x="19020" y="18571"/>
                        <a:pt x="19359" y="18044"/>
                        <a:pt x="19289" y="17529"/>
                      </a:cubicBezTo>
                      <a:cubicBezTo>
                        <a:pt x="19248" y="17076"/>
                        <a:pt x="18871" y="16750"/>
                        <a:pt x="18439" y="16750"/>
                      </a:cubicBezTo>
                      <a:cubicBezTo>
                        <a:pt x="18380" y="16750"/>
                        <a:pt x="18320" y="16756"/>
                        <a:pt x="18259" y="16768"/>
                      </a:cubicBezTo>
                      <a:cubicBezTo>
                        <a:pt x="17545" y="16932"/>
                        <a:pt x="17065" y="18161"/>
                        <a:pt x="17019" y="18817"/>
                      </a:cubicBezTo>
                      <a:cubicBezTo>
                        <a:pt x="17019" y="18852"/>
                        <a:pt x="17030" y="19273"/>
                        <a:pt x="17042" y="19542"/>
                      </a:cubicBezTo>
                      <a:cubicBezTo>
                        <a:pt x="17007" y="19390"/>
                        <a:pt x="16983" y="19238"/>
                        <a:pt x="16948" y="19074"/>
                      </a:cubicBezTo>
                      <a:cubicBezTo>
                        <a:pt x="16878" y="18758"/>
                        <a:pt x="16796" y="18454"/>
                        <a:pt x="16726" y="18114"/>
                      </a:cubicBezTo>
                      <a:cubicBezTo>
                        <a:pt x="16679" y="17950"/>
                        <a:pt x="16632" y="17787"/>
                        <a:pt x="16586" y="17623"/>
                      </a:cubicBezTo>
                      <a:cubicBezTo>
                        <a:pt x="16550" y="17459"/>
                        <a:pt x="16480" y="17295"/>
                        <a:pt x="16433" y="17131"/>
                      </a:cubicBezTo>
                      <a:cubicBezTo>
                        <a:pt x="16305" y="16745"/>
                        <a:pt x="16152" y="16359"/>
                        <a:pt x="15989" y="15972"/>
                      </a:cubicBezTo>
                      <a:cubicBezTo>
                        <a:pt x="16270" y="15914"/>
                        <a:pt x="17241" y="15692"/>
                        <a:pt x="17639" y="15411"/>
                      </a:cubicBezTo>
                      <a:cubicBezTo>
                        <a:pt x="18037" y="15118"/>
                        <a:pt x="18458" y="14638"/>
                        <a:pt x="18458" y="14123"/>
                      </a:cubicBezTo>
                      <a:cubicBezTo>
                        <a:pt x="18492" y="13628"/>
                        <a:pt x="18093" y="13220"/>
                        <a:pt x="17605" y="13220"/>
                      </a:cubicBezTo>
                      <a:cubicBezTo>
                        <a:pt x="17585" y="13220"/>
                        <a:pt x="17565" y="13221"/>
                        <a:pt x="17545" y="13222"/>
                      </a:cubicBezTo>
                      <a:cubicBezTo>
                        <a:pt x="16820" y="13280"/>
                        <a:pt x="16164" y="14416"/>
                        <a:pt x="16012" y="15060"/>
                      </a:cubicBezTo>
                      <a:cubicBezTo>
                        <a:pt x="16000" y="15095"/>
                        <a:pt x="15954" y="15563"/>
                        <a:pt x="15918" y="15820"/>
                      </a:cubicBezTo>
                      <a:cubicBezTo>
                        <a:pt x="15825" y="15586"/>
                        <a:pt x="15731" y="15364"/>
                        <a:pt x="15626" y="15130"/>
                      </a:cubicBezTo>
                      <a:cubicBezTo>
                        <a:pt x="15310" y="14474"/>
                        <a:pt x="14982" y="13819"/>
                        <a:pt x="14654" y="13152"/>
                      </a:cubicBezTo>
                      <a:cubicBezTo>
                        <a:pt x="14549" y="12941"/>
                        <a:pt x="14455" y="12742"/>
                        <a:pt x="14362" y="12543"/>
                      </a:cubicBezTo>
                      <a:cubicBezTo>
                        <a:pt x="14455" y="12520"/>
                        <a:pt x="15626" y="12286"/>
                        <a:pt x="16059" y="11958"/>
                      </a:cubicBezTo>
                      <a:cubicBezTo>
                        <a:pt x="16457" y="11665"/>
                        <a:pt x="16878" y="11197"/>
                        <a:pt x="16890" y="10682"/>
                      </a:cubicBezTo>
                      <a:cubicBezTo>
                        <a:pt x="16913" y="10181"/>
                        <a:pt x="16514" y="9768"/>
                        <a:pt x="16018" y="9768"/>
                      </a:cubicBezTo>
                      <a:cubicBezTo>
                        <a:pt x="16004" y="9768"/>
                        <a:pt x="15991" y="9769"/>
                        <a:pt x="15977" y="9769"/>
                      </a:cubicBezTo>
                      <a:cubicBezTo>
                        <a:pt x="15251" y="9828"/>
                        <a:pt x="14584" y="10975"/>
                        <a:pt x="14444" y="11607"/>
                      </a:cubicBezTo>
                      <a:cubicBezTo>
                        <a:pt x="14432" y="11654"/>
                        <a:pt x="14350" y="12332"/>
                        <a:pt x="14338" y="12496"/>
                      </a:cubicBezTo>
                      <a:cubicBezTo>
                        <a:pt x="14128" y="12052"/>
                        <a:pt x="13905" y="11607"/>
                        <a:pt x="13718" y="11162"/>
                      </a:cubicBezTo>
                      <a:cubicBezTo>
                        <a:pt x="13461" y="10553"/>
                        <a:pt x="13238" y="9933"/>
                        <a:pt x="13051" y="9301"/>
                      </a:cubicBezTo>
                      <a:cubicBezTo>
                        <a:pt x="13098" y="9289"/>
                        <a:pt x="14315" y="9044"/>
                        <a:pt x="14771" y="8716"/>
                      </a:cubicBezTo>
                      <a:cubicBezTo>
                        <a:pt x="15158" y="8423"/>
                        <a:pt x="15579" y="7955"/>
                        <a:pt x="15591" y="7428"/>
                      </a:cubicBezTo>
                      <a:cubicBezTo>
                        <a:pt x="15624" y="6944"/>
                        <a:pt x="15225" y="6525"/>
                        <a:pt x="14736" y="6525"/>
                      </a:cubicBezTo>
                      <a:cubicBezTo>
                        <a:pt x="14717" y="6525"/>
                        <a:pt x="14697" y="6526"/>
                        <a:pt x="14678" y="6527"/>
                      </a:cubicBezTo>
                      <a:cubicBezTo>
                        <a:pt x="13952" y="6586"/>
                        <a:pt x="13297" y="7721"/>
                        <a:pt x="13145" y="8365"/>
                      </a:cubicBezTo>
                      <a:cubicBezTo>
                        <a:pt x="13133" y="8412"/>
                        <a:pt x="13051" y="9137"/>
                        <a:pt x="13039" y="9266"/>
                      </a:cubicBezTo>
                      <a:cubicBezTo>
                        <a:pt x="13039" y="9231"/>
                        <a:pt x="13016" y="9196"/>
                        <a:pt x="13004" y="9161"/>
                      </a:cubicBezTo>
                      <a:cubicBezTo>
                        <a:pt x="12840" y="8517"/>
                        <a:pt x="12735" y="7861"/>
                        <a:pt x="12688" y="7206"/>
                      </a:cubicBezTo>
                      <a:cubicBezTo>
                        <a:pt x="12653" y="6843"/>
                        <a:pt x="12641" y="6492"/>
                        <a:pt x="12641" y="6153"/>
                      </a:cubicBezTo>
                      <a:cubicBezTo>
                        <a:pt x="12875" y="6129"/>
                        <a:pt x="13929" y="6012"/>
                        <a:pt x="14373" y="5766"/>
                      </a:cubicBezTo>
                      <a:cubicBezTo>
                        <a:pt x="14818" y="5509"/>
                        <a:pt x="15263" y="5099"/>
                        <a:pt x="15333" y="4584"/>
                      </a:cubicBezTo>
                      <a:cubicBezTo>
                        <a:pt x="15415" y="4069"/>
                        <a:pt x="15041" y="3613"/>
                        <a:pt x="14526" y="3578"/>
                      </a:cubicBezTo>
                      <a:cubicBezTo>
                        <a:pt x="14518" y="3578"/>
                        <a:pt x="14510" y="3577"/>
                        <a:pt x="14502" y="3577"/>
                      </a:cubicBezTo>
                      <a:cubicBezTo>
                        <a:pt x="13783" y="3577"/>
                        <a:pt x="13013" y="4626"/>
                        <a:pt x="12793" y="5240"/>
                      </a:cubicBezTo>
                      <a:cubicBezTo>
                        <a:pt x="12782" y="5275"/>
                        <a:pt x="12700" y="5626"/>
                        <a:pt x="12653" y="5883"/>
                      </a:cubicBezTo>
                      <a:lnTo>
                        <a:pt x="12653" y="5427"/>
                      </a:lnTo>
                      <a:cubicBezTo>
                        <a:pt x="12665" y="4865"/>
                        <a:pt x="12711" y="4362"/>
                        <a:pt x="12758" y="3917"/>
                      </a:cubicBezTo>
                      <a:cubicBezTo>
                        <a:pt x="12793" y="3660"/>
                        <a:pt x="12817" y="3437"/>
                        <a:pt x="12852" y="3215"/>
                      </a:cubicBezTo>
                      <a:cubicBezTo>
                        <a:pt x="13063" y="3086"/>
                        <a:pt x="13929" y="2501"/>
                        <a:pt x="14198" y="2080"/>
                      </a:cubicBezTo>
                      <a:cubicBezTo>
                        <a:pt x="14467" y="1670"/>
                        <a:pt x="14678" y="1085"/>
                        <a:pt x="14502" y="593"/>
                      </a:cubicBezTo>
                      <a:cubicBezTo>
                        <a:pt x="14388" y="225"/>
                        <a:pt x="14050" y="1"/>
                        <a:pt x="13691" y="1"/>
                      </a:cubicBezTo>
                      <a:close/>
                    </a:path>
                  </a:pathLst>
                </a:custGeom>
                <a:solidFill>
                  <a:srgbClr val="F0AE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3"/>
                <p:cNvSpPr/>
                <p:nvPr/>
              </p:nvSpPr>
              <p:spPr>
                <a:xfrm>
                  <a:off x="5420129" y="2184746"/>
                  <a:ext cx="217725" cy="175589"/>
                </a:xfrm>
                <a:custGeom>
                  <a:rect b="b" l="l" r="r" t="t"/>
                  <a:pathLst>
                    <a:path extrusionOk="0" h="2417" w="2997">
                      <a:moveTo>
                        <a:pt x="930" y="1"/>
                      </a:moveTo>
                      <a:cubicBezTo>
                        <a:pt x="901" y="1"/>
                        <a:pt x="872" y="3"/>
                        <a:pt x="843" y="6"/>
                      </a:cubicBezTo>
                      <a:cubicBezTo>
                        <a:pt x="340" y="76"/>
                        <a:pt x="0" y="568"/>
                        <a:pt x="129" y="1071"/>
                      </a:cubicBezTo>
                      <a:cubicBezTo>
                        <a:pt x="234" y="1574"/>
                        <a:pt x="738" y="1960"/>
                        <a:pt x="1183" y="2159"/>
                      </a:cubicBezTo>
                      <a:cubicBezTo>
                        <a:pt x="1697" y="2405"/>
                        <a:pt x="2985" y="2417"/>
                        <a:pt x="2985" y="2417"/>
                      </a:cubicBezTo>
                      <a:cubicBezTo>
                        <a:pt x="2997" y="2417"/>
                        <a:pt x="2727" y="1562"/>
                        <a:pt x="2704" y="1516"/>
                      </a:cubicBezTo>
                      <a:cubicBezTo>
                        <a:pt x="2457" y="942"/>
                        <a:pt x="1647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F0AE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7" name="Google Shape;417;p3"/>
            <p:cNvGrpSpPr/>
            <p:nvPr/>
          </p:nvGrpSpPr>
          <p:grpSpPr>
            <a:xfrm flipH="1">
              <a:off x="4907677" y="531600"/>
              <a:ext cx="2993878" cy="3847557"/>
              <a:chOff x="5602910" y="561075"/>
              <a:chExt cx="2993878" cy="3847557"/>
            </a:xfrm>
          </p:grpSpPr>
          <p:sp>
            <p:nvSpPr>
              <p:cNvPr id="418" name="Google Shape;418;p3"/>
              <p:cNvSpPr/>
              <p:nvPr/>
            </p:nvSpPr>
            <p:spPr>
              <a:xfrm>
                <a:off x="5607996" y="566233"/>
                <a:ext cx="2147024" cy="3837314"/>
              </a:xfrm>
              <a:custGeom>
                <a:rect b="b" l="l" r="r" t="t"/>
                <a:pathLst>
                  <a:path extrusionOk="0" h="52821" w="29554">
                    <a:moveTo>
                      <a:pt x="1757" y="0"/>
                    </a:moveTo>
                    <a:cubicBezTo>
                      <a:pt x="785" y="0"/>
                      <a:pt x="1" y="784"/>
                      <a:pt x="1" y="1756"/>
                    </a:cubicBezTo>
                    <a:lnTo>
                      <a:pt x="1" y="51065"/>
                    </a:lnTo>
                    <a:cubicBezTo>
                      <a:pt x="1" y="52037"/>
                      <a:pt x="785" y="52821"/>
                      <a:pt x="1757" y="52821"/>
                    </a:cubicBezTo>
                    <a:lnTo>
                      <a:pt x="27798" y="52821"/>
                    </a:lnTo>
                    <a:cubicBezTo>
                      <a:pt x="28770" y="52821"/>
                      <a:pt x="29554" y="52037"/>
                      <a:pt x="29554" y="51065"/>
                    </a:cubicBezTo>
                    <a:lnTo>
                      <a:pt x="29554" y="1756"/>
                    </a:lnTo>
                    <a:cubicBezTo>
                      <a:pt x="29554" y="784"/>
                      <a:pt x="28770" y="0"/>
                      <a:pt x="277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5602910" y="561075"/>
                <a:ext cx="2157195" cy="3847557"/>
              </a:xfrm>
              <a:custGeom>
                <a:rect b="b" l="l" r="r" t="t"/>
                <a:pathLst>
                  <a:path extrusionOk="0" h="52962" w="29694">
                    <a:moveTo>
                      <a:pt x="27868" y="153"/>
                    </a:moveTo>
                    <a:cubicBezTo>
                      <a:pt x="28793" y="153"/>
                      <a:pt x="29554" y="902"/>
                      <a:pt x="29554" y="1827"/>
                    </a:cubicBezTo>
                    <a:lnTo>
                      <a:pt x="29554" y="51136"/>
                    </a:lnTo>
                    <a:cubicBezTo>
                      <a:pt x="29554" y="52061"/>
                      <a:pt x="28793" y="52810"/>
                      <a:pt x="27868" y="52821"/>
                    </a:cubicBezTo>
                    <a:lnTo>
                      <a:pt x="1827" y="52821"/>
                    </a:lnTo>
                    <a:cubicBezTo>
                      <a:pt x="902" y="52810"/>
                      <a:pt x="141" y="52061"/>
                      <a:pt x="141" y="51136"/>
                    </a:cubicBezTo>
                    <a:lnTo>
                      <a:pt x="141" y="1827"/>
                    </a:lnTo>
                    <a:cubicBezTo>
                      <a:pt x="141" y="902"/>
                      <a:pt x="902" y="153"/>
                      <a:pt x="1827" y="153"/>
                    </a:cubicBezTo>
                    <a:close/>
                    <a:moveTo>
                      <a:pt x="1827" y="1"/>
                    </a:moveTo>
                    <a:cubicBezTo>
                      <a:pt x="820" y="1"/>
                      <a:pt x="1" y="820"/>
                      <a:pt x="1" y="1827"/>
                    </a:cubicBezTo>
                    <a:lnTo>
                      <a:pt x="1" y="51136"/>
                    </a:lnTo>
                    <a:cubicBezTo>
                      <a:pt x="1" y="52143"/>
                      <a:pt x="820" y="52962"/>
                      <a:pt x="1827" y="52962"/>
                    </a:cubicBezTo>
                    <a:lnTo>
                      <a:pt x="27868" y="52962"/>
                    </a:lnTo>
                    <a:cubicBezTo>
                      <a:pt x="28875" y="52962"/>
                      <a:pt x="29694" y="52143"/>
                      <a:pt x="29694" y="51136"/>
                    </a:cubicBezTo>
                    <a:lnTo>
                      <a:pt x="29694" y="1827"/>
                    </a:lnTo>
                    <a:cubicBezTo>
                      <a:pt x="29694" y="820"/>
                      <a:pt x="28875" y="1"/>
                      <a:pt x="278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5673524" y="757514"/>
                <a:ext cx="2016041" cy="3454752"/>
              </a:xfrm>
              <a:custGeom>
                <a:rect b="b" l="l" r="r" t="t"/>
                <a:pathLst>
                  <a:path extrusionOk="0" h="47555" w="27751">
                    <a:moveTo>
                      <a:pt x="0" y="1"/>
                    </a:moveTo>
                    <a:lnTo>
                      <a:pt x="0" y="47554"/>
                    </a:lnTo>
                    <a:lnTo>
                      <a:pt x="27751" y="47554"/>
                    </a:lnTo>
                    <a:lnTo>
                      <a:pt x="277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5668366" y="752428"/>
                <a:ext cx="2026284" cy="3464923"/>
              </a:xfrm>
              <a:custGeom>
                <a:rect b="b" l="l" r="r" t="t"/>
                <a:pathLst>
                  <a:path extrusionOk="0" h="47695" w="27892">
                    <a:moveTo>
                      <a:pt x="27751" y="152"/>
                    </a:moveTo>
                    <a:lnTo>
                      <a:pt x="27751" y="47554"/>
                    </a:lnTo>
                    <a:lnTo>
                      <a:pt x="141" y="47554"/>
                    </a:lnTo>
                    <a:lnTo>
                      <a:pt x="141" y="152"/>
                    </a:lnTo>
                    <a:close/>
                    <a:moveTo>
                      <a:pt x="1" y="0"/>
                    </a:moveTo>
                    <a:lnTo>
                      <a:pt x="1" y="47694"/>
                    </a:lnTo>
                    <a:lnTo>
                      <a:pt x="27892" y="47694"/>
                    </a:lnTo>
                    <a:lnTo>
                      <a:pt x="2789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6110571" y="3521751"/>
                <a:ext cx="1079033" cy="690514"/>
              </a:xfrm>
              <a:custGeom>
                <a:rect b="b" l="l" r="r" t="t"/>
                <a:pathLst>
                  <a:path extrusionOk="0" h="9505" w="14853">
                    <a:moveTo>
                      <a:pt x="14291" y="1"/>
                    </a:moveTo>
                    <a:lnTo>
                      <a:pt x="316" y="317"/>
                    </a:lnTo>
                    <a:lnTo>
                      <a:pt x="0" y="9504"/>
                    </a:lnTo>
                    <a:lnTo>
                      <a:pt x="14853" y="9504"/>
                    </a:lnTo>
                    <a:lnTo>
                      <a:pt x="1429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6104614" y="3515794"/>
                <a:ext cx="1090076" cy="701557"/>
              </a:xfrm>
              <a:custGeom>
                <a:rect b="b" l="l" r="r" t="t"/>
                <a:pathLst>
                  <a:path extrusionOk="0" h="9657" w="15005">
                    <a:moveTo>
                      <a:pt x="14314" y="153"/>
                    </a:moveTo>
                    <a:lnTo>
                      <a:pt x="14853" y="9516"/>
                    </a:lnTo>
                    <a:lnTo>
                      <a:pt x="152" y="9516"/>
                    </a:lnTo>
                    <a:lnTo>
                      <a:pt x="468" y="469"/>
                    </a:lnTo>
                    <a:lnTo>
                      <a:pt x="14314" y="153"/>
                    </a:lnTo>
                    <a:close/>
                    <a:moveTo>
                      <a:pt x="14443" y="1"/>
                    </a:moveTo>
                    <a:lnTo>
                      <a:pt x="328" y="328"/>
                    </a:lnTo>
                    <a:lnTo>
                      <a:pt x="0" y="9656"/>
                    </a:lnTo>
                    <a:lnTo>
                      <a:pt x="15005" y="9656"/>
                    </a:lnTo>
                    <a:lnTo>
                      <a:pt x="144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6382636" y="1894302"/>
                <a:ext cx="672643" cy="1740634"/>
              </a:xfrm>
              <a:custGeom>
                <a:rect b="b" l="l" r="r" t="t"/>
                <a:pathLst>
                  <a:path extrusionOk="0" h="23960" w="9259">
                    <a:moveTo>
                      <a:pt x="1358" y="1"/>
                    </a:moveTo>
                    <a:lnTo>
                      <a:pt x="0" y="1300"/>
                    </a:lnTo>
                    <a:lnTo>
                      <a:pt x="586" y="23889"/>
                    </a:lnTo>
                    <a:cubicBezTo>
                      <a:pt x="586" y="23889"/>
                      <a:pt x="2002" y="23959"/>
                      <a:pt x="4401" y="23959"/>
                    </a:cubicBezTo>
                    <a:cubicBezTo>
                      <a:pt x="6800" y="23959"/>
                      <a:pt x="9258" y="22988"/>
                      <a:pt x="9258" y="22988"/>
                    </a:cubicBezTo>
                    <a:lnTo>
                      <a:pt x="7830" y="1171"/>
                    </a:lnTo>
                    <a:lnTo>
                      <a:pt x="6648" y="727"/>
                    </a:lnTo>
                    <a:cubicBezTo>
                      <a:pt x="6648" y="727"/>
                      <a:pt x="4787" y="130"/>
                      <a:pt x="3945" y="130"/>
                    </a:cubicBezTo>
                    <a:cubicBezTo>
                      <a:pt x="3102" y="130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6376679" y="1889216"/>
                <a:ext cx="683686" cy="1750805"/>
              </a:xfrm>
              <a:custGeom>
                <a:rect b="b" l="l" r="r" t="t"/>
                <a:pathLst>
                  <a:path extrusionOk="0" h="24100" w="9411">
                    <a:moveTo>
                      <a:pt x="1463" y="141"/>
                    </a:moveTo>
                    <a:cubicBezTo>
                      <a:pt x="1709" y="165"/>
                      <a:pt x="3254" y="270"/>
                      <a:pt x="4027" y="270"/>
                    </a:cubicBezTo>
                    <a:cubicBezTo>
                      <a:pt x="4846" y="270"/>
                      <a:pt x="6695" y="867"/>
                      <a:pt x="6707" y="867"/>
                    </a:cubicBezTo>
                    <a:lnTo>
                      <a:pt x="7842" y="1288"/>
                    </a:lnTo>
                    <a:lnTo>
                      <a:pt x="9258" y="22999"/>
                    </a:lnTo>
                    <a:cubicBezTo>
                      <a:pt x="8907" y="23140"/>
                      <a:pt x="6648" y="23947"/>
                      <a:pt x="4483" y="23947"/>
                    </a:cubicBezTo>
                    <a:cubicBezTo>
                      <a:pt x="2412" y="23947"/>
                      <a:pt x="1042" y="23900"/>
                      <a:pt x="738" y="23889"/>
                    </a:cubicBezTo>
                    <a:lnTo>
                      <a:pt x="153" y="1393"/>
                    </a:lnTo>
                    <a:lnTo>
                      <a:pt x="1463" y="141"/>
                    </a:lnTo>
                    <a:close/>
                    <a:moveTo>
                      <a:pt x="1417" y="1"/>
                    </a:moveTo>
                    <a:lnTo>
                      <a:pt x="0" y="1335"/>
                    </a:lnTo>
                    <a:lnTo>
                      <a:pt x="586" y="23959"/>
                    </a:lnTo>
                    <a:lnTo>
                      <a:pt x="586" y="24029"/>
                    </a:lnTo>
                    <a:lnTo>
                      <a:pt x="656" y="24029"/>
                    </a:lnTo>
                    <a:cubicBezTo>
                      <a:pt x="679" y="24029"/>
                      <a:pt x="2107" y="24099"/>
                      <a:pt x="4483" y="24099"/>
                    </a:cubicBezTo>
                    <a:cubicBezTo>
                      <a:pt x="6871" y="24099"/>
                      <a:pt x="9340" y="23128"/>
                      <a:pt x="9364" y="23116"/>
                    </a:cubicBezTo>
                    <a:lnTo>
                      <a:pt x="9411" y="23105"/>
                    </a:lnTo>
                    <a:lnTo>
                      <a:pt x="7983" y="1230"/>
                    </a:lnTo>
                    <a:lnTo>
                      <a:pt x="7983" y="1183"/>
                    </a:lnTo>
                    <a:lnTo>
                      <a:pt x="6754" y="726"/>
                    </a:lnTo>
                    <a:cubicBezTo>
                      <a:pt x="6672" y="715"/>
                      <a:pt x="4858" y="129"/>
                      <a:pt x="4027" y="129"/>
                    </a:cubicBezTo>
                    <a:cubicBezTo>
                      <a:pt x="3196" y="129"/>
                      <a:pt x="1463" y="1"/>
                      <a:pt x="14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6440464" y="1080505"/>
                <a:ext cx="611401" cy="1246268"/>
              </a:xfrm>
              <a:custGeom>
                <a:rect b="b" l="l" r="r" t="t"/>
                <a:pathLst>
                  <a:path extrusionOk="0" h="17155" w="8416">
                    <a:moveTo>
                      <a:pt x="3846" y="1"/>
                    </a:moveTo>
                    <a:cubicBezTo>
                      <a:pt x="3177" y="1"/>
                      <a:pt x="2475" y="138"/>
                      <a:pt x="1803" y="529"/>
                    </a:cubicBezTo>
                    <a:cubicBezTo>
                      <a:pt x="0" y="1570"/>
                      <a:pt x="468" y="5327"/>
                      <a:pt x="468" y="5327"/>
                    </a:cubicBezTo>
                    <a:lnTo>
                      <a:pt x="784" y="10290"/>
                    </a:lnTo>
                    <a:cubicBezTo>
                      <a:pt x="784" y="10290"/>
                      <a:pt x="691" y="10547"/>
                      <a:pt x="983" y="11297"/>
                    </a:cubicBezTo>
                    <a:cubicBezTo>
                      <a:pt x="1264" y="12057"/>
                      <a:pt x="3757" y="16751"/>
                      <a:pt x="4132" y="17078"/>
                    </a:cubicBezTo>
                    <a:cubicBezTo>
                      <a:pt x="4193" y="17130"/>
                      <a:pt x="4244" y="17154"/>
                      <a:pt x="4291" y="17154"/>
                    </a:cubicBezTo>
                    <a:cubicBezTo>
                      <a:pt x="4539" y="17154"/>
                      <a:pt x="4632" y="16455"/>
                      <a:pt x="5115" y="15498"/>
                    </a:cubicBezTo>
                    <a:cubicBezTo>
                      <a:pt x="5688" y="14363"/>
                      <a:pt x="5852" y="11929"/>
                      <a:pt x="5852" y="11929"/>
                    </a:cubicBezTo>
                    <a:lnTo>
                      <a:pt x="5560" y="11238"/>
                    </a:lnTo>
                    <a:lnTo>
                      <a:pt x="5478" y="10957"/>
                    </a:lnTo>
                    <a:cubicBezTo>
                      <a:pt x="6040" y="10887"/>
                      <a:pt x="7023" y="10161"/>
                      <a:pt x="7339" y="8710"/>
                    </a:cubicBezTo>
                    <a:cubicBezTo>
                      <a:pt x="7655" y="7259"/>
                      <a:pt x="8416" y="2518"/>
                      <a:pt x="8416" y="2518"/>
                    </a:cubicBezTo>
                    <a:cubicBezTo>
                      <a:pt x="8416" y="2518"/>
                      <a:pt x="7666" y="938"/>
                      <a:pt x="6625" y="599"/>
                    </a:cubicBezTo>
                    <a:cubicBezTo>
                      <a:pt x="5982" y="380"/>
                      <a:pt x="4959" y="1"/>
                      <a:pt x="3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6437049" y="1075201"/>
                <a:ext cx="619901" cy="1256221"/>
              </a:xfrm>
              <a:custGeom>
                <a:rect b="b" l="l" r="r" t="t"/>
                <a:pathLst>
                  <a:path extrusionOk="0" h="17292" w="8533">
                    <a:moveTo>
                      <a:pt x="3847" y="145"/>
                    </a:moveTo>
                    <a:cubicBezTo>
                      <a:pt x="3868" y="145"/>
                      <a:pt x="3889" y="145"/>
                      <a:pt x="3910" y="145"/>
                    </a:cubicBezTo>
                    <a:cubicBezTo>
                      <a:pt x="4916" y="145"/>
                      <a:pt x="5841" y="461"/>
                      <a:pt x="6520" y="684"/>
                    </a:cubicBezTo>
                    <a:lnTo>
                      <a:pt x="6672" y="731"/>
                    </a:lnTo>
                    <a:cubicBezTo>
                      <a:pt x="7620" y="1047"/>
                      <a:pt x="8310" y="2416"/>
                      <a:pt x="8392" y="2603"/>
                    </a:cubicBezTo>
                    <a:cubicBezTo>
                      <a:pt x="8334" y="2954"/>
                      <a:pt x="7632" y="7355"/>
                      <a:pt x="7327" y="8760"/>
                    </a:cubicBezTo>
                    <a:cubicBezTo>
                      <a:pt x="7023" y="10164"/>
                      <a:pt x="6087" y="10890"/>
                      <a:pt x="5525" y="10948"/>
                    </a:cubicBezTo>
                    <a:lnTo>
                      <a:pt x="5443" y="10960"/>
                    </a:lnTo>
                    <a:lnTo>
                      <a:pt x="5548" y="11334"/>
                    </a:lnTo>
                    <a:lnTo>
                      <a:pt x="5841" y="12013"/>
                    </a:lnTo>
                    <a:cubicBezTo>
                      <a:pt x="5817" y="12236"/>
                      <a:pt x="5654" y="14471"/>
                      <a:pt x="5115" y="15536"/>
                    </a:cubicBezTo>
                    <a:cubicBezTo>
                      <a:pt x="4951" y="15864"/>
                      <a:pt x="4811" y="16203"/>
                      <a:pt x="4682" y="16543"/>
                    </a:cubicBezTo>
                    <a:cubicBezTo>
                      <a:pt x="4553" y="16870"/>
                      <a:pt x="4460" y="17116"/>
                      <a:pt x="4366" y="17140"/>
                    </a:cubicBezTo>
                    <a:cubicBezTo>
                      <a:pt x="4362" y="17142"/>
                      <a:pt x="4357" y="17143"/>
                      <a:pt x="4352" y="17143"/>
                    </a:cubicBezTo>
                    <a:cubicBezTo>
                      <a:pt x="4326" y="17143"/>
                      <a:pt x="4288" y="17122"/>
                      <a:pt x="4249" y="17093"/>
                    </a:cubicBezTo>
                    <a:cubicBezTo>
                      <a:pt x="3875" y="16777"/>
                      <a:pt x="1382" y="12072"/>
                      <a:pt x="1112" y="11346"/>
                    </a:cubicBezTo>
                    <a:cubicBezTo>
                      <a:pt x="843" y="10632"/>
                      <a:pt x="913" y="10386"/>
                      <a:pt x="913" y="10386"/>
                    </a:cubicBezTo>
                    <a:lnTo>
                      <a:pt x="913" y="10375"/>
                    </a:lnTo>
                    <a:lnTo>
                      <a:pt x="597" y="5400"/>
                    </a:lnTo>
                    <a:cubicBezTo>
                      <a:pt x="597" y="5354"/>
                      <a:pt x="153" y="1679"/>
                      <a:pt x="1897" y="672"/>
                    </a:cubicBezTo>
                    <a:cubicBezTo>
                      <a:pt x="2487" y="331"/>
                      <a:pt x="3166" y="145"/>
                      <a:pt x="3847" y="145"/>
                    </a:cubicBezTo>
                    <a:close/>
                    <a:moveTo>
                      <a:pt x="3913" y="1"/>
                    </a:moveTo>
                    <a:cubicBezTo>
                      <a:pt x="3233" y="1"/>
                      <a:pt x="2518" y="141"/>
                      <a:pt x="1826" y="543"/>
                    </a:cubicBezTo>
                    <a:cubicBezTo>
                      <a:pt x="0" y="1597"/>
                      <a:pt x="445" y="5260"/>
                      <a:pt x="457" y="5412"/>
                    </a:cubicBezTo>
                    <a:lnTo>
                      <a:pt x="773" y="10351"/>
                    </a:lnTo>
                    <a:cubicBezTo>
                      <a:pt x="750" y="10433"/>
                      <a:pt x="714" y="10714"/>
                      <a:pt x="972" y="11393"/>
                    </a:cubicBezTo>
                    <a:cubicBezTo>
                      <a:pt x="1253" y="12165"/>
                      <a:pt x="3746" y="16870"/>
                      <a:pt x="4144" y="17210"/>
                    </a:cubicBezTo>
                    <a:cubicBezTo>
                      <a:pt x="4202" y="17257"/>
                      <a:pt x="4272" y="17292"/>
                      <a:pt x="4354" y="17292"/>
                    </a:cubicBezTo>
                    <a:lnTo>
                      <a:pt x="4401" y="17292"/>
                    </a:lnTo>
                    <a:cubicBezTo>
                      <a:pt x="4577" y="17245"/>
                      <a:pt x="4670" y="16999"/>
                      <a:pt x="4823" y="16601"/>
                    </a:cubicBezTo>
                    <a:cubicBezTo>
                      <a:pt x="4940" y="16262"/>
                      <a:pt x="5080" y="15922"/>
                      <a:pt x="5244" y="15606"/>
                    </a:cubicBezTo>
                    <a:cubicBezTo>
                      <a:pt x="5817" y="14471"/>
                      <a:pt x="5981" y="12107"/>
                      <a:pt x="5981" y="12002"/>
                    </a:cubicBezTo>
                    <a:lnTo>
                      <a:pt x="5981" y="11990"/>
                    </a:lnTo>
                    <a:lnTo>
                      <a:pt x="5677" y="11288"/>
                    </a:lnTo>
                    <a:lnTo>
                      <a:pt x="5618" y="11077"/>
                    </a:lnTo>
                    <a:cubicBezTo>
                      <a:pt x="6227" y="10960"/>
                      <a:pt x="7152" y="10199"/>
                      <a:pt x="7456" y="8795"/>
                    </a:cubicBezTo>
                    <a:cubicBezTo>
                      <a:pt x="7772" y="7355"/>
                      <a:pt x="8533" y="2650"/>
                      <a:pt x="8533" y="2603"/>
                    </a:cubicBezTo>
                    <a:lnTo>
                      <a:pt x="8533" y="2580"/>
                    </a:lnTo>
                    <a:lnTo>
                      <a:pt x="8521" y="2556"/>
                    </a:lnTo>
                    <a:cubicBezTo>
                      <a:pt x="8498" y="2498"/>
                      <a:pt x="7772" y="953"/>
                      <a:pt x="6719" y="590"/>
                    </a:cubicBezTo>
                    <a:lnTo>
                      <a:pt x="6555" y="543"/>
                    </a:lnTo>
                    <a:cubicBezTo>
                      <a:pt x="5880" y="318"/>
                      <a:pt x="4935" y="1"/>
                      <a:pt x="39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6692115" y="1852675"/>
                <a:ext cx="162512" cy="133526"/>
              </a:xfrm>
              <a:custGeom>
                <a:rect b="b" l="l" r="r" t="t"/>
                <a:pathLst>
                  <a:path extrusionOk="0" h="1838" w="2237">
                    <a:moveTo>
                      <a:pt x="1" y="0"/>
                    </a:moveTo>
                    <a:cubicBezTo>
                      <a:pt x="1" y="1"/>
                      <a:pt x="1347" y="1522"/>
                      <a:pt x="2236" y="1838"/>
                    </a:cubicBezTo>
                    <a:lnTo>
                      <a:pt x="2014" y="328"/>
                    </a:lnTo>
                    <a:cubicBezTo>
                      <a:pt x="2014" y="328"/>
                      <a:pt x="1879" y="354"/>
                      <a:pt x="1642" y="354"/>
                    </a:cubicBezTo>
                    <a:cubicBezTo>
                      <a:pt x="1287" y="354"/>
                      <a:pt x="703" y="295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6672573" y="1839090"/>
                <a:ext cx="188811" cy="154812"/>
              </a:xfrm>
              <a:custGeom>
                <a:rect b="b" l="l" r="r" t="t"/>
                <a:pathLst>
                  <a:path extrusionOk="0" h="2131" w="2599">
                    <a:moveTo>
                      <a:pt x="527" y="375"/>
                    </a:moveTo>
                    <a:lnTo>
                      <a:pt x="527" y="375"/>
                    </a:lnTo>
                    <a:cubicBezTo>
                      <a:pt x="959" y="534"/>
                      <a:pt x="1421" y="611"/>
                      <a:pt x="1877" y="611"/>
                    </a:cubicBezTo>
                    <a:cubicBezTo>
                      <a:pt x="1989" y="611"/>
                      <a:pt x="2101" y="606"/>
                      <a:pt x="2213" y="597"/>
                    </a:cubicBezTo>
                    <a:lnTo>
                      <a:pt x="2412" y="1908"/>
                    </a:lnTo>
                    <a:cubicBezTo>
                      <a:pt x="1768" y="1615"/>
                      <a:pt x="925" y="773"/>
                      <a:pt x="527" y="375"/>
                    </a:cubicBezTo>
                    <a:close/>
                    <a:moveTo>
                      <a:pt x="0" y="0"/>
                    </a:moveTo>
                    <a:lnTo>
                      <a:pt x="211" y="234"/>
                    </a:lnTo>
                    <a:cubicBezTo>
                      <a:pt x="270" y="304"/>
                      <a:pt x="1581" y="1779"/>
                      <a:pt x="2482" y="2095"/>
                    </a:cubicBezTo>
                    <a:lnTo>
                      <a:pt x="2599" y="2130"/>
                    </a:lnTo>
                    <a:lnTo>
                      <a:pt x="2341" y="421"/>
                    </a:lnTo>
                    <a:lnTo>
                      <a:pt x="2259" y="433"/>
                    </a:lnTo>
                    <a:cubicBezTo>
                      <a:pt x="2259" y="438"/>
                      <a:pt x="2125" y="465"/>
                      <a:pt x="1892" y="465"/>
                    </a:cubicBezTo>
                    <a:cubicBezTo>
                      <a:pt x="1543" y="465"/>
                      <a:pt x="973" y="404"/>
                      <a:pt x="293" y="11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6843512" y="1351044"/>
                <a:ext cx="165854" cy="291680"/>
              </a:xfrm>
              <a:custGeom>
                <a:rect b="b" l="l" r="r" t="t"/>
                <a:pathLst>
                  <a:path extrusionOk="0" h="4015" w="2283">
                    <a:moveTo>
                      <a:pt x="1697" y="0"/>
                    </a:moveTo>
                    <a:cubicBezTo>
                      <a:pt x="1463" y="269"/>
                      <a:pt x="1334" y="609"/>
                      <a:pt x="1311" y="960"/>
                    </a:cubicBezTo>
                    <a:cubicBezTo>
                      <a:pt x="1358" y="1299"/>
                      <a:pt x="1440" y="1615"/>
                      <a:pt x="1557" y="1931"/>
                    </a:cubicBezTo>
                    <a:cubicBezTo>
                      <a:pt x="1779" y="2633"/>
                      <a:pt x="2107" y="3698"/>
                      <a:pt x="1802" y="3827"/>
                    </a:cubicBezTo>
                    <a:cubicBezTo>
                      <a:pt x="1730" y="3855"/>
                      <a:pt x="1644" y="3867"/>
                      <a:pt x="1550" y="3867"/>
                    </a:cubicBezTo>
                    <a:cubicBezTo>
                      <a:pt x="972" y="3867"/>
                      <a:pt x="80" y="3418"/>
                      <a:pt x="70" y="3418"/>
                    </a:cubicBezTo>
                    <a:lnTo>
                      <a:pt x="0" y="3558"/>
                    </a:lnTo>
                    <a:cubicBezTo>
                      <a:pt x="47" y="3570"/>
                      <a:pt x="925" y="4015"/>
                      <a:pt x="1545" y="4015"/>
                    </a:cubicBezTo>
                    <a:cubicBezTo>
                      <a:pt x="1650" y="4015"/>
                      <a:pt x="1756" y="3991"/>
                      <a:pt x="1861" y="3956"/>
                    </a:cubicBezTo>
                    <a:cubicBezTo>
                      <a:pt x="2282" y="3792"/>
                      <a:pt x="1966" y="2786"/>
                      <a:pt x="1697" y="1896"/>
                    </a:cubicBezTo>
                    <a:cubicBezTo>
                      <a:pt x="1592" y="1592"/>
                      <a:pt x="1510" y="1276"/>
                      <a:pt x="1463" y="960"/>
                    </a:cubicBezTo>
                    <a:cubicBezTo>
                      <a:pt x="1486" y="644"/>
                      <a:pt x="1603" y="339"/>
                      <a:pt x="1814" y="105"/>
                    </a:cubicBezTo>
                    <a:lnTo>
                      <a:pt x="169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6726986" y="1592451"/>
                <a:ext cx="143769" cy="80857"/>
              </a:xfrm>
              <a:custGeom>
                <a:rect b="b" l="l" r="r" t="t"/>
                <a:pathLst>
                  <a:path extrusionOk="0" h="1113" w="1979">
                    <a:moveTo>
                      <a:pt x="141" y="1"/>
                    </a:moveTo>
                    <a:lnTo>
                      <a:pt x="1" y="36"/>
                    </a:lnTo>
                    <a:cubicBezTo>
                      <a:pt x="12" y="95"/>
                      <a:pt x="363" y="1113"/>
                      <a:pt x="1967" y="1113"/>
                    </a:cubicBezTo>
                    <a:lnTo>
                      <a:pt x="1979" y="972"/>
                    </a:lnTo>
                    <a:cubicBezTo>
                      <a:pt x="480" y="972"/>
                      <a:pt x="164" y="36"/>
                      <a:pt x="1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6721029" y="1370586"/>
                <a:ext cx="37486" cy="63785"/>
              </a:xfrm>
              <a:custGeom>
                <a:rect b="b" l="l" r="r" t="t"/>
                <a:pathLst>
                  <a:path extrusionOk="0" h="878" w="516">
                    <a:moveTo>
                      <a:pt x="258" y="0"/>
                    </a:moveTo>
                    <a:cubicBezTo>
                      <a:pt x="118" y="0"/>
                      <a:pt x="1" y="199"/>
                      <a:pt x="1" y="433"/>
                    </a:cubicBezTo>
                    <a:cubicBezTo>
                      <a:pt x="1" y="679"/>
                      <a:pt x="118" y="878"/>
                      <a:pt x="258" y="878"/>
                    </a:cubicBezTo>
                    <a:cubicBezTo>
                      <a:pt x="399" y="878"/>
                      <a:pt x="516" y="679"/>
                      <a:pt x="516" y="433"/>
                    </a:cubicBezTo>
                    <a:cubicBezTo>
                      <a:pt x="516" y="199"/>
                      <a:pt x="399" y="0"/>
                      <a:pt x="2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6947180" y="1396957"/>
                <a:ext cx="37486" cy="63785"/>
              </a:xfrm>
              <a:custGeom>
                <a:rect b="b" l="l" r="r" t="t"/>
                <a:pathLst>
                  <a:path extrusionOk="0" h="878" w="516">
                    <a:moveTo>
                      <a:pt x="258" y="0"/>
                    </a:moveTo>
                    <a:cubicBezTo>
                      <a:pt x="118" y="0"/>
                      <a:pt x="1" y="199"/>
                      <a:pt x="1" y="445"/>
                    </a:cubicBezTo>
                    <a:cubicBezTo>
                      <a:pt x="1" y="679"/>
                      <a:pt x="118" y="878"/>
                      <a:pt x="258" y="878"/>
                    </a:cubicBezTo>
                    <a:cubicBezTo>
                      <a:pt x="399" y="878"/>
                      <a:pt x="516" y="679"/>
                      <a:pt x="516" y="445"/>
                    </a:cubicBezTo>
                    <a:cubicBezTo>
                      <a:pt x="516" y="199"/>
                      <a:pt x="399" y="0"/>
                      <a:pt x="2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6696401" y="1287623"/>
                <a:ext cx="162876" cy="40465"/>
              </a:xfrm>
              <a:custGeom>
                <a:rect b="b" l="l" r="r" t="t"/>
                <a:pathLst>
                  <a:path extrusionOk="0" h="557" w="2242">
                    <a:moveTo>
                      <a:pt x="1083" y="1"/>
                    </a:moveTo>
                    <a:cubicBezTo>
                      <a:pt x="375" y="1"/>
                      <a:pt x="76" y="294"/>
                      <a:pt x="59" y="311"/>
                    </a:cubicBezTo>
                    <a:cubicBezTo>
                      <a:pt x="0" y="358"/>
                      <a:pt x="0" y="452"/>
                      <a:pt x="59" y="510"/>
                    </a:cubicBezTo>
                    <a:cubicBezTo>
                      <a:pt x="82" y="545"/>
                      <a:pt x="117" y="557"/>
                      <a:pt x="164" y="557"/>
                    </a:cubicBezTo>
                    <a:cubicBezTo>
                      <a:pt x="199" y="557"/>
                      <a:pt x="234" y="545"/>
                      <a:pt x="258" y="522"/>
                    </a:cubicBezTo>
                    <a:cubicBezTo>
                      <a:pt x="266" y="514"/>
                      <a:pt x="508" y="295"/>
                      <a:pt x="1085" y="295"/>
                    </a:cubicBezTo>
                    <a:cubicBezTo>
                      <a:pt x="1326" y="295"/>
                      <a:pt x="1625" y="333"/>
                      <a:pt x="1990" y="440"/>
                    </a:cubicBezTo>
                    <a:cubicBezTo>
                      <a:pt x="2006" y="445"/>
                      <a:pt x="2022" y="448"/>
                      <a:pt x="2037" y="448"/>
                    </a:cubicBezTo>
                    <a:cubicBezTo>
                      <a:pt x="2180" y="448"/>
                      <a:pt x="2242" y="212"/>
                      <a:pt x="2072" y="159"/>
                    </a:cubicBezTo>
                    <a:cubicBezTo>
                      <a:pt x="1679" y="43"/>
                      <a:pt x="1351" y="1"/>
                      <a:pt x="10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6954954" y="1327070"/>
                <a:ext cx="94369" cy="54631"/>
              </a:xfrm>
              <a:custGeom>
                <a:rect b="b" l="l" r="r" t="t"/>
                <a:pathLst>
                  <a:path extrusionOk="0" h="752" w="1299">
                    <a:moveTo>
                      <a:pt x="476" y="0"/>
                    </a:moveTo>
                    <a:cubicBezTo>
                      <a:pt x="353" y="0"/>
                      <a:pt x="243" y="27"/>
                      <a:pt x="163" y="61"/>
                    </a:cubicBezTo>
                    <a:cubicBezTo>
                      <a:pt x="0" y="132"/>
                      <a:pt x="68" y="345"/>
                      <a:pt x="211" y="345"/>
                    </a:cubicBezTo>
                    <a:cubicBezTo>
                      <a:pt x="233" y="345"/>
                      <a:pt x="256" y="341"/>
                      <a:pt x="280" y="330"/>
                    </a:cubicBezTo>
                    <a:cubicBezTo>
                      <a:pt x="290" y="325"/>
                      <a:pt x="369" y="293"/>
                      <a:pt x="477" y="293"/>
                    </a:cubicBezTo>
                    <a:cubicBezTo>
                      <a:pt x="632" y="293"/>
                      <a:pt x="847" y="359"/>
                      <a:pt x="1006" y="669"/>
                    </a:cubicBezTo>
                    <a:cubicBezTo>
                      <a:pt x="1029" y="716"/>
                      <a:pt x="1076" y="740"/>
                      <a:pt x="1135" y="751"/>
                    </a:cubicBezTo>
                    <a:cubicBezTo>
                      <a:pt x="1158" y="740"/>
                      <a:pt x="1181" y="740"/>
                      <a:pt x="1193" y="728"/>
                    </a:cubicBezTo>
                    <a:cubicBezTo>
                      <a:pt x="1263" y="693"/>
                      <a:pt x="1298" y="611"/>
                      <a:pt x="1263" y="529"/>
                    </a:cubicBezTo>
                    <a:cubicBezTo>
                      <a:pt x="1049" y="117"/>
                      <a:pt x="734" y="0"/>
                      <a:pt x="4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6337595" y="806769"/>
                <a:ext cx="922551" cy="789024"/>
              </a:xfrm>
              <a:custGeom>
                <a:rect b="b" l="l" r="r" t="t"/>
                <a:pathLst>
                  <a:path extrusionOk="0" h="10861" w="12699">
                    <a:moveTo>
                      <a:pt x="8343" y="1"/>
                    </a:moveTo>
                    <a:cubicBezTo>
                      <a:pt x="7323" y="1"/>
                      <a:pt x="6670" y="955"/>
                      <a:pt x="6578" y="1394"/>
                    </a:cubicBezTo>
                    <a:cubicBezTo>
                      <a:pt x="6533" y="1608"/>
                      <a:pt x="6246" y="1717"/>
                      <a:pt x="5827" y="1717"/>
                    </a:cubicBezTo>
                    <a:cubicBezTo>
                      <a:pt x="5375" y="1717"/>
                      <a:pt x="4769" y="1591"/>
                      <a:pt x="4143" y="1336"/>
                    </a:cubicBezTo>
                    <a:cubicBezTo>
                      <a:pt x="3986" y="1270"/>
                      <a:pt x="3831" y="1241"/>
                      <a:pt x="3681" y="1241"/>
                    </a:cubicBezTo>
                    <a:cubicBezTo>
                      <a:pt x="2680" y="1241"/>
                      <a:pt x="1885" y="2541"/>
                      <a:pt x="1966" y="3009"/>
                    </a:cubicBezTo>
                    <a:cubicBezTo>
                      <a:pt x="2060" y="3536"/>
                      <a:pt x="2095" y="3794"/>
                      <a:pt x="1896" y="3887"/>
                    </a:cubicBezTo>
                    <a:cubicBezTo>
                      <a:pt x="1709" y="3981"/>
                      <a:pt x="199" y="4894"/>
                      <a:pt x="105" y="5970"/>
                    </a:cubicBezTo>
                    <a:cubicBezTo>
                      <a:pt x="0" y="7047"/>
                      <a:pt x="1147" y="8756"/>
                      <a:pt x="1334" y="9037"/>
                    </a:cubicBezTo>
                    <a:cubicBezTo>
                      <a:pt x="1522" y="9318"/>
                      <a:pt x="1463" y="9411"/>
                      <a:pt x="1463" y="9411"/>
                    </a:cubicBezTo>
                    <a:cubicBezTo>
                      <a:pt x="1463" y="9411"/>
                      <a:pt x="1671" y="9271"/>
                      <a:pt x="2035" y="9271"/>
                    </a:cubicBezTo>
                    <a:cubicBezTo>
                      <a:pt x="2217" y="9271"/>
                      <a:pt x="2438" y="9306"/>
                      <a:pt x="2692" y="9411"/>
                    </a:cubicBezTo>
                    <a:cubicBezTo>
                      <a:pt x="2692" y="9411"/>
                      <a:pt x="2821" y="10711"/>
                      <a:pt x="3195" y="10804"/>
                    </a:cubicBezTo>
                    <a:cubicBezTo>
                      <a:pt x="3312" y="10834"/>
                      <a:pt x="3418" y="10861"/>
                      <a:pt x="3503" y="10861"/>
                    </a:cubicBezTo>
                    <a:cubicBezTo>
                      <a:pt x="3691" y="10861"/>
                      <a:pt x="3780" y="10730"/>
                      <a:pt x="3675" y="10207"/>
                    </a:cubicBezTo>
                    <a:cubicBezTo>
                      <a:pt x="3511" y="9447"/>
                      <a:pt x="2844" y="8534"/>
                      <a:pt x="3476" y="7808"/>
                    </a:cubicBezTo>
                    <a:cubicBezTo>
                      <a:pt x="4108" y="7082"/>
                      <a:pt x="4354" y="7422"/>
                      <a:pt x="4295" y="6696"/>
                    </a:cubicBezTo>
                    <a:cubicBezTo>
                      <a:pt x="4249" y="5970"/>
                      <a:pt x="3160" y="5818"/>
                      <a:pt x="3886" y="5280"/>
                    </a:cubicBezTo>
                    <a:cubicBezTo>
                      <a:pt x="4259" y="5002"/>
                      <a:pt x="5144" y="4876"/>
                      <a:pt x="6031" y="4876"/>
                    </a:cubicBezTo>
                    <a:cubicBezTo>
                      <a:pt x="6897" y="4876"/>
                      <a:pt x="7765" y="4996"/>
                      <a:pt x="8158" y="5210"/>
                    </a:cubicBezTo>
                    <a:cubicBezTo>
                      <a:pt x="8942" y="5654"/>
                      <a:pt x="9832" y="6228"/>
                      <a:pt x="9832" y="6673"/>
                    </a:cubicBezTo>
                    <a:cubicBezTo>
                      <a:pt x="9832" y="6893"/>
                      <a:pt x="10360" y="7182"/>
                      <a:pt x="10934" y="7182"/>
                    </a:cubicBezTo>
                    <a:cubicBezTo>
                      <a:pt x="11489" y="7182"/>
                      <a:pt x="12088" y="6910"/>
                      <a:pt x="12289" y="6041"/>
                    </a:cubicBezTo>
                    <a:cubicBezTo>
                      <a:pt x="12699" y="4262"/>
                      <a:pt x="12477" y="3758"/>
                      <a:pt x="11938" y="3641"/>
                    </a:cubicBezTo>
                    <a:cubicBezTo>
                      <a:pt x="11412" y="3513"/>
                      <a:pt x="10393" y="3606"/>
                      <a:pt x="10464" y="2436"/>
                    </a:cubicBezTo>
                    <a:cubicBezTo>
                      <a:pt x="10522" y="1265"/>
                      <a:pt x="9422" y="36"/>
                      <a:pt x="8380" y="1"/>
                    </a:cubicBezTo>
                    <a:cubicBezTo>
                      <a:pt x="8368" y="1"/>
                      <a:pt x="8356" y="1"/>
                      <a:pt x="83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6333309" y="802555"/>
                <a:ext cx="930251" cy="798687"/>
              </a:xfrm>
              <a:custGeom>
                <a:rect b="b" l="l" r="r" t="t"/>
                <a:pathLst>
                  <a:path extrusionOk="0" h="10994" w="12805">
                    <a:moveTo>
                      <a:pt x="8439" y="130"/>
                    </a:moveTo>
                    <a:cubicBezTo>
                      <a:pt x="8896" y="153"/>
                      <a:pt x="9387" y="411"/>
                      <a:pt x="9785" y="844"/>
                    </a:cubicBezTo>
                    <a:cubicBezTo>
                      <a:pt x="10218" y="1288"/>
                      <a:pt x="10452" y="1874"/>
                      <a:pt x="10452" y="2494"/>
                    </a:cubicBezTo>
                    <a:cubicBezTo>
                      <a:pt x="10394" y="3524"/>
                      <a:pt x="11143" y="3641"/>
                      <a:pt x="11693" y="3711"/>
                    </a:cubicBezTo>
                    <a:cubicBezTo>
                      <a:pt x="11798" y="3734"/>
                      <a:pt x="11904" y="3746"/>
                      <a:pt x="11986" y="3770"/>
                    </a:cubicBezTo>
                    <a:cubicBezTo>
                      <a:pt x="12465" y="3887"/>
                      <a:pt x="12688" y="4308"/>
                      <a:pt x="12278" y="6075"/>
                    </a:cubicBezTo>
                    <a:cubicBezTo>
                      <a:pt x="12071" y="7003"/>
                      <a:pt x="11414" y="7165"/>
                      <a:pt x="11003" y="7165"/>
                    </a:cubicBezTo>
                    <a:cubicBezTo>
                      <a:pt x="10927" y="7165"/>
                      <a:pt x="10859" y="7159"/>
                      <a:pt x="10803" y="7152"/>
                    </a:cubicBezTo>
                    <a:cubicBezTo>
                      <a:pt x="10312" y="7094"/>
                      <a:pt x="9961" y="6859"/>
                      <a:pt x="9961" y="6731"/>
                    </a:cubicBezTo>
                    <a:cubicBezTo>
                      <a:pt x="9961" y="6344"/>
                      <a:pt x="9434" y="5865"/>
                      <a:pt x="8252" y="5209"/>
                    </a:cubicBezTo>
                    <a:cubicBezTo>
                      <a:pt x="7855" y="4985"/>
                      <a:pt x="6981" y="4862"/>
                      <a:pt x="6105" y="4862"/>
                    </a:cubicBezTo>
                    <a:cubicBezTo>
                      <a:pt x="5199" y="4862"/>
                      <a:pt x="4291" y="4994"/>
                      <a:pt x="3910" y="5279"/>
                    </a:cubicBezTo>
                    <a:cubicBezTo>
                      <a:pt x="3722" y="5408"/>
                      <a:pt x="3641" y="5537"/>
                      <a:pt x="3629" y="5666"/>
                    </a:cubicBezTo>
                    <a:cubicBezTo>
                      <a:pt x="3617" y="5830"/>
                      <a:pt x="3734" y="5958"/>
                      <a:pt x="3910" y="6122"/>
                    </a:cubicBezTo>
                    <a:cubicBezTo>
                      <a:pt x="4074" y="6298"/>
                      <a:pt x="4261" y="6485"/>
                      <a:pt x="4296" y="6766"/>
                    </a:cubicBezTo>
                    <a:cubicBezTo>
                      <a:pt x="4319" y="7164"/>
                      <a:pt x="4273" y="7187"/>
                      <a:pt x="4085" y="7304"/>
                    </a:cubicBezTo>
                    <a:cubicBezTo>
                      <a:pt x="3851" y="7445"/>
                      <a:pt x="3652" y="7609"/>
                      <a:pt x="3488" y="7819"/>
                    </a:cubicBezTo>
                    <a:cubicBezTo>
                      <a:pt x="2997" y="8381"/>
                      <a:pt x="3243" y="9060"/>
                      <a:pt x="3465" y="9657"/>
                    </a:cubicBezTo>
                    <a:cubicBezTo>
                      <a:pt x="3547" y="9856"/>
                      <a:pt x="3605" y="10066"/>
                      <a:pt x="3664" y="10277"/>
                    </a:cubicBezTo>
                    <a:cubicBezTo>
                      <a:pt x="3734" y="10652"/>
                      <a:pt x="3722" y="10757"/>
                      <a:pt x="3664" y="10815"/>
                    </a:cubicBezTo>
                    <a:cubicBezTo>
                      <a:pt x="3644" y="10836"/>
                      <a:pt x="3611" y="10843"/>
                      <a:pt x="3571" y="10843"/>
                    </a:cubicBezTo>
                    <a:cubicBezTo>
                      <a:pt x="3493" y="10843"/>
                      <a:pt x="3385" y="10815"/>
                      <a:pt x="3278" y="10792"/>
                    </a:cubicBezTo>
                    <a:cubicBezTo>
                      <a:pt x="3032" y="10734"/>
                      <a:pt x="2868" y="9949"/>
                      <a:pt x="2821" y="9469"/>
                    </a:cubicBezTo>
                    <a:lnTo>
                      <a:pt x="2821" y="9423"/>
                    </a:lnTo>
                    <a:lnTo>
                      <a:pt x="2786" y="9411"/>
                    </a:lnTo>
                    <a:cubicBezTo>
                      <a:pt x="2564" y="9306"/>
                      <a:pt x="2330" y="9259"/>
                      <a:pt x="2096" y="9259"/>
                    </a:cubicBezTo>
                    <a:cubicBezTo>
                      <a:pt x="1920" y="9259"/>
                      <a:pt x="1756" y="9282"/>
                      <a:pt x="1604" y="9352"/>
                    </a:cubicBezTo>
                    <a:cubicBezTo>
                      <a:pt x="1581" y="9235"/>
                      <a:pt x="1522" y="9142"/>
                      <a:pt x="1464" y="9060"/>
                    </a:cubicBezTo>
                    <a:cubicBezTo>
                      <a:pt x="1066" y="8463"/>
                      <a:pt x="153" y="6988"/>
                      <a:pt x="246" y="6040"/>
                    </a:cubicBezTo>
                    <a:cubicBezTo>
                      <a:pt x="328" y="5045"/>
                      <a:pt x="1744" y="4132"/>
                      <a:pt x="2002" y="4015"/>
                    </a:cubicBezTo>
                    <a:cubicBezTo>
                      <a:pt x="2248" y="3887"/>
                      <a:pt x="2189" y="3559"/>
                      <a:pt x="2096" y="3056"/>
                    </a:cubicBezTo>
                    <a:cubicBezTo>
                      <a:pt x="2049" y="2763"/>
                      <a:pt x="2388" y="2108"/>
                      <a:pt x="2880" y="1710"/>
                    </a:cubicBezTo>
                    <a:cubicBezTo>
                      <a:pt x="3100" y="1540"/>
                      <a:pt x="3406" y="1365"/>
                      <a:pt x="3757" y="1365"/>
                    </a:cubicBezTo>
                    <a:cubicBezTo>
                      <a:pt x="3892" y="1365"/>
                      <a:pt x="4033" y="1391"/>
                      <a:pt x="4179" y="1452"/>
                    </a:cubicBezTo>
                    <a:cubicBezTo>
                      <a:pt x="4784" y="1713"/>
                      <a:pt x="5399" y="1848"/>
                      <a:pt x="5873" y="1848"/>
                    </a:cubicBezTo>
                    <a:cubicBezTo>
                      <a:pt x="6124" y="1848"/>
                      <a:pt x="6335" y="1810"/>
                      <a:pt x="6485" y="1733"/>
                    </a:cubicBezTo>
                    <a:cubicBezTo>
                      <a:pt x="6602" y="1686"/>
                      <a:pt x="6684" y="1593"/>
                      <a:pt x="6707" y="1464"/>
                    </a:cubicBezTo>
                    <a:cubicBezTo>
                      <a:pt x="6789" y="1078"/>
                      <a:pt x="7409" y="130"/>
                      <a:pt x="8392" y="130"/>
                    </a:cubicBezTo>
                    <a:close/>
                    <a:moveTo>
                      <a:pt x="8381" y="1"/>
                    </a:moveTo>
                    <a:cubicBezTo>
                      <a:pt x="7304" y="1"/>
                      <a:pt x="6648" y="1007"/>
                      <a:pt x="6555" y="1452"/>
                    </a:cubicBezTo>
                    <a:cubicBezTo>
                      <a:pt x="6531" y="1522"/>
                      <a:pt x="6485" y="1581"/>
                      <a:pt x="6414" y="1616"/>
                    </a:cubicBezTo>
                    <a:cubicBezTo>
                      <a:pt x="6295" y="1674"/>
                      <a:pt x="6110" y="1707"/>
                      <a:pt x="5879" y="1707"/>
                    </a:cubicBezTo>
                    <a:cubicBezTo>
                      <a:pt x="5454" y="1707"/>
                      <a:pt x="4869" y="1596"/>
                      <a:pt x="4226" y="1323"/>
                    </a:cubicBezTo>
                    <a:cubicBezTo>
                      <a:pt x="4056" y="1253"/>
                      <a:pt x="3892" y="1224"/>
                      <a:pt x="3738" y="1224"/>
                    </a:cubicBezTo>
                    <a:cubicBezTo>
                      <a:pt x="3351" y="1224"/>
                      <a:pt x="3021" y="1408"/>
                      <a:pt x="2786" y="1593"/>
                    </a:cubicBezTo>
                    <a:cubicBezTo>
                      <a:pt x="2248" y="2037"/>
                      <a:pt x="1897" y="2740"/>
                      <a:pt x="1955" y="3079"/>
                    </a:cubicBezTo>
                    <a:cubicBezTo>
                      <a:pt x="2037" y="3594"/>
                      <a:pt x="2060" y="3816"/>
                      <a:pt x="1932" y="3887"/>
                    </a:cubicBezTo>
                    <a:cubicBezTo>
                      <a:pt x="1908" y="3898"/>
                      <a:pt x="188" y="4846"/>
                      <a:pt x="82" y="6028"/>
                    </a:cubicBezTo>
                    <a:cubicBezTo>
                      <a:pt x="1" y="7023"/>
                      <a:pt x="925" y="8533"/>
                      <a:pt x="1335" y="9142"/>
                    </a:cubicBezTo>
                    <a:cubicBezTo>
                      <a:pt x="1475" y="9352"/>
                      <a:pt x="1452" y="9434"/>
                      <a:pt x="1452" y="9434"/>
                    </a:cubicBezTo>
                    <a:lnTo>
                      <a:pt x="1253" y="9739"/>
                    </a:lnTo>
                    <a:lnTo>
                      <a:pt x="1253" y="9739"/>
                    </a:lnTo>
                    <a:lnTo>
                      <a:pt x="1557" y="9540"/>
                    </a:lnTo>
                    <a:cubicBezTo>
                      <a:pt x="1557" y="9532"/>
                      <a:pt x="1751" y="9409"/>
                      <a:pt x="2086" y="9409"/>
                    </a:cubicBezTo>
                    <a:cubicBezTo>
                      <a:pt x="2252" y="9409"/>
                      <a:pt x="2452" y="9439"/>
                      <a:pt x="2681" y="9528"/>
                    </a:cubicBezTo>
                    <a:cubicBezTo>
                      <a:pt x="2716" y="9821"/>
                      <a:pt x="2845" y="10839"/>
                      <a:pt x="3243" y="10932"/>
                    </a:cubicBezTo>
                    <a:cubicBezTo>
                      <a:pt x="3348" y="10968"/>
                      <a:pt x="3453" y="10979"/>
                      <a:pt x="3559" y="10991"/>
                    </a:cubicBezTo>
                    <a:cubicBezTo>
                      <a:pt x="3571" y="10993"/>
                      <a:pt x="3583" y="10994"/>
                      <a:pt x="3595" y="10994"/>
                    </a:cubicBezTo>
                    <a:cubicBezTo>
                      <a:pt x="3653" y="10994"/>
                      <a:pt x="3709" y="10971"/>
                      <a:pt x="3758" y="10932"/>
                    </a:cubicBezTo>
                    <a:cubicBezTo>
                      <a:pt x="3863" y="10839"/>
                      <a:pt x="3875" y="10628"/>
                      <a:pt x="3804" y="10265"/>
                    </a:cubicBezTo>
                    <a:cubicBezTo>
                      <a:pt x="3746" y="10043"/>
                      <a:pt x="3676" y="9821"/>
                      <a:pt x="3594" y="9622"/>
                    </a:cubicBezTo>
                    <a:cubicBezTo>
                      <a:pt x="3383" y="9025"/>
                      <a:pt x="3161" y="8428"/>
                      <a:pt x="3594" y="7925"/>
                    </a:cubicBezTo>
                    <a:cubicBezTo>
                      <a:pt x="3758" y="7737"/>
                      <a:pt x="3945" y="7573"/>
                      <a:pt x="4156" y="7445"/>
                    </a:cubicBezTo>
                    <a:cubicBezTo>
                      <a:pt x="4378" y="7304"/>
                      <a:pt x="4472" y="7234"/>
                      <a:pt x="4436" y="6766"/>
                    </a:cubicBezTo>
                    <a:cubicBezTo>
                      <a:pt x="4401" y="6426"/>
                      <a:pt x="4179" y="6216"/>
                      <a:pt x="4003" y="6028"/>
                    </a:cubicBezTo>
                    <a:cubicBezTo>
                      <a:pt x="3875" y="5900"/>
                      <a:pt x="3769" y="5794"/>
                      <a:pt x="3769" y="5689"/>
                    </a:cubicBezTo>
                    <a:cubicBezTo>
                      <a:pt x="3781" y="5607"/>
                      <a:pt x="3851" y="5513"/>
                      <a:pt x="3992" y="5408"/>
                    </a:cubicBezTo>
                    <a:cubicBezTo>
                      <a:pt x="4347" y="5142"/>
                      <a:pt x="5218" y="5019"/>
                      <a:pt x="6092" y="5019"/>
                    </a:cubicBezTo>
                    <a:cubicBezTo>
                      <a:pt x="6945" y="5019"/>
                      <a:pt x="7800" y="5136"/>
                      <a:pt x="8182" y="5350"/>
                    </a:cubicBezTo>
                    <a:cubicBezTo>
                      <a:pt x="9258" y="5958"/>
                      <a:pt x="9809" y="6426"/>
                      <a:pt x="9809" y="6742"/>
                    </a:cubicBezTo>
                    <a:cubicBezTo>
                      <a:pt x="9809" y="6988"/>
                      <a:pt x="10253" y="7257"/>
                      <a:pt x="10780" y="7316"/>
                    </a:cubicBezTo>
                    <a:cubicBezTo>
                      <a:pt x="10828" y="7321"/>
                      <a:pt x="10894" y="7327"/>
                      <a:pt x="10973" y="7327"/>
                    </a:cubicBezTo>
                    <a:cubicBezTo>
                      <a:pt x="11394" y="7327"/>
                      <a:pt x="12172" y="7177"/>
                      <a:pt x="12419" y="6122"/>
                    </a:cubicBezTo>
                    <a:cubicBezTo>
                      <a:pt x="12805" y="4495"/>
                      <a:pt x="12688" y="3793"/>
                      <a:pt x="12021" y="3641"/>
                    </a:cubicBezTo>
                    <a:cubicBezTo>
                      <a:pt x="11927" y="3617"/>
                      <a:pt x="11822" y="3606"/>
                      <a:pt x="11705" y="3582"/>
                    </a:cubicBezTo>
                    <a:cubicBezTo>
                      <a:pt x="11166" y="3500"/>
                      <a:pt x="10546" y="3418"/>
                      <a:pt x="10593" y="2517"/>
                    </a:cubicBezTo>
                    <a:cubicBezTo>
                      <a:pt x="10593" y="1862"/>
                      <a:pt x="10347" y="1230"/>
                      <a:pt x="9891" y="762"/>
                    </a:cubicBezTo>
                    <a:cubicBezTo>
                      <a:pt x="9457" y="293"/>
                      <a:pt x="8931" y="13"/>
                      <a:pt x="84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6382636" y="1401606"/>
                <a:ext cx="162440" cy="190554"/>
              </a:xfrm>
              <a:custGeom>
                <a:rect b="b" l="l" r="r" t="t"/>
                <a:pathLst>
                  <a:path extrusionOk="0" h="2623" w="2236">
                    <a:moveTo>
                      <a:pt x="989" y="1"/>
                    </a:moveTo>
                    <a:cubicBezTo>
                      <a:pt x="936" y="1"/>
                      <a:pt x="884" y="6"/>
                      <a:pt x="831" y="18"/>
                    </a:cubicBezTo>
                    <a:cubicBezTo>
                      <a:pt x="305" y="135"/>
                      <a:pt x="0" y="814"/>
                      <a:pt x="164" y="1528"/>
                    </a:cubicBezTo>
                    <a:cubicBezTo>
                      <a:pt x="301" y="2170"/>
                      <a:pt x="769" y="2622"/>
                      <a:pt x="1244" y="2622"/>
                    </a:cubicBezTo>
                    <a:cubicBezTo>
                      <a:pt x="1298" y="2622"/>
                      <a:pt x="1352" y="2616"/>
                      <a:pt x="1405" y="2605"/>
                    </a:cubicBezTo>
                    <a:cubicBezTo>
                      <a:pt x="1932" y="2488"/>
                      <a:pt x="2236" y="1820"/>
                      <a:pt x="2084" y="1106"/>
                    </a:cubicBezTo>
                    <a:cubicBezTo>
                      <a:pt x="1936" y="463"/>
                      <a:pt x="1466" y="1"/>
                      <a:pt x="9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6376679" y="1396521"/>
                <a:ext cx="175226" cy="201161"/>
              </a:xfrm>
              <a:custGeom>
                <a:rect b="b" l="l" r="r" t="t"/>
                <a:pathLst>
                  <a:path extrusionOk="0" h="2769" w="2412">
                    <a:moveTo>
                      <a:pt x="1077" y="146"/>
                    </a:moveTo>
                    <a:cubicBezTo>
                      <a:pt x="1288" y="158"/>
                      <a:pt x="1475" y="240"/>
                      <a:pt x="1627" y="381"/>
                    </a:cubicBezTo>
                    <a:cubicBezTo>
                      <a:pt x="1861" y="591"/>
                      <a:pt x="2025" y="872"/>
                      <a:pt x="2096" y="1188"/>
                    </a:cubicBezTo>
                    <a:cubicBezTo>
                      <a:pt x="2166" y="1504"/>
                      <a:pt x="2142" y="1820"/>
                      <a:pt x="2014" y="2124"/>
                    </a:cubicBezTo>
                    <a:cubicBezTo>
                      <a:pt x="1920" y="2359"/>
                      <a:pt x="1721" y="2534"/>
                      <a:pt x="1475" y="2604"/>
                    </a:cubicBezTo>
                    <a:cubicBezTo>
                      <a:pt x="1428" y="2615"/>
                      <a:pt x="1380" y="2619"/>
                      <a:pt x="1332" y="2619"/>
                    </a:cubicBezTo>
                    <a:cubicBezTo>
                      <a:pt x="885" y="2619"/>
                      <a:pt x="443" y="2189"/>
                      <a:pt x="316" y="1586"/>
                    </a:cubicBezTo>
                    <a:cubicBezTo>
                      <a:pt x="164" y="907"/>
                      <a:pt x="445" y="275"/>
                      <a:pt x="937" y="158"/>
                    </a:cubicBezTo>
                    <a:cubicBezTo>
                      <a:pt x="984" y="158"/>
                      <a:pt x="1030" y="146"/>
                      <a:pt x="1077" y="146"/>
                    </a:cubicBezTo>
                    <a:close/>
                    <a:moveTo>
                      <a:pt x="1076" y="1"/>
                    </a:moveTo>
                    <a:cubicBezTo>
                      <a:pt x="1018" y="1"/>
                      <a:pt x="959" y="6"/>
                      <a:pt x="902" y="18"/>
                    </a:cubicBezTo>
                    <a:cubicBezTo>
                      <a:pt x="328" y="146"/>
                      <a:pt x="0" y="860"/>
                      <a:pt x="164" y="1609"/>
                    </a:cubicBezTo>
                    <a:cubicBezTo>
                      <a:pt x="316" y="2288"/>
                      <a:pt x="820" y="2768"/>
                      <a:pt x="1323" y="2768"/>
                    </a:cubicBezTo>
                    <a:cubicBezTo>
                      <a:pt x="1382" y="2768"/>
                      <a:pt x="1440" y="2756"/>
                      <a:pt x="1499" y="2745"/>
                    </a:cubicBezTo>
                    <a:cubicBezTo>
                      <a:pt x="1803" y="2675"/>
                      <a:pt x="2037" y="2464"/>
                      <a:pt x="2154" y="2171"/>
                    </a:cubicBezTo>
                    <a:cubicBezTo>
                      <a:pt x="2412" y="1516"/>
                      <a:pt x="2248" y="755"/>
                      <a:pt x="1733" y="264"/>
                    </a:cubicBezTo>
                    <a:cubicBezTo>
                      <a:pt x="1554" y="94"/>
                      <a:pt x="1315" y="1"/>
                      <a:pt x="1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6344351" y="1103606"/>
                <a:ext cx="116599" cy="302722"/>
              </a:xfrm>
              <a:custGeom>
                <a:rect b="b" l="l" r="r" t="t"/>
                <a:pathLst>
                  <a:path extrusionOk="0" h="4167" w="1605">
                    <a:moveTo>
                      <a:pt x="1475" y="0"/>
                    </a:moveTo>
                    <a:cubicBezTo>
                      <a:pt x="1" y="2130"/>
                      <a:pt x="1288" y="4143"/>
                      <a:pt x="1300" y="4167"/>
                    </a:cubicBezTo>
                    <a:lnTo>
                      <a:pt x="1429" y="4085"/>
                    </a:lnTo>
                    <a:cubicBezTo>
                      <a:pt x="1405" y="4061"/>
                      <a:pt x="176" y="2130"/>
                      <a:pt x="1604" y="82"/>
                    </a:cubicBezTo>
                    <a:lnTo>
                      <a:pt x="14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6479548" y="1589909"/>
                <a:ext cx="233925" cy="217797"/>
              </a:xfrm>
              <a:custGeom>
                <a:rect b="b" l="l" r="r" t="t"/>
                <a:pathLst>
                  <a:path extrusionOk="0" h="2998" w="3220">
                    <a:moveTo>
                      <a:pt x="141" y="1"/>
                    </a:moveTo>
                    <a:lnTo>
                      <a:pt x="1" y="36"/>
                    </a:lnTo>
                    <a:cubicBezTo>
                      <a:pt x="12" y="59"/>
                      <a:pt x="703" y="2880"/>
                      <a:pt x="3196" y="2997"/>
                    </a:cubicBezTo>
                    <a:lnTo>
                      <a:pt x="3219" y="2845"/>
                    </a:lnTo>
                    <a:cubicBezTo>
                      <a:pt x="832" y="2740"/>
                      <a:pt x="141" y="24"/>
                      <a:pt x="1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6680201" y="1764263"/>
                <a:ext cx="70686" cy="59716"/>
              </a:xfrm>
              <a:custGeom>
                <a:rect b="b" l="l" r="r" t="t"/>
                <a:pathLst>
                  <a:path extrusionOk="0" h="822" w="973">
                    <a:moveTo>
                      <a:pt x="563" y="0"/>
                    </a:moveTo>
                    <a:cubicBezTo>
                      <a:pt x="188" y="0"/>
                      <a:pt x="1" y="445"/>
                      <a:pt x="270" y="702"/>
                    </a:cubicBezTo>
                    <a:cubicBezTo>
                      <a:pt x="353" y="785"/>
                      <a:pt x="454" y="822"/>
                      <a:pt x="555" y="822"/>
                    </a:cubicBezTo>
                    <a:cubicBezTo>
                      <a:pt x="767" y="822"/>
                      <a:pt x="972" y="656"/>
                      <a:pt x="972" y="410"/>
                    </a:cubicBezTo>
                    <a:cubicBezTo>
                      <a:pt x="972" y="187"/>
                      <a:pt x="785" y="0"/>
                      <a:pt x="5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6673445" y="1758306"/>
                <a:ext cx="82528" cy="70613"/>
              </a:xfrm>
              <a:custGeom>
                <a:rect b="b" l="l" r="r" t="t"/>
                <a:pathLst>
                  <a:path extrusionOk="0" h="972" w="1136">
                    <a:moveTo>
                      <a:pt x="656" y="152"/>
                    </a:moveTo>
                    <a:cubicBezTo>
                      <a:pt x="843" y="152"/>
                      <a:pt x="995" y="305"/>
                      <a:pt x="995" y="492"/>
                    </a:cubicBezTo>
                    <a:cubicBezTo>
                      <a:pt x="995" y="690"/>
                      <a:pt x="823" y="824"/>
                      <a:pt x="646" y="824"/>
                    </a:cubicBezTo>
                    <a:cubicBezTo>
                      <a:pt x="563" y="824"/>
                      <a:pt x="478" y="794"/>
                      <a:pt x="410" y="726"/>
                    </a:cubicBezTo>
                    <a:cubicBezTo>
                      <a:pt x="199" y="515"/>
                      <a:pt x="351" y="152"/>
                      <a:pt x="656" y="152"/>
                    </a:cubicBezTo>
                    <a:close/>
                    <a:moveTo>
                      <a:pt x="645" y="0"/>
                    </a:moveTo>
                    <a:cubicBezTo>
                      <a:pt x="527" y="0"/>
                      <a:pt x="405" y="43"/>
                      <a:pt x="304" y="141"/>
                    </a:cubicBezTo>
                    <a:cubicBezTo>
                      <a:pt x="0" y="445"/>
                      <a:pt x="223" y="972"/>
                      <a:pt x="656" y="972"/>
                    </a:cubicBezTo>
                    <a:cubicBezTo>
                      <a:pt x="913" y="972"/>
                      <a:pt x="1135" y="749"/>
                      <a:pt x="1135" y="492"/>
                    </a:cubicBezTo>
                    <a:cubicBezTo>
                      <a:pt x="1135" y="197"/>
                      <a:pt x="897" y="0"/>
                      <a:pt x="6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5954960" y="1856888"/>
                <a:ext cx="666686" cy="2080624"/>
              </a:xfrm>
              <a:custGeom>
                <a:rect b="b" l="l" r="r" t="t"/>
                <a:pathLst>
                  <a:path extrusionOk="0" h="28640" w="9177">
                    <a:moveTo>
                      <a:pt x="7503" y="1"/>
                    </a:moveTo>
                    <a:cubicBezTo>
                      <a:pt x="7503" y="1"/>
                      <a:pt x="5372" y="1230"/>
                      <a:pt x="3757" y="1909"/>
                    </a:cubicBezTo>
                    <a:cubicBezTo>
                      <a:pt x="2154" y="2599"/>
                      <a:pt x="340" y="3184"/>
                      <a:pt x="246" y="3524"/>
                    </a:cubicBezTo>
                    <a:cubicBezTo>
                      <a:pt x="152" y="3863"/>
                      <a:pt x="0" y="26639"/>
                      <a:pt x="398" y="26979"/>
                    </a:cubicBezTo>
                    <a:cubicBezTo>
                      <a:pt x="784" y="27318"/>
                      <a:pt x="3418" y="28243"/>
                      <a:pt x="5466" y="28536"/>
                    </a:cubicBezTo>
                    <a:cubicBezTo>
                      <a:pt x="5951" y="28605"/>
                      <a:pt x="6442" y="28639"/>
                      <a:pt x="6933" y="28639"/>
                    </a:cubicBezTo>
                    <a:cubicBezTo>
                      <a:pt x="7686" y="28639"/>
                      <a:pt x="8440" y="28558"/>
                      <a:pt x="9176" y="28395"/>
                    </a:cubicBezTo>
                    <a:lnTo>
                      <a:pt x="75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5959174" y="1848388"/>
                <a:ext cx="666686" cy="2094427"/>
              </a:xfrm>
              <a:custGeom>
                <a:rect b="b" l="l" r="r" t="t"/>
                <a:pathLst>
                  <a:path extrusionOk="0" h="28830" w="9177">
                    <a:moveTo>
                      <a:pt x="7386" y="247"/>
                    </a:moveTo>
                    <a:lnTo>
                      <a:pt x="9036" y="28454"/>
                    </a:lnTo>
                    <a:cubicBezTo>
                      <a:pt x="8323" y="28607"/>
                      <a:pt x="7597" y="28682"/>
                      <a:pt x="6873" y="28682"/>
                    </a:cubicBezTo>
                    <a:cubicBezTo>
                      <a:pt x="6386" y="28682"/>
                      <a:pt x="5900" y="28648"/>
                      <a:pt x="5420" y="28582"/>
                    </a:cubicBezTo>
                    <a:cubicBezTo>
                      <a:pt x="3360" y="28290"/>
                      <a:pt x="738" y="27353"/>
                      <a:pt x="387" y="27049"/>
                    </a:cubicBezTo>
                    <a:cubicBezTo>
                      <a:pt x="235" y="26792"/>
                      <a:pt x="153" y="22403"/>
                      <a:pt x="153" y="15298"/>
                    </a:cubicBezTo>
                    <a:cubicBezTo>
                      <a:pt x="153" y="9563"/>
                      <a:pt x="200" y="3863"/>
                      <a:pt x="258" y="3664"/>
                    </a:cubicBezTo>
                    <a:cubicBezTo>
                      <a:pt x="317" y="3454"/>
                      <a:pt x="1335" y="3056"/>
                      <a:pt x="2318" y="2669"/>
                    </a:cubicBezTo>
                    <a:cubicBezTo>
                      <a:pt x="2786" y="2482"/>
                      <a:pt x="3255" y="2295"/>
                      <a:pt x="3723" y="2096"/>
                    </a:cubicBezTo>
                    <a:cubicBezTo>
                      <a:pt x="5127" y="1511"/>
                      <a:pt x="6941" y="492"/>
                      <a:pt x="7386" y="247"/>
                    </a:cubicBezTo>
                    <a:close/>
                    <a:moveTo>
                      <a:pt x="7515" y="1"/>
                    </a:moveTo>
                    <a:lnTo>
                      <a:pt x="7409" y="59"/>
                    </a:lnTo>
                    <a:cubicBezTo>
                      <a:pt x="7386" y="71"/>
                      <a:pt x="5256" y="1288"/>
                      <a:pt x="3676" y="1967"/>
                    </a:cubicBezTo>
                    <a:cubicBezTo>
                      <a:pt x="3208" y="2166"/>
                      <a:pt x="2728" y="2353"/>
                      <a:pt x="2271" y="2529"/>
                    </a:cubicBezTo>
                    <a:cubicBezTo>
                      <a:pt x="949" y="3044"/>
                      <a:pt x="188" y="3360"/>
                      <a:pt x="118" y="3617"/>
                    </a:cubicBezTo>
                    <a:cubicBezTo>
                      <a:pt x="59" y="3816"/>
                      <a:pt x="1" y="9856"/>
                      <a:pt x="1" y="15368"/>
                    </a:cubicBezTo>
                    <a:cubicBezTo>
                      <a:pt x="1" y="26909"/>
                      <a:pt x="211" y="27096"/>
                      <a:pt x="282" y="27154"/>
                    </a:cubicBezTo>
                    <a:cubicBezTo>
                      <a:pt x="715" y="27529"/>
                      <a:pt x="3395" y="28442"/>
                      <a:pt x="5396" y="28734"/>
                    </a:cubicBezTo>
                    <a:cubicBezTo>
                      <a:pt x="5876" y="28793"/>
                      <a:pt x="6356" y="28828"/>
                      <a:pt x="6848" y="28828"/>
                    </a:cubicBezTo>
                    <a:cubicBezTo>
                      <a:pt x="6895" y="28829"/>
                      <a:pt x="6943" y="28829"/>
                      <a:pt x="6991" y="28829"/>
                    </a:cubicBezTo>
                    <a:cubicBezTo>
                      <a:pt x="7705" y="28829"/>
                      <a:pt x="8427" y="28748"/>
                      <a:pt x="9118" y="28594"/>
                    </a:cubicBezTo>
                    <a:lnTo>
                      <a:pt x="9177" y="28571"/>
                    </a:lnTo>
                    <a:lnTo>
                      <a:pt x="7515" y="118"/>
                    </a:lnTo>
                    <a:lnTo>
                      <a:pt x="751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6317980" y="1856888"/>
                <a:ext cx="256882" cy="1249973"/>
              </a:xfrm>
              <a:custGeom>
                <a:rect b="b" l="l" r="r" t="t"/>
                <a:pathLst>
                  <a:path extrusionOk="0" h="17206" w="3536">
                    <a:moveTo>
                      <a:pt x="2517" y="1"/>
                    </a:moveTo>
                    <a:cubicBezTo>
                      <a:pt x="1698" y="504"/>
                      <a:pt x="867" y="961"/>
                      <a:pt x="1" y="1359"/>
                    </a:cubicBezTo>
                    <a:cubicBezTo>
                      <a:pt x="293" y="3688"/>
                      <a:pt x="1089" y="9867"/>
                      <a:pt x="1639" y="12454"/>
                    </a:cubicBezTo>
                    <a:cubicBezTo>
                      <a:pt x="2037" y="14350"/>
                      <a:pt x="2904" y="16082"/>
                      <a:pt x="3536" y="17206"/>
                    </a:cubicBezTo>
                    <a:lnTo>
                      <a:pt x="25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6312895" y="1847589"/>
                <a:ext cx="268796" cy="1281429"/>
              </a:xfrm>
              <a:custGeom>
                <a:rect b="b" l="l" r="r" t="t"/>
                <a:pathLst>
                  <a:path extrusionOk="0" h="17639" w="3700">
                    <a:moveTo>
                      <a:pt x="2517" y="258"/>
                    </a:moveTo>
                    <a:lnTo>
                      <a:pt x="3512" y="17018"/>
                    </a:lnTo>
                    <a:cubicBezTo>
                      <a:pt x="2903" y="15894"/>
                      <a:pt x="2143" y="14291"/>
                      <a:pt x="1780" y="12559"/>
                    </a:cubicBezTo>
                    <a:cubicBezTo>
                      <a:pt x="1241" y="10019"/>
                      <a:pt x="457" y="4038"/>
                      <a:pt x="141" y="1533"/>
                    </a:cubicBezTo>
                    <a:cubicBezTo>
                      <a:pt x="1206" y="1042"/>
                      <a:pt x="2201" y="445"/>
                      <a:pt x="2517" y="258"/>
                    </a:cubicBezTo>
                    <a:close/>
                    <a:moveTo>
                      <a:pt x="2657" y="0"/>
                    </a:moveTo>
                    <a:lnTo>
                      <a:pt x="2552" y="70"/>
                    </a:lnTo>
                    <a:cubicBezTo>
                      <a:pt x="1745" y="562"/>
                      <a:pt x="902" y="1018"/>
                      <a:pt x="47" y="1428"/>
                    </a:cubicBezTo>
                    <a:lnTo>
                      <a:pt x="1" y="1451"/>
                    </a:lnTo>
                    <a:lnTo>
                      <a:pt x="1" y="1498"/>
                    </a:lnTo>
                    <a:cubicBezTo>
                      <a:pt x="317" y="3980"/>
                      <a:pt x="1101" y="10019"/>
                      <a:pt x="1639" y="12594"/>
                    </a:cubicBezTo>
                    <a:cubicBezTo>
                      <a:pt x="2037" y="14490"/>
                      <a:pt x="2892" y="16234"/>
                      <a:pt x="3547" y="17369"/>
                    </a:cubicBezTo>
                    <a:lnTo>
                      <a:pt x="3699" y="17638"/>
                    </a:lnTo>
                    <a:lnTo>
                      <a:pt x="265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6843512" y="1896917"/>
                <a:ext cx="482161" cy="2020981"/>
              </a:xfrm>
              <a:custGeom>
                <a:rect b="b" l="l" r="r" t="t"/>
                <a:pathLst>
                  <a:path extrusionOk="0" h="27819" w="6637">
                    <a:moveTo>
                      <a:pt x="0" y="0"/>
                    </a:moveTo>
                    <a:cubicBezTo>
                      <a:pt x="0" y="0"/>
                      <a:pt x="1522" y="10288"/>
                      <a:pt x="1416" y="15309"/>
                    </a:cubicBezTo>
                    <a:cubicBezTo>
                      <a:pt x="1323" y="20330"/>
                      <a:pt x="1276" y="27797"/>
                      <a:pt x="1276" y="27797"/>
                    </a:cubicBezTo>
                    <a:cubicBezTo>
                      <a:pt x="1276" y="27797"/>
                      <a:pt x="1555" y="27819"/>
                      <a:pt x="1988" y="27819"/>
                    </a:cubicBezTo>
                    <a:cubicBezTo>
                      <a:pt x="2656" y="27819"/>
                      <a:pt x="3691" y="27767"/>
                      <a:pt x="4635" y="27505"/>
                    </a:cubicBezTo>
                    <a:cubicBezTo>
                      <a:pt x="6203" y="27060"/>
                      <a:pt x="6636" y="26720"/>
                      <a:pt x="6636" y="26720"/>
                    </a:cubicBezTo>
                    <a:cubicBezTo>
                      <a:pt x="6636" y="26720"/>
                      <a:pt x="5419" y="13261"/>
                      <a:pt x="5220" y="10382"/>
                    </a:cubicBezTo>
                    <a:cubicBezTo>
                      <a:pt x="5033" y="7502"/>
                      <a:pt x="4494" y="772"/>
                      <a:pt x="4494" y="7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>
                <a:off x="6837555" y="1890960"/>
                <a:ext cx="494076" cy="2032241"/>
              </a:xfrm>
              <a:custGeom>
                <a:rect b="b" l="l" r="r" t="t"/>
                <a:pathLst>
                  <a:path extrusionOk="0" h="27974" w="6801">
                    <a:moveTo>
                      <a:pt x="176" y="164"/>
                    </a:moveTo>
                    <a:lnTo>
                      <a:pt x="4506" y="925"/>
                    </a:lnTo>
                    <a:cubicBezTo>
                      <a:pt x="4565" y="1580"/>
                      <a:pt x="5056" y="7772"/>
                      <a:pt x="5243" y="10475"/>
                    </a:cubicBezTo>
                    <a:cubicBezTo>
                      <a:pt x="5431" y="13237"/>
                      <a:pt x="6578" y="25925"/>
                      <a:pt x="6648" y="26767"/>
                    </a:cubicBezTo>
                    <a:cubicBezTo>
                      <a:pt x="6519" y="26849"/>
                      <a:pt x="6004" y="27154"/>
                      <a:pt x="4705" y="27516"/>
                    </a:cubicBezTo>
                    <a:cubicBezTo>
                      <a:pt x="3769" y="27775"/>
                      <a:pt x="2734" y="27827"/>
                      <a:pt x="2069" y="27827"/>
                    </a:cubicBezTo>
                    <a:cubicBezTo>
                      <a:pt x="1769" y="27827"/>
                      <a:pt x="1545" y="27816"/>
                      <a:pt x="1440" y="27809"/>
                    </a:cubicBezTo>
                    <a:cubicBezTo>
                      <a:pt x="1440" y="27048"/>
                      <a:pt x="1486" y="20108"/>
                      <a:pt x="1580" y="15391"/>
                    </a:cubicBezTo>
                    <a:cubicBezTo>
                      <a:pt x="1674" y="10686"/>
                      <a:pt x="328" y="1252"/>
                      <a:pt x="176" y="164"/>
                    </a:cubicBezTo>
                    <a:close/>
                    <a:moveTo>
                      <a:pt x="0" y="0"/>
                    </a:moveTo>
                    <a:lnTo>
                      <a:pt x="12" y="94"/>
                    </a:lnTo>
                    <a:cubicBezTo>
                      <a:pt x="35" y="199"/>
                      <a:pt x="1533" y="10428"/>
                      <a:pt x="1440" y="15391"/>
                    </a:cubicBezTo>
                    <a:cubicBezTo>
                      <a:pt x="1334" y="20365"/>
                      <a:pt x="1288" y="27809"/>
                      <a:pt x="1288" y="27879"/>
                    </a:cubicBezTo>
                    <a:lnTo>
                      <a:pt x="1288" y="27949"/>
                    </a:lnTo>
                    <a:lnTo>
                      <a:pt x="1358" y="27949"/>
                    </a:lnTo>
                    <a:cubicBezTo>
                      <a:pt x="1358" y="27949"/>
                      <a:pt x="1650" y="27973"/>
                      <a:pt x="2083" y="27973"/>
                    </a:cubicBezTo>
                    <a:cubicBezTo>
                      <a:pt x="2128" y="27973"/>
                      <a:pt x="2173" y="27974"/>
                      <a:pt x="2218" y="27974"/>
                    </a:cubicBezTo>
                    <a:cubicBezTo>
                      <a:pt x="3074" y="27974"/>
                      <a:pt x="3917" y="27868"/>
                      <a:pt x="4740" y="27657"/>
                    </a:cubicBezTo>
                    <a:cubicBezTo>
                      <a:pt x="6297" y="27224"/>
                      <a:pt x="6742" y="26884"/>
                      <a:pt x="6765" y="26861"/>
                    </a:cubicBezTo>
                    <a:lnTo>
                      <a:pt x="6800" y="26838"/>
                    </a:lnTo>
                    <a:lnTo>
                      <a:pt x="6800" y="26802"/>
                    </a:lnTo>
                    <a:cubicBezTo>
                      <a:pt x="6788" y="26662"/>
                      <a:pt x="5571" y="13308"/>
                      <a:pt x="5384" y="10464"/>
                    </a:cubicBezTo>
                    <a:cubicBezTo>
                      <a:pt x="5185" y="7619"/>
                      <a:pt x="4647" y="925"/>
                      <a:pt x="4647" y="854"/>
                    </a:cubicBezTo>
                    <a:lnTo>
                      <a:pt x="4647" y="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>
                <a:off x="6844312" y="1896917"/>
                <a:ext cx="253467" cy="1133446"/>
              </a:xfrm>
              <a:custGeom>
                <a:rect b="b" l="l" r="r" t="t"/>
                <a:pathLst>
                  <a:path extrusionOk="0" h="15602" w="3489">
                    <a:moveTo>
                      <a:pt x="1" y="0"/>
                    </a:moveTo>
                    <a:cubicBezTo>
                      <a:pt x="1" y="0"/>
                      <a:pt x="1511" y="10288"/>
                      <a:pt x="1417" y="15309"/>
                    </a:cubicBezTo>
                    <a:cubicBezTo>
                      <a:pt x="1417" y="15414"/>
                      <a:pt x="1417" y="15508"/>
                      <a:pt x="1405" y="15602"/>
                    </a:cubicBezTo>
                    <a:cubicBezTo>
                      <a:pt x="1827" y="14888"/>
                      <a:pt x="2611" y="13202"/>
                      <a:pt x="3020" y="9949"/>
                    </a:cubicBezTo>
                    <a:cubicBezTo>
                      <a:pt x="3489" y="6250"/>
                      <a:pt x="2786" y="1978"/>
                      <a:pt x="2482" y="4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6837555" y="1890088"/>
                <a:ext cx="265309" cy="1159817"/>
              </a:xfrm>
              <a:custGeom>
                <a:rect b="b" l="l" r="r" t="t"/>
                <a:pathLst>
                  <a:path extrusionOk="0" h="15965" w="3652">
                    <a:moveTo>
                      <a:pt x="176" y="176"/>
                    </a:moveTo>
                    <a:lnTo>
                      <a:pt x="2516" y="597"/>
                    </a:lnTo>
                    <a:cubicBezTo>
                      <a:pt x="2844" y="2259"/>
                      <a:pt x="3511" y="6403"/>
                      <a:pt x="3043" y="10031"/>
                    </a:cubicBezTo>
                    <a:cubicBezTo>
                      <a:pt x="2680" y="12933"/>
                      <a:pt x="2025" y="14584"/>
                      <a:pt x="1580" y="15403"/>
                    </a:cubicBezTo>
                    <a:cubicBezTo>
                      <a:pt x="1674" y="10698"/>
                      <a:pt x="328" y="1264"/>
                      <a:pt x="176" y="176"/>
                    </a:cubicBezTo>
                    <a:close/>
                    <a:moveTo>
                      <a:pt x="0" y="0"/>
                    </a:moveTo>
                    <a:lnTo>
                      <a:pt x="12" y="94"/>
                    </a:lnTo>
                    <a:cubicBezTo>
                      <a:pt x="35" y="199"/>
                      <a:pt x="1533" y="10440"/>
                      <a:pt x="1440" y="15403"/>
                    </a:cubicBezTo>
                    <a:lnTo>
                      <a:pt x="1428" y="15965"/>
                    </a:lnTo>
                    <a:lnTo>
                      <a:pt x="1568" y="15731"/>
                    </a:lnTo>
                    <a:cubicBezTo>
                      <a:pt x="1990" y="15005"/>
                      <a:pt x="2774" y="13308"/>
                      <a:pt x="3195" y="10043"/>
                    </a:cubicBezTo>
                    <a:cubicBezTo>
                      <a:pt x="3652" y="6379"/>
                      <a:pt x="2973" y="2166"/>
                      <a:pt x="2657" y="527"/>
                    </a:cubicBezTo>
                    <a:lnTo>
                      <a:pt x="2645" y="4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6622373" y="2818959"/>
                <a:ext cx="535775" cy="398472"/>
              </a:xfrm>
              <a:custGeom>
                <a:rect b="b" l="l" r="r" t="t"/>
                <a:pathLst>
                  <a:path extrusionOk="0" h="5485" w="7375">
                    <a:moveTo>
                      <a:pt x="4672" y="0"/>
                    </a:moveTo>
                    <a:cubicBezTo>
                      <a:pt x="4278" y="0"/>
                      <a:pt x="3543" y="506"/>
                      <a:pt x="3103" y="545"/>
                    </a:cubicBezTo>
                    <a:cubicBezTo>
                      <a:pt x="2588" y="592"/>
                      <a:pt x="1476" y="1341"/>
                      <a:pt x="1125" y="1821"/>
                    </a:cubicBezTo>
                    <a:cubicBezTo>
                      <a:pt x="797" y="2301"/>
                      <a:pt x="504" y="2804"/>
                      <a:pt x="247" y="3331"/>
                    </a:cubicBezTo>
                    <a:lnTo>
                      <a:pt x="1" y="5484"/>
                    </a:lnTo>
                    <a:cubicBezTo>
                      <a:pt x="1" y="5484"/>
                      <a:pt x="2751" y="5367"/>
                      <a:pt x="3512" y="5122"/>
                    </a:cubicBezTo>
                    <a:cubicBezTo>
                      <a:pt x="3969" y="4993"/>
                      <a:pt x="4413" y="4806"/>
                      <a:pt x="4823" y="4572"/>
                    </a:cubicBezTo>
                    <a:cubicBezTo>
                      <a:pt x="5104" y="4408"/>
                      <a:pt x="6099" y="4127"/>
                      <a:pt x="6181" y="3776"/>
                    </a:cubicBezTo>
                    <a:cubicBezTo>
                      <a:pt x="6208" y="3655"/>
                      <a:pt x="6075" y="3614"/>
                      <a:pt x="5886" y="3614"/>
                    </a:cubicBezTo>
                    <a:cubicBezTo>
                      <a:pt x="5655" y="3614"/>
                      <a:pt x="5340" y="3675"/>
                      <a:pt x="5130" y="3722"/>
                    </a:cubicBezTo>
                    <a:lnTo>
                      <a:pt x="5130" y="3722"/>
                    </a:lnTo>
                    <a:cubicBezTo>
                      <a:pt x="5413" y="3649"/>
                      <a:pt x="5690" y="3562"/>
                      <a:pt x="5958" y="3460"/>
                    </a:cubicBezTo>
                    <a:cubicBezTo>
                      <a:pt x="6274" y="3354"/>
                      <a:pt x="6567" y="3190"/>
                      <a:pt x="6813" y="2980"/>
                    </a:cubicBezTo>
                    <a:cubicBezTo>
                      <a:pt x="7375" y="2465"/>
                      <a:pt x="7293" y="2301"/>
                      <a:pt x="6696" y="2301"/>
                    </a:cubicBezTo>
                    <a:cubicBezTo>
                      <a:pt x="6099" y="2301"/>
                      <a:pt x="4823" y="2582"/>
                      <a:pt x="4472" y="2617"/>
                    </a:cubicBezTo>
                    <a:cubicBezTo>
                      <a:pt x="4436" y="2622"/>
                      <a:pt x="4408" y="2624"/>
                      <a:pt x="4386" y="2624"/>
                    </a:cubicBezTo>
                    <a:cubicBezTo>
                      <a:pt x="4200" y="2624"/>
                      <a:pt x="4472" y="2465"/>
                      <a:pt x="4472" y="2465"/>
                    </a:cubicBezTo>
                    <a:cubicBezTo>
                      <a:pt x="4472" y="2465"/>
                      <a:pt x="6497" y="2020"/>
                      <a:pt x="6731" y="1786"/>
                    </a:cubicBezTo>
                    <a:cubicBezTo>
                      <a:pt x="6968" y="1549"/>
                      <a:pt x="6976" y="1105"/>
                      <a:pt x="6368" y="1105"/>
                    </a:cubicBezTo>
                    <a:cubicBezTo>
                      <a:pt x="6345" y="1105"/>
                      <a:pt x="6322" y="1106"/>
                      <a:pt x="6298" y="1107"/>
                    </a:cubicBezTo>
                    <a:cubicBezTo>
                      <a:pt x="5619" y="1142"/>
                      <a:pt x="3196" y="1786"/>
                      <a:pt x="3196" y="1786"/>
                    </a:cubicBezTo>
                    <a:cubicBezTo>
                      <a:pt x="3301" y="1646"/>
                      <a:pt x="3442" y="1528"/>
                      <a:pt x="3594" y="1423"/>
                    </a:cubicBezTo>
                    <a:cubicBezTo>
                      <a:pt x="3910" y="1189"/>
                      <a:pt x="4390" y="1154"/>
                      <a:pt x="4589" y="943"/>
                    </a:cubicBezTo>
                    <a:cubicBezTo>
                      <a:pt x="4788" y="744"/>
                      <a:pt x="5151" y="346"/>
                      <a:pt x="4858" y="65"/>
                    </a:cubicBezTo>
                    <a:cubicBezTo>
                      <a:pt x="4812" y="20"/>
                      <a:pt x="4748" y="0"/>
                      <a:pt x="4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6616489" y="2814091"/>
                <a:ext cx="535703" cy="408424"/>
              </a:xfrm>
              <a:custGeom>
                <a:rect b="b" l="l" r="r" t="t"/>
                <a:pathLst>
                  <a:path extrusionOk="0" h="5622" w="7374">
                    <a:moveTo>
                      <a:pt x="4762" y="136"/>
                    </a:moveTo>
                    <a:cubicBezTo>
                      <a:pt x="4818" y="136"/>
                      <a:pt x="4862" y="149"/>
                      <a:pt x="4892" y="179"/>
                    </a:cubicBezTo>
                    <a:cubicBezTo>
                      <a:pt x="5056" y="343"/>
                      <a:pt x="4963" y="601"/>
                      <a:pt x="4611" y="952"/>
                    </a:cubicBezTo>
                    <a:cubicBezTo>
                      <a:pt x="4483" y="1045"/>
                      <a:pt x="4342" y="1116"/>
                      <a:pt x="4190" y="1162"/>
                    </a:cubicBezTo>
                    <a:cubicBezTo>
                      <a:pt x="3991" y="1221"/>
                      <a:pt x="3804" y="1303"/>
                      <a:pt x="3628" y="1420"/>
                    </a:cubicBezTo>
                    <a:cubicBezTo>
                      <a:pt x="3476" y="1525"/>
                      <a:pt x="3336" y="1654"/>
                      <a:pt x="3207" y="1794"/>
                    </a:cubicBezTo>
                    <a:lnTo>
                      <a:pt x="3102" y="1958"/>
                    </a:lnTo>
                    <a:lnTo>
                      <a:pt x="3289" y="1912"/>
                    </a:lnTo>
                    <a:cubicBezTo>
                      <a:pt x="3312" y="1900"/>
                      <a:pt x="5723" y="1279"/>
                      <a:pt x="6379" y="1233"/>
                    </a:cubicBezTo>
                    <a:cubicBezTo>
                      <a:pt x="6400" y="1232"/>
                      <a:pt x="6421" y="1231"/>
                      <a:pt x="6441" y="1231"/>
                    </a:cubicBezTo>
                    <a:cubicBezTo>
                      <a:pt x="6665" y="1231"/>
                      <a:pt x="6817" y="1290"/>
                      <a:pt x="6870" y="1408"/>
                    </a:cubicBezTo>
                    <a:cubicBezTo>
                      <a:pt x="6905" y="1549"/>
                      <a:pt x="6870" y="1689"/>
                      <a:pt x="6765" y="1783"/>
                    </a:cubicBezTo>
                    <a:cubicBezTo>
                      <a:pt x="6601" y="1947"/>
                      <a:pt x="5337" y="2274"/>
                      <a:pt x="4529" y="2450"/>
                    </a:cubicBezTo>
                    <a:lnTo>
                      <a:pt x="4506" y="2450"/>
                    </a:lnTo>
                    <a:cubicBezTo>
                      <a:pt x="4295" y="2579"/>
                      <a:pt x="4319" y="2661"/>
                      <a:pt x="4331" y="2684"/>
                    </a:cubicBezTo>
                    <a:cubicBezTo>
                      <a:pt x="4354" y="2746"/>
                      <a:pt x="4419" y="2757"/>
                      <a:pt x="4481" y="2757"/>
                    </a:cubicBezTo>
                    <a:cubicBezTo>
                      <a:pt x="4511" y="2757"/>
                      <a:pt x="4541" y="2754"/>
                      <a:pt x="4565" y="2754"/>
                    </a:cubicBezTo>
                    <a:cubicBezTo>
                      <a:pt x="4670" y="2743"/>
                      <a:pt x="4869" y="2707"/>
                      <a:pt x="5103" y="2661"/>
                    </a:cubicBezTo>
                    <a:cubicBezTo>
                      <a:pt x="5653" y="2544"/>
                      <a:pt x="6215" y="2473"/>
                      <a:pt x="6777" y="2426"/>
                    </a:cubicBezTo>
                    <a:cubicBezTo>
                      <a:pt x="7128" y="2426"/>
                      <a:pt x="7186" y="2485"/>
                      <a:pt x="7198" y="2508"/>
                    </a:cubicBezTo>
                    <a:cubicBezTo>
                      <a:pt x="7210" y="2544"/>
                      <a:pt x="7198" y="2649"/>
                      <a:pt x="6847" y="2977"/>
                    </a:cubicBezTo>
                    <a:cubicBezTo>
                      <a:pt x="6601" y="3187"/>
                      <a:pt x="6320" y="3339"/>
                      <a:pt x="6016" y="3445"/>
                    </a:cubicBezTo>
                    <a:cubicBezTo>
                      <a:pt x="5758" y="3550"/>
                      <a:pt x="5501" y="3632"/>
                      <a:pt x="5243" y="3691"/>
                    </a:cubicBezTo>
                    <a:cubicBezTo>
                      <a:pt x="5115" y="3726"/>
                      <a:pt x="5009" y="3749"/>
                      <a:pt x="4963" y="3761"/>
                    </a:cubicBezTo>
                    <a:lnTo>
                      <a:pt x="4998" y="3913"/>
                    </a:lnTo>
                    <a:cubicBezTo>
                      <a:pt x="4998" y="3913"/>
                      <a:pt x="5103" y="3890"/>
                      <a:pt x="5267" y="3843"/>
                    </a:cubicBezTo>
                    <a:cubicBezTo>
                      <a:pt x="5525" y="3785"/>
                      <a:pt x="5779" y="3750"/>
                      <a:pt x="5955" y="3750"/>
                    </a:cubicBezTo>
                    <a:cubicBezTo>
                      <a:pt x="6067" y="3750"/>
                      <a:pt x="6148" y="3764"/>
                      <a:pt x="6180" y="3796"/>
                    </a:cubicBezTo>
                    <a:lnTo>
                      <a:pt x="6180" y="3819"/>
                    </a:lnTo>
                    <a:cubicBezTo>
                      <a:pt x="6133" y="4042"/>
                      <a:pt x="5595" y="4264"/>
                      <a:pt x="5232" y="4404"/>
                    </a:cubicBezTo>
                    <a:cubicBezTo>
                      <a:pt x="5103" y="4451"/>
                      <a:pt x="4986" y="4510"/>
                      <a:pt x="4869" y="4568"/>
                    </a:cubicBezTo>
                    <a:cubicBezTo>
                      <a:pt x="4459" y="4802"/>
                      <a:pt x="4015" y="4990"/>
                      <a:pt x="3570" y="5118"/>
                    </a:cubicBezTo>
                    <a:cubicBezTo>
                      <a:pt x="2903" y="5317"/>
                      <a:pt x="632" y="5446"/>
                      <a:pt x="164" y="5470"/>
                    </a:cubicBezTo>
                    <a:lnTo>
                      <a:pt x="398" y="3421"/>
                    </a:lnTo>
                    <a:cubicBezTo>
                      <a:pt x="644" y="2906"/>
                      <a:pt x="936" y="2403"/>
                      <a:pt x="1264" y="1923"/>
                    </a:cubicBezTo>
                    <a:cubicBezTo>
                      <a:pt x="1603" y="1467"/>
                      <a:pt x="2704" y="718"/>
                      <a:pt x="3195" y="683"/>
                    </a:cubicBezTo>
                    <a:cubicBezTo>
                      <a:pt x="3476" y="624"/>
                      <a:pt x="3745" y="530"/>
                      <a:pt x="4003" y="402"/>
                    </a:cubicBezTo>
                    <a:cubicBezTo>
                      <a:pt x="4281" y="276"/>
                      <a:pt x="4580" y="136"/>
                      <a:pt x="4762" y="136"/>
                    </a:cubicBezTo>
                    <a:close/>
                    <a:moveTo>
                      <a:pt x="4757" y="1"/>
                    </a:moveTo>
                    <a:cubicBezTo>
                      <a:pt x="4538" y="1"/>
                      <a:pt x="4247" y="134"/>
                      <a:pt x="3944" y="273"/>
                    </a:cubicBezTo>
                    <a:cubicBezTo>
                      <a:pt x="3699" y="402"/>
                      <a:pt x="3441" y="484"/>
                      <a:pt x="3184" y="542"/>
                    </a:cubicBezTo>
                    <a:cubicBezTo>
                      <a:pt x="2645" y="577"/>
                      <a:pt x="1498" y="1350"/>
                      <a:pt x="1135" y="1841"/>
                    </a:cubicBezTo>
                    <a:cubicBezTo>
                      <a:pt x="808" y="2333"/>
                      <a:pt x="515" y="2836"/>
                      <a:pt x="258" y="3363"/>
                    </a:cubicBezTo>
                    <a:lnTo>
                      <a:pt x="0" y="5622"/>
                    </a:lnTo>
                    <a:lnTo>
                      <a:pt x="82" y="5622"/>
                    </a:lnTo>
                    <a:cubicBezTo>
                      <a:pt x="199" y="5622"/>
                      <a:pt x="2844" y="5493"/>
                      <a:pt x="3605" y="5259"/>
                    </a:cubicBezTo>
                    <a:cubicBezTo>
                      <a:pt x="4073" y="5130"/>
                      <a:pt x="4518" y="4943"/>
                      <a:pt x="4927" y="4697"/>
                    </a:cubicBezTo>
                    <a:cubicBezTo>
                      <a:pt x="5044" y="4639"/>
                      <a:pt x="5162" y="4592"/>
                      <a:pt x="5279" y="4545"/>
                    </a:cubicBezTo>
                    <a:cubicBezTo>
                      <a:pt x="5712" y="4369"/>
                      <a:pt x="6250" y="4147"/>
                      <a:pt x="6320" y="3854"/>
                    </a:cubicBezTo>
                    <a:cubicBezTo>
                      <a:pt x="6344" y="3796"/>
                      <a:pt x="6320" y="3726"/>
                      <a:pt x="6273" y="3691"/>
                    </a:cubicBezTo>
                    <a:cubicBezTo>
                      <a:pt x="6203" y="3632"/>
                      <a:pt x="6110" y="3609"/>
                      <a:pt x="6016" y="3609"/>
                    </a:cubicBezTo>
                    <a:lnTo>
                      <a:pt x="6051" y="3585"/>
                    </a:lnTo>
                    <a:cubicBezTo>
                      <a:pt x="6379" y="3480"/>
                      <a:pt x="6671" y="3316"/>
                      <a:pt x="6929" y="3094"/>
                    </a:cubicBezTo>
                    <a:cubicBezTo>
                      <a:pt x="7268" y="2789"/>
                      <a:pt x="7374" y="2590"/>
                      <a:pt x="7327" y="2462"/>
                    </a:cubicBezTo>
                    <a:cubicBezTo>
                      <a:pt x="7268" y="2345"/>
                      <a:pt x="7104" y="2286"/>
                      <a:pt x="6765" y="2286"/>
                    </a:cubicBezTo>
                    <a:cubicBezTo>
                      <a:pt x="6191" y="2333"/>
                      <a:pt x="5630" y="2403"/>
                      <a:pt x="5068" y="2520"/>
                    </a:cubicBezTo>
                    <a:cubicBezTo>
                      <a:pt x="4834" y="2567"/>
                      <a:pt x="4647" y="2602"/>
                      <a:pt x="4541" y="2614"/>
                    </a:cubicBezTo>
                    <a:lnTo>
                      <a:pt x="4565" y="2590"/>
                    </a:lnTo>
                    <a:cubicBezTo>
                      <a:pt x="4834" y="2532"/>
                      <a:pt x="6625" y="2146"/>
                      <a:pt x="6859" y="1900"/>
                    </a:cubicBezTo>
                    <a:cubicBezTo>
                      <a:pt x="7011" y="1759"/>
                      <a:pt x="7069" y="1549"/>
                      <a:pt x="6999" y="1361"/>
                    </a:cubicBezTo>
                    <a:cubicBezTo>
                      <a:pt x="6955" y="1252"/>
                      <a:pt x="6818" y="1090"/>
                      <a:pt x="6443" y="1090"/>
                    </a:cubicBezTo>
                    <a:cubicBezTo>
                      <a:pt x="6419" y="1090"/>
                      <a:pt x="6394" y="1091"/>
                      <a:pt x="6367" y="1092"/>
                    </a:cubicBezTo>
                    <a:cubicBezTo>
                      <a:pt x="5817" y="1127"/>
                      <a:pt x="4155" y="1549"/>
                      <a:pt x="3511" y="1713"/>
                    </a:cubicBezTo>
                    <a:cubicBezTo>
                      <a:pt x="3558" y="1666"/>
                      <a:pt x="3628" y="1607"/>
                      <a:pt x="3710" y="1549"/>
                    </a:cubicBezTo>
                    <a:cubicBezTo>
                      <a:pt x="3874" y="1443"/>
                      <a:pt x="4050" y="1361"/>
                      <a:pt x="4225" y="1303"/>
                    </a:cubicBezTo>
                    <a:cubicBezTo>
                      <a:pt x="4401" y="1256"/>
                      <a:pt x="4565" y="1174"/>
                      <a:pt x="4717" y="1069"/>
                    </a:cubicBezTo>
                    <a:cubicBezTo>
                      <a:pt x="5126" y="647"/>
                      <a:pt x="5220" y="320"/>
                      <a:pt x="4998" y="86"/>
                    </a:cubicBezTo>
                    <a:cubicBezTo>
                      <a:pt x="4934" y="26"/>
                      <a:pt x="4852" y="1"/>
                      <a:pt x="47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6937882" y="3100032"/>
                <a:ext cx="79985" cy="22157"/>
              </a:xfrm>
              <a:custGeom>
                <a:rect b="b" l="l" r="r" t="t"/>
                <a:pathLst>
                  <a:path extrusionOk="0" h="305" w="1101">
                    <a:moveTo>
                      <a:pt x="1077" y="0"/>
                    </a:moveTo>
                    <a:lnTo>
                      <a:pt x="0" y="164"/>
                    </a:lnTo>
                    <a:lnTo>
                      <a:pt x="24" y="305"/>
                    </a:lnTo>
                    <a:lnTo>
                      <a:pt x="1100" y="14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6913181" y="3088990"/>
                <a:ext cx="66400" cy="28115"/>
              </a:xfrm>
              <a:custGeom>
                <a:rect b="b" l="l" r="r" t="t"/>
                <a:pathLst>
                  <a:path extrusionOk="0" h="387" w="914">
                    <a:moveTo>
                      <a:pt x="867" y="0"/>
                    </a:moveTo>
                    <a:lnTo>
                      <a:pt x="1" y="246"/>
                    </a:lnTo>
                    <a:lnTo>
                      <a:pt x="36" y="386"/>
                    </a:lnTo>
                    <a:lnTo>
                      <a:pt x="914" y="141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5624196" y="2077155"/>
                <a:ext cx="1014450" cy="1344487"/>
              </a:xfrm>
              <a:custGeom>
                <a:rect b="b" l="l" r="r" t="t"/>
                <a:pathLst>
                  <a:path extrusionOk="0" h="18507" w="13964">
                    <a:moveTo>
                      <a:pt x="5560" y="0"/>
                    </a:moveTo>
                    <a:cubicBezTo>
                      <a:pt x="5560" y="0"/>
                      <a:pt x="3582" y="223"/>
                      <a:pt x="3067" y="1545"/>
                    </a:cubicBezTo>
                    <a:cubicBezTo>
                      <a:pt x="2552" y="2856"/>
                      <a:pt x="0" y="17931"/>
                      <a:pt x="363" y="18434"/>
                    </a:cubicBezTo>
                    <a:cubicBezTo>
                      <a:pt x="398" y="18484"/>
                      <a:pt x="551" y="18506"/>
                      <a:pt x="799" y="18506"/>
                    </a:cubicBezTo>
                    <a:cubicBezTo>
                      <a:pt x="3119" y="18506"/>
                      <a:pt x="13753" y="16538"/>
                      <a:pt x="13753" y="16538"/>
                    </a:cubicBezTo>
                    <a:lnTo>
                      <a:pt x="13963" y="13320"/>
                    </a:lnTo>
                    <a:lnTo>
                      <a:pt x="6438" y="12875"/>
                    </a:lnTo>
                    <a:lnTo>
                      <a:pt x="6941" y="6145"/>
                    </a:lnTo>
                    <a:lnTo>
                      <a:pt x="55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5617367" y="2072070"/>
                <a:ext cx="1027236" cy="1355384"/>
              </a:xfrm>
              <a:custGeom>
                <a:rect b="b" l="l" r="r" t="t"/>
                <a:pathLst>
                  <a:path extrusionOk="0" h="18657" w="14140">
                    <a:moveTo>
                      <a:pt x="5642" y="0"/>
                    </a:moveTo>
                    <a:cubicBezTo>
                      <a:pt x="5560" y="12"/>
                      <a:pt x="3617" y="222"/>
                      <a:pt x="3091" y="1580"/>
                    </a:cubicBezTo>
                    <a:cubicBezTo>
                      <a:pt x="2564" y="2938"/>
                      <a:pt x="1" y="17989"/>
                      <a:pt x="399" y="18551"/>
                    </a:cubicBezTo>
                    <a:cubicBezTo>
                      <a:pt x="422" y="18586"/>
                      <a:pt x="469" y="18656"/>
                      <a:pt x="890" y="18656"/>
                    </a:cubicBezTo>
                    <a:cubicBezTo>
                      <a:pt x="1557" y="18656"/>
                      <a:pt x="3196" y="18493"/>
                      <a:pt x="7304" y="17814"/>
                    </a:cubicBezTo>
                    <a:cubicBezTo>
                      <a:pt x="10558" y="17275"/>
                      <a:pt x="13823" y="16667"/>
                      <a:pt x="13858" y="16667"/>
                    </a:cubicBezTo>
                    <a:lnTo>
                      <a:pt x="13917" y="16655"/>
                    </a:lnTo>
                    <a:lnTo>
                      <a:pt x="14139" y="13308"/>
                    </a:lnTo>
                    <a:lnTo>
                      <a:pt x="6602" y="12875"/>
                    </a:lnTo>
                    <a:lnTo>
                      <a:pt x="7117" y="6215"/>
                    </a:lnTo>
                    <a:lnTo>
                      <a:pt x="6965" y="6203"/>
                    </a:lnTo>
                    <a:lnTo>
                      <a:pt x="6450" y="13003"/>
                    </a:lnTo>
                    <a:lnTo>
                      <a:pt x="13987" y="13448"/>
                    </a:lnTo>
                    <a:lnTo>
                      <a:pt x="13776" y="16538"/>
                    </a:lnTo>
                    <a:cubicBezTo>
                      <a:pt x="9325" y="17357"/>
                      <a:pt x="2483" y="18505"/>
                      <a:pt x="858" y="18505"/>
                    </a:cubicBezTo>
                    <a:cubicBezTo>
                      <a:pt x="671" y="18505"/>
                      <a:pt x="553" y="18490"/>
                      <a:pt x="516" y="18457"/>
                    </a:cubicBezTo>
                    <a:cubicBezTo>
                      <a:pt x="235" y="17978"/>
                      <a:pt x="2622" y="3195"/>
                      <a:pt x="3231" y="1627"/>
                    </a:cubicBezTo>
                    <a:cubicBezTo>
                      <a:pt x="3723" y="375"/>
                      <a:pt x="5642" y="141"/>
                      <a:pt x="5654" y="141"/>
                    </a:cubicBezTo>
                    <a:lnTo>
                      <a:pt x="564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5799349" y="3012419"/>
                <a:ext cx="292551" cy="5231"/>
              </a:xfrm>
              <a:custGeom>
                <a:rect b="b" l="l" r="r" t="t"/>
                <a:pathLst>
                  <a:path extrusionOk="0" h="72" w="4027">
                    <a:moveTo>
                      <a:pt x="4027" y="1"/>
                    </a:moveTo>
                    <a:lnTo>
                      <a:pt x="0" y="7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5799349" y="3006462"/>
                <a:ext cx="292551" cy="16273"/>
              </a:xfrm>
              <a:custGeom>
                <a:rect b="b" l="l" r="r" t="t"/>
                <a:pathLst>
                  <a:path extrusionOk="0" h="224" w="4027">
                    <a:moveTo>
                      <a:pt x="4027" y="1"/>
                    </a:moveTo>
                    <a:lnTo>
                      <a:pt x="0" y="71"/>
                    </a:lnTo>
                    <a:lnTo>
                      <a:pt x="12" y="223"/>
                    </a:lnTo>
                    <a:lnTo>
                      <a:pt x="4027" y="153"/>
                    </a:lnTo>
                    <a:lnTo>
                      <a:pt x="402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7988801" y="1670911"/>
                <a:ext cx="607987" cy="478602"/>
              </a:xfrm>
              <a:custGeom>
                <a:rect b="b" l="l" r="r" t="t"/>
                <a:pathLst>
                  <a:path extrusionOk="0" h="6588" w="8369">
                    <a:moveTo>
                      <a:pt x="3780" y="0"/>
                    </a:moveTo>
                    <a:cubicBezTo>
                      <a:pt x="3498" y="0"/>
                      <a:pt x="2999" y="390"/>
                      <a:pt x="2353" y="829"/>
                    </a:cubicBezTo>
                    <a:cubicBezTo>
                      <a:pt x="1417" y="1472"/>
                      <a:pt x="1030" y="1613"/>
                      <a:pt x="831" y="2058"/>
                    </a:cubicBezTo>
                    <a:cubicBezTo>
                      <a:pt x="632" y="2502"/>
                      <a:pt x="0" y="5803"/>
                      <a:pt x="0" y="5803"/>
                    </a:cubicBezTo>
                    <a:lnTo>
                      <a:pt x="1276" y="6587"/>
                    </a:lnTo>
                    <a:cubicBezTo>
                      <a:pt x="1276" y="6587"/>
                      <a:pt x="1616" y="5651"/>
                      <a:pt x="1967" y="5499"/>
                    </a:cubicBezTo>
                    <a:cubicBezTo>
                      <a:pt x="2306" y="5358"/>
                      <a:pt x="5267" y="4270"/>
                      <a:pt x="5958" y="3778"/>
                    </a:cubicBezTo>
                    <a:cubicBezTo>
                      <a:pt x="6648" y="3287"/>
                      <a:pt x="8369" y="2058"/>
                      <a:pt x="7280" y="2058"/>
                    </a:cubicBezTo>
                    <a:cubicBezTo>
                      <a:pt x="6566" y="2069"/>
                      <a:pt x="5864" y="2163"/>
                      <a:pt x="5174" y="2350"/>
                    </a:cubicBezTo>
                    <a:lnTo>
                      <a:pt x="2610" y="2058"/>
                    </a:lnTo>
                    <a:cubicBezTo>
                      <a:pt x="2610" y="2058"/>
                      <a:pt x="2903" y="1519"/>
                      <a:pt x="3348" y="1320"/>
                    </a:cubicBezTo>
                    <a:cubicBezTo>
                      <a:pt x="3781" y="1121"/>
                      <a:pt x="4132" y="934"/>
                      <a:pt x="4027" y="290"/>
                    </a:cubicBezTo>
                    <a:cubicBezTo>
                      <a:pt x="3997" y="85"/>
                      <a:pt x="3912" y="0"/>
                      <a:pt x="37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7982844" y="1665753"/>
                <a:ext cx="571445" cy="491388"/>
              </a:xfrm>
              <a:custGeom>
                <a:rect b="b" l="l" r="r" t="t"/>
                <a:pathLst>
                  <a:path extrusionOk="0" h="6764" w="7866">
                    <a:moveTo>
                      <a:pt x="3871" y="141"/>
                    </a:moveTo>
                    <a:cubicBezTo>
                      <a:pt x="3894" y="141"/>
                      <a:pt x="3915" y="144"/>
                      <a:pt x="3933" y="151"/>
                    </a:cubicBezTo>
                    <a:cubicBezTo>
                      <a:pt x="3980" y="174"/>
                      <a:pt x="4027" y="256"/>
                      <a:pt x="4038" y="373"/>
                    </a:cubicBezTo>
                    <a:cubicBezTo>
                      <a:pt x="4120" y="947"/>
                      <a:pt x="3851" y="1122"/>
                      <a:pt x="3395" y="1321"/>
                    </a:cubicBezTo>
                    <a:cubicBezTo>
                      <a:pt x="2938" y="1532"/>
                      <a:pt x="2634" y="2070"/>
                      <a:pt x="2622" y="2094"/>
                    </a:cubicBezTo>
                    <a:lnTo>
                      <a:pt x="2575" y="2187"/>
                    </a:lnTo>
                    <a:lnTo>
                      <a:pt x="5232" y="2491"/>
                    </a:lnTo>
                    <a:lnTo>
                      <a:pt x="5267" y="2491"/>
                    </a:lnTo>
                    <a:cubicBezTo>
                      <a:pt x="5946" y="2316"/>
                      <a:pt x="6648" y="2211"/>
                      <a:pt x="7362" y="2199"/>
                    </a:cubicBezTo>
                    <a:cubicBezTo>
                      <a:pt x="7514" y="2199"/>
                      <a:pt x="7620" y="2234"/>
                      <a:pt x="7632" y="2281"/>
                    </a:cubicBezTo>
                    <a:cubicBezTo>
                      <a:pt x="7690" y="2468"/>
                      <a:pt x="7140" y="2971"/>
                      <a:pt x="5993" y="3791"/>
                    </a:cubicBezTo>
                    <a:cubicBezTo>
                      <a:pt x="5443" y="4177"/>
                      <a:pt x="3465" y="4949"/>
                      <a:pt x="2505" y="5312"/>
                    </a:cubicBezTo>
                    <a:cubicBezTo>
                      <a:pt x="2271" y="5406"/>
                      <a:pt x="2084" y="5476"/>
                      <a:pt x="2014" y="5511"/>
                    </a:cubicBezTo>
                    <a:cubicBezTo>
                      <a:pt x="1709" y="5640"/>
                      <a:pt x="1417" y="6307"/>
                      <a:pt x="1323" y="6553"/>
                    </a:cubicBezTo>
                    <a:lnTo>
                      <a:pt x="164" y="5839"/>
                    </a:lnTo>
                    <a:cubicBezTo>
                      <a:pt x="246" y="5429"/>
                      <a:pt x="808" y="2562"/>
                      <a:pt x="984" y="2164"/>
                    </a:cubicBezTo>
                    <a:cubicBezTo>
                      <a:pt x="1124" y="1848"/>
                      <a:pt x="1370" y="1684"/>
                      <a:pt x="1873" y="1368"/>
                    </a:cubicBezTo>
                    <a:cubicBezTo>
                      <a:pt x="2037" y="1251"/>
                      <a:pt x="2248" y="1122"/>
                      <a:pt x="2482" y="958"/>
                    </a:cubicBezTo>
                    <a:cubicBezTo>
                      <a:pt x="2587" y="888"/>
                      <a:pt x="2704" y="806"/>
                      <a:pt x="2798" y="736"/>
                    </a:cubicBezTo>
                    <a:cubicBezTo>
                      <a:pt x="3262" y="419"/>
                      <a:pt x="3660" y="141"/>
                      <a:pt x="3871" y="141"/>
                    </a:cubicBezTo>
                    <a:close/>
                    <a:moveTo>
                      <a:pt x="3874" y="0"/>
                    </a:moveTo>
                    <a:cubicBezTo>
                      <a:pt x="3611" y="0"/>
                      <a:pt x="3220" y="266"/>
                      <a:pt x="2716" y="619"/>
                    </a:cubicBezTo>
                    <a:lnTo>
                      <a:pt x="2400" y="841"/>
                    </a:lnTo>
                    <a:cubicBezTo>
                      <a:pt x="2166" y="1005"/>
                      <a:pt x="1967" y="1134"/>
                      <a:pt x="1791" y="1239"/>
                    </a:cubicBezTo>
                    <a:cubicBezTo>
                      <a:pt x="1264" y="1579"/>
                      <a:pt x="1007" y="1754"/>
                      <a:pt x="843" y="2105"/>
                    </a:cubicBezTo>
                    <a:cubicBezTo>
                      <a:pt x="656" y="2550"/>
                      <a:pt x="36" y="5722"/>
                      <a:pt x="12" y="5851"/>
                    </a:cubicBezTo>
                    <a:lnTo>
                      <a:pt x="0" y="5909"/>
                    </a:lnTo>
                    <a:lnTo>
                      <a:pt x="1393" y="6763"/>
                    </a:lnTo>
                    <a:lnTo>
                      <a:pt x="1428" y="6682"/>
                    </a:lnTo>
                    <a:cubicBezTo>
                      <a:pt x="1522" y="6436"/>
                      <a:pt x="1815" y="5757"/>
                      <a:pt x="2072" y="5640"/>
                    </a:cubicBezTo>
                    <a:cubicBezTo>
                      <a:pt x="2142" y="5616"/>
                      <a:pt x="2318" y="5546"/>
                      <a:pt x="2564" y="5453"/>
                    </a:cubicBezTo>
                    <a:cubicBezTo>
                      <a:pt x="3523" y="5090"/>
                      <a:pt x="5513" y="4306"/>
                      <a:pt x="6075" y="3919"/>
                    </a:cubicBezTo>
                    <a:cubicBezTo>
                      <a:pt x="7163" y="3135"/>
                      <a:pt x="7866" y="2550"/>
                      <a:pt x="7772" y="2234"/>
                    </a:cubicBezTo>
                    <a:cubicBezTo>
                      <a:pt x="7713" y="2058"/>
                      <a:pt x="7444" y="2058"/>
                      <a:pt x="7362" y="2058"/>
                    </a:cubicBezTo>
                    <a:cubicBezTo>
                      <a:pt x="6637" y="2070"/>
                      <a:pt x="5934" y="2164"/>
                      <a:pt x="5244" y="2351"/>
                    </a:cubicBezTo>
                    <a:lnTo>
                      <a:pt x="2809" y="2070"/>
                    </a:lnTo>
                    <a:cubicBezTo>
                      <a:pt x="2962" y="1813"/>
                      <a:pt x="3184" y="1602"/>
                      <a:pt x="3453" y="1462"/>
                    </a:cubicBezTo>
                    <a:cubicBezTo>
                      <a:pt x="3921" y="1251"/>
                      <a:pt x="4284" y="1028"/>
                      <a:pt x="4191" y="350"/>
                    </a:cubicBezTo>
                    <a:cubicBezTo>
                      <a:pt x="4179" y="209"/>
                      <a:pt x="4109" y="92"/>
                      <a:pt x="3992" y="22"/>
                    </a:cubicBezTo>
                    <a:cubicBezTo>
                      <a:pt x="3956" y="7"/>
                      <a:pt x="3916" y="0"/>
                      <a:pt x="38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8092542" y="1784386"/>
                <a:ext cx="374207" cy="282599"/>
              </a:xfrm>
              <a:custGeom>
                <a:rect b="b" l="l" r="r" t="t"/>
                <a:pathLst>
                  <a:path extrusionOk="0" h="3890" w="5151">
                    <a:moveTo>
                      <a:pt x="4844" y="1"/>
                    </a:moveTo>
                    <a:cubicBezTo>
                      <a:pt x="4643" y="1"/>
                      <a:pt x="3430" y="1771"/>
                      <a:pt x="3430" y="1771"/>
                    </a:cubicBezTo>
                    <a:cubicBezTo>
                      <a:pt x="3430" y="1771"/>
                      <a:pt x="2672" y="1723"/>
                      <a:pt x="1944" y="1723"/>
                    </a:cubicBezTo>
                    <a:cubicBezTo>
                      <a:pt x="1429" y="1723"/>
                      <a:pt x="930" y="1747"/>
                      <a:pt x="726" y="1830"/>
                    </a:cubicBezTo>
                    <a:cubicBezTo>
                      <a:pt x="246" y="2029"/>
                      <a:pt x="0" y="3305"/>
                      <a:pt x="0" y="3305"/>
                    </a:cubicBezTo>
                    <a:lnTo>
                      <a:pt x="188" y="3890"/>
                    </a:lnTo>
                    <a:cubicBezTo>
                      <a:pt x="188" y="3890"/>
                      <a:pt x="3289" y="3152"/>
                      <a:pt x="3722" y="2755"/>
                    </a:cubicBezTo>
                    <a:cubicBezTo>
                      <a:pt x="4167" y="2357"/>
                      <a:pt x="4471" y="1327"/>
                      <a:pt x="4811" y="741"/>
                    </a:cubicBezTo>
                    <a:cubicBezTo>
                      <a:pt x="5150" y="156"/>
                      <a:pt x="5010" y="98"/>
                      <a:pt x="4857" y="4"/>
                    </a:cubicBezTo>
                    <a:cubicBezTo>
                      <a:pt x="4854" y="2"/>
                      <a:pt x="4849" y="1"/>
                      <a:pt x="48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8087456" y="1779373"/>
                <a:ext cx="381835" cy="292769"/>
              </a:xfrm>
              <a:custGeom>
                <a:rect b="b" l="l" r="r" t="t"/>
                <a:pathLst>
                  <a:path extrusionOk="0" h="4030" w="5256">
                    <a:moveTo>
                      <a:pt x="4933" y="1"/>
                    </a:moveTo>
                    <a:cubicBezTo>
                      <a:pt x="4836" y="1"/>
                      <a:pt x="4556" y="193"/>
                      <a:pt x="3476" y="1770"/>
                    </a:cubicBezTo>
                    <a:cubicBezTo>
                      <a:pt x="3302" y="1757"/>
                      <a:pt x="2645" y="1720"/>
                      <a:pt x="2009" y="1720"/>
                    </a:cubicBezTo>
                    <a:cubicBezTo>
                      <a:pt x="1491" y="1720"/>
                      <a:pt x="988" y="1745"/>
                      <a:pt x="773" y="1829"/>
                    </a:cubicBezTo>
                    <a:cubicBezTo>
                      <a:pt x="258" y="2039"/>
                      <a:pt x="0" y="3303"/>
                      <a:pt x="0" y="3362"/>
                    </a:cubicBezTo>
                    <a:lnTo>
                      <a:pt x="141" y="3385"/>
                    </a:lnTo>
                    <a:cubicBezTo>
                      <a:pt x="211" y="3046"/>
                      <a:pt x="457" y="2110"/>
                      <a:pt x="831" y="1969"/>
                    </a:cubicBezTo>
                    <a:cubicBezTo>
                      <a:pt x="1021" y="1890"/>
                      <a:pt x="1476" y="1867"/>
                      <a:pt x="1958" y="1867"/>
                    </a:cubicBezTo>
                    <a:cubicBezTo>
                      <a:pt x="2696" y="1867"/>
                      <a:pt x="3497" y="1922"/>
                      <a:pt x="3511" y="1922"/>
                    </a:cubicBezTo>
                    <a:lnTo>
                      <a:pt x="3546" y="1922"/>
                    </a:lnTo>
                    <a:lnTo>
                      <a:pt x="3570" y="1887"/>
                    </a:lnTo>
                    <a:cubicBezTo>
                      <a:pt x="4120" y="1091"/>
                      <a:pt x="4764" y="237"/>
                      <a:pt x="4916" y="143"/>
                    </a:cubicBezTo>
                    <a:lnTo>
                      <a:pt x="4916" y="143"/>
                    </a:lnTo>
                    <a:cubicBezTo>
                      <a:pt x="5033" y="225"/>
                      <a:pt x="5115" y="272"/>
                      <a:pt x="4822" y="775"/>
                    </a:cubicBezTo>
                    <a:cubicBezTo>
                      <a:pt x="4682" y="1021"/>
                      <a:pt x="4565" y="1279"/>
                      <a:pt x="4459" y="1548"/>
                    </a:cubicBezTo>
                    <a:cubicBezTo>
                      <a:pt x="4249" y="2028"/>
                      <a:pt x="4026" y="2531"/>
                      <a:pt x="3757" y="2777"/>
                    </a:cubicBezTo>
                    <a:cubicBezTo>
                      <a:pt x="3418" y="3069"/>
                      <a:pt x="1311" y="3631"/>
                      <a:pt x="246" y="3889"/>
                    </a:cubicBezTo>
                    <a:lnTo>
                      <a:pt x="281" y="4029"/>
                    </a:lnTo>
                    <a:cubicBezTo>
                      <a:pt x="410" y="4006"/>
                      <a:pt x="3406" y="3280"/>
                      <a:pt x="3862" y="2882"/>
                    </a:cubicBezTo>
                    <a:cubicBezTo>
                      <a:pt x="4155" y="2625"/>
                      <a:pt x="4377" y="2110"/>
                      <a:pt x="4588" y="1606"/>
                    </a:cubicBezTo>
                    <a:cubicBezTo>
                      <a:pt x="4693" y="1349"/>
                      <a:pt x="4810" y="1103"/>
                      <a:pt x="4951" y="857"/>
                    </a:cubicBezTo>
                    <a:cubicBezTo>
                      <a:pt x="5255" y="319"/>
                      <a:pt x="5220" y="167"/>
                      <a:pt x="4998" y="26"/>
                    </a:cubicBezTo>
                    <a:lnTo>
                      <a:pt x="4974" y="15"/>
                    </a:lnTo>
                    <a:cubicBezTo>
                      <a:pt x="4964" y="9"/>
                      <a:pt x="4952" y="1"/>
                      <a:pt x="49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7169990" y="1953873"/>
                <a:ext cx="986408" cy="1044816"/>
              </a:xfrm>
              <a:custGeom>
                <a:rect b="b" l="l" r="r" t="t"/>
                <a:pathLst>
                  <a:path extrusionOk="0" h="14382" w="13578">
                    <a:moveTo>
                      <a:pt x="0" y="0"/>
                    </a:moveTo>
                    <a:lnTo>
                      <a:pt x="726" y="9598"/>
                    </a:lnTo>
                    <a:cubicBezTo>
                      <a:pt x="726" y="9598"/>
                      <a:pt x="6484" y="13811"/>
                      <a:pt x="6683" y="14057"/>
                    </a:cubicBezTo>
                    <a:cubicBezTo>
                      <a:pt x="6807" y="14210"/>
                      <a:pt x="7122" y="14381"/>
                      <a:pt x="7556" y="14381"/>
                    </a:cubicBezTo>
                    <a:cubicBezTo>
                      <a:pt x="7820" y="14381"/>
                      <a:pt x="8127" y="14318"/>
                      <a:pt x="8462" y="14150"/>
                    </a:cubicBezTo>
                    <a:cubicBezTo>
                      <a:pt x="9352" y="13717"/>
                      <a:pt x="13577" y="2306"/>
                      <a:pt x="13577" y="2306"/>
                    </a:cubicBezTo>
                    <a:lnTo>
                      <a:pt x="11119" y="831"/>
                    </a:lnTo>
                    <a:lnTo>
                      <a:pt x="6836" y="8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7164033" y="1937672"/>
                <a:ext cx="999121" cy="1066538"/>
              </a:xfrm>
              <a:custGeom>
                <a:rect b="b" l="l" r="r" t="t"/>
                <a:pathLst>
                  <a:path extrusionOk="0" h="14681" w="13753">
                    <a:moveTo>
                      <a:pt x="176" y="434"/>
                    </a:moveTo>
                    <a:lnTo>
                      <a:pt x="6871" y="8428"/>
                    </a:lnTo>
                    <a:lnTo>
                      <a:pt x="6941" y="8510"/>
                    </a:lnTo>
                    <a:lnTo>
                      <a:pt x="11225" y="1148"/>
                    </a:lnTo>
                    <a:lnTo>
                      <a:pt x="13565" y="2552"/>
                    </a:lnTo>
                    <a:cubicBezTo>
                      <a:pt x="12383" y="5759"/>
                      <a:pt x="9212" y="13964"/>
                      <a:pt x="8509" y="14315"/>
                    </a:cubicBezTo>
                    <a:cubicBezTo>
                      <a:pt x="8188" y="14476"/>
                      <a:pt x="7897" y="14535"/>
                      <a:pt x="7650" y="14535"/>
                    </a:cubicBezTo>
                    <a:cubicBezTo>
                      <a:pt x="7231" y="14535"/>
                      <a:pt x="6939" y="14365"/>
                      <a:pt x="6836" y="14233"/>
                    </a:cubicBezTo>
                    <a:cubicBezTo>
                      <a:pt x="6637" y="13987"/>
                      <a:pt x="1592" y="10300"/>
                      <a:pt x="890" y="9785"/>
                    </a:cubicBezTo>
                    <a:lnTo>
                      <a:pt x="176" y="434"/>
                    </a:lnTo>
                    <a:close/>
                    <a:moveTo>
                      <a:pt x="0" y="1"/>
                    </a:moveTo>
                    <a:lnTo>
                      <a:pt x="749" y="9867"/>
                    </a:lnTo>
                    <a:lnTo>
                      <a:pt x="773" y="9879"/>
                    </a:lnTo>
                    <a:cubicBezTo>
                      <a:pt x="3090" y="11576"/>
                      <a:pt x="6566" y="14151"/>
                      <a:pt x="6719" y="14327"/>
                    </a:cubicBezTo>
                    <a:cubicBezTo>
                      <a:pt x="6945" y="14553"/>
                      <a:pt x="7252" y="14680"/>
                      <a:pt x="7573" y="14680"/>
                    </a:cubicBezTo>
                    <a:cubicBezTo>
                      <a:pt x="7600" y="14680"/>
                      <a:pt x="7628" y="14680"/>
                      <a:pt x="7655" y="14678"/>
                    </a:cubicBezTo>
                    <a:cubicBezTo>
                      <a:pt x="7971" y="14678"/>
                      <a:pt x="8287" y="14596"/>
                      <a:pt x="8580" y="14444"/>
                    </a:cubicBezTo>
                    <a:cubicBezTo>
                      <a:pt x="9481" y="13999"/>
                      <a:pt x="13554" y="3020"/>
                      <a:pt x="13729" y="2552"/>
                    </a:cubicBezTo>
                    <a:lnTo>
                      <a:pt x="13753" y="2494"/>
                    </a:lnTo>
                    <a:lnTo>
                      <a:pt x="11178" y="949"/>
                    </a:lnTo>
                    <a:lnTo>
                      <a:pt x="6918" y="82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7205660" y="2354306"/>
                <a:ext cx="115727" cy="358080"/>
              </a:xfrm>
              <a:custGeom>
                <a:rect b="b" l="l" r="r" t="t"/>
                <a:pathLst>
                  <a:path extrusionOk="0" h="4929" w="1593">
                    <a:moveTo>
                      <a:pt x="1" y="1"/>
                    </a:moveTo>
                    <a:lnTo>
                      <a:pt x="200" y="3863"/>
                    </a:lnTo>
                    <a:lnTo>
                      <a:pt x="1593" y="4928"/>
                    </a:lnTo>
                    <a:lnTo>
                      <a:pt x="1593" y="49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7198032" y="2315221"/>
                <a:ext cx="133599" cy="411621"/>
              </a:xfrm>
              <a:custGeom>
                <a:rect b="b" l="l" r="r" t="t"/>
                <a:pathLst>
                  <a:path extrusionOk="0" h="5666" w="1839">
                    <a:moveTo>
                      <a:pt x="200" y="1089"/>
                    </a:moveTo>
                    <a:lnTo>
                      <a:pt x="1557" y="5267"/>
                    </a:lnTo>
                    <a:lnTo>
                      <a:pt x="375" y="4366"/>
                    </a:lnTo>
                    <a:lnTo>
                      <a:pt x="200" y="1089"/>
                    </a:lnTo>
                    <a:close/>
                    <a:moveTo>
                      <a:pt x="1" y="0"/>
                    </a:moveTo>
                    <a:lnTo>
                      <a:pt x="235" y="4436"/>
                    </a:lnTo>
                    <a:lnTo>
                      <a:pt x="1838" y="56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8" name="Google Shape;468;p3"/>
          <p:cNvGrpSpPr/>
          <p:nvPr/>
        </p:nvGrpSpPr>
        <p:grpSpPr>
          <a:xfrm>
            <a:off x="5366185" y="1268582"/>
            <a:ext cx="438897" cy="591591"/>
            <a:chOff x="4967202" y="542661"/>
            <a:chExt cx="533938" cy="719697"/>
          </a:xfrm>
        </p:grpSpPr>
        <p:sp>
          <p:nvSpPr>
            <p:cNvPr id="469" name="Google Shape;469;p3"/>
            <p:cNvSpPr/>
            <p:nvPr/>
          </p:nvSpPr>
          <p:spPr>
            <a:xfrm>
              <a:off x="4970906" y="546365"/>
              <a:ext cx="526476" cy="712289"/>
            </a:xfrm>
            <a:custGeom>
              <a:rect b="b" l="l" r="r" t="t"/>
              <a:pathLst>
                <a:path extrusionOk="0" h="13461" w="9949">
                  <a:moveTo>
                    <a:pt x="0" y="0"/>
                  </a:moveTo>
                  <a:lnTo>
                    <a:pt x="0" y="13460"/>
                  </a:lnTo>
                  <a:lnTo>
                    <a:pt x="9949" y="13460"/>
                  </a:lnTo>
                  <a:lnTo>
                    <a:pt x="99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4967202" y="542661"/>
              <a:ext cx="533938" cy="719697"/>
            </a:xfrm>
            <a:custGeom>
              <a:rect b="b" l="l" r="r" t="t"/>
              <a:pathLst>
                <a:path extrusionOk="0" h="13601" w="10090">
                  <a:moveTo>
                    <a:pt x="9949" y="141"/>
                  </a:moveTo>
                  <a:lnTo>
                    <a:pt x="9949" y="13460"/>
                  </a:lnTo>
                  <a:lnTo>
                    <a:pt x="141" y="13460"/>
                  </a:lnTo>
                  <a:lnTo>
                    <a:pt x="141" y="141"/>
                  </a:lnTo>
                  <a:close/>
                  <a:moveTo>
                    <a:pt x="0" y="0"/>
                  </a:moveTo>
                  <a:lnTo>
                    <a:pt x="0" y="13600"/>
                  </a:lnTo>
                  <a:lnTo>
                    <a:pt x="10089" y="13600"/>
                  </a:lnTo>
                  <a:lnTo>
                    <a:pt x="10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4970906" y="546365"/>
              <a:ext cx="526476" cy="193298"/>
            </a:xfrm>
            <a:custGeom>
              <a:rect b="b" l="l" r="r" t="t"/>
              <a:pathLst>
                <a:path extrusionOk="0" h="3653" w="9949">
                  <a:moveTo>
                    <a:pt x="0" y="0"/>
                  </a:moveTo>
                  <a:lnTo>
                    <a:pt x="0" y="3652"/>
                  </a:lnTo>
                  <a:lnTo>
                    <a:pt x="9949" y="3652"/>
                  </a:lnTo>
                  <a:lnTo>
                    <a:pt x="99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4967202" y="542661"/>
              <a:ext cx="533938" cy="201289"/>
            </a:xfrm>
            <a:custGeom>
              <a:rect b="b" l="l" r="r" t="t"/>
              <a:pathLst>
                <a:path extrusionOk="0" h="3804" w="10090">
                  <a:moveTo>
                    <a:pt x="9949" y="141"/>
                  </a:moveTo>
                  <a:lnTo>
                    <a:pt x="9949" y="3652"/>
                  </a:lnTo>
                  <a:lnTo>
                    <a:pt x="141" y="3652"/>
                  </a:lnTo>
                  <a:lnTo>
                    <a:pt x="141" y="141"/>
                  </a:lnTo>
                  <a:close/>
                  <a:moveTo>
                    <a:pt x="0" y="0"/>
                  </a:moveTo>
                  <a:lnTo>
                    <a:pt x="0" y="3804"/>
                  </a:lnTo>
                  <a:lnTo>
                    <a:pt x="10089" y="3804"/>
                  </a:lnTo>
                  <a:lnTo>
                    <a:pt x="100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032818" y="584729"/>
              <a:ext cx="402649" cy="116519"/>
            </a:xfrm>
            <a:custGeom>
              <a:rect b="b" l="l" r="r" t="t"/>
              <a:pathLst>
                <a:path extrusionOk="0" h="2202" w="7609">
                  <a:moveTo>
                    <a:pt x="1" y="1"/>
                  </a:moveTo>
                  <a:lnTo>
                    <a:pt x="1" y="2201"/>
                  </a:lnTo>
                  <a:lnTo>
                    <a:pt x="7608" y="2201"/>
                  </a:lnTo>
                  <a:lnTo>
                    <a:pt x="7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044619" y="817027"/>
              <a:ext cx="100384" cy="100962"/>
            </a:xfrm>
            <a:custGeom>
              <a:rect b="b" l="l" r="r" t="t"/>
              <a:pathLst>
                <a:path extrusionOk="0" h="1908" w="1897">
                  <a:moveTo>
                    <a:pt x="0" y="0"/>
                  </a:moveTo>
                  <a:lnTo>
                    <a:pt x="0" y="1908"/>
                  </a:lnTo>
                  <a:lnTo>
                    <a:pt x="1896" y="190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040862" y="813270"/>
              <a:ext cx="108481" cy="108476"/>
            </a:xfrm>
            <a:custGeom>
              <a:rect b="b" l="l" r="r" t="t"/>
              <a:pathLst>
                <a:path extrusionOk="0" h="2050" w="2050">
                  <a:moveTo>
                    <a:pt x="1897" y="153"/>
                  </a:moveTo>
                  <a:lnTo>
                    <a:pt x="1897" y="1909"/>
                  </a:lnTo>
                  <a:lnTo>
                    <a:pt x="141" y="1909"/>
                  </a:lnTo>
                  <a:lnTo>
                    <a:pt x="141" y="153"/>
                  </a:lnTo>
                  <a:close/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5183947" y="817027"/>
              <a:ext cx="100384" cy="100962"/>
            </a:xfrm>
            <a:custGeom>
              <a:rect b="b" l="l" r="r" t="t"/>
              <a:pathLst>
                <a:path extrusionOk="0" h="1908" w="1897">
                  <a:moveTo>
                    <a:pt x="1" y="0"/>
                  </a:moveTo>
                  <a:lnTo>
                    <a:pt x="1" y="1908"/>
                  </a:lnTo>
                  <a:lnTo>
                    <a:pt x="1897" y="190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5180243" y="813270"/>
              <a:ext cx="108428" cy="108476"/>
            </a:xfrm>
            <a:custGeom>
              <a:rect b="b" l="l" r="r" t="t"/>
              <a:pathLst>
                <a:path extrusionOk="0" h="2050" w="2049">
                  <a:moveTo>
                    <a:pt x="1896" y="153"/>
                  </a:moveTo>
                  <a:lnTo>
                    <a:pt x="1896" y="1909"/>
                  </a:lnTo>
                  <a:lnTo>
                    <a:pt x="141" y="1909"/>
                  </a:lnTo>
                  <a:lnTo>
                    <a:pt x="141" y="153"/>
                  </a:lnTo>
                  <a:close/>
                  <a:moveTo>
                    <a:pt x="0" y="1"/>
                  </a:moveTo>
                  <a:lnTo>
                    <a:pt x="0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5323276" y="817027"/>
              <a:ext cx="100437" cy="100962"/>
            </a:xfrm>
            <a:custGeom>
              <a:rect b="b" l="l" r="r" t="t"/>
              <a:pathLst>
                <a:path extrusionOk="0" h="1908" w="1898">
                  <a:moveTo>
                    <a:pt x="1" y="0"/>
                  </a:moveTo>
                  <a:lnTo>
                    <a:pt x="1" y="1908"/>
                  </a:lnTo>
                  <a:lnTo>
                    <a:pt x="1897" y="190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5319572" y="813270"/>
              <a:ext cx="108428" cy="108476"/>
            </a:xfrm>
            <a:custGeom>
              <a:rect b="b" l="l" r="r" t="t"/>
              <a:pathLst>
                <a:path extrusionOk="0" h="2050" w="2049">
                  <a:moveTo>
                    <a:pt x="1897" y="153"/>
                  </a:moveTo>
                  <a:lnTo>
                    <a:pt x="1897" y="1909"/>
                  </a:lnTo>
                  <a:lnTo>
                    <a:pt x="141" y="1909"/>
                  </a:lnTo>
                  <a:lnTo>
                    <a:pt x="141" y="153"/>
                  </a:lnTo>
                  <a:close/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5044619" y="948944"/>
              <a:ext cx="100384" cy="100380"/>
            </a:xfrm>
            <a:custGeom>
              <a:rect b="b" l="l" r="r" t="t"/>
              <a:pathLst>
                <a:path extrusionOk="0" h="1897" w="1897">
                  <a:moveTo>
                    <a:pt x="0" y="0"/>
                  </a:moveTo>
                  <a:lnTo>
                    <a:pt x="0" y="1896"/>
                  </a:lnTo>
                  <a:lnTo>
                    <a:pt x="1896" y="1896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5040862" y="945187"/>
              <a:ext cx="108481" cy="108423"/>
            </a:xfrm>
            <a:custGeom>
              <a:rect b="b" l="l" r="r" t="t"/>
              <a:pathLst>
                <a:path extrusionOk="0" h="2049" w="2050">
                  <a:moveTo>
                    <a:pt x="1897" y="141"/>
                  </a:moveTo>
                  <a:lnTo>
                    <a:pt x="1897" y="1897"/>
                  </a:lnTo>
                  <a:lnTo>
                    <a:pt x="141" y="1897"/>
                  </a:lnTo>
                  <a:lnTo>
                    <a:pt x="141" y="141"/>
                  </a:lnTo>
                  <a:close/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5183947" y="948944"/>
              <a:ext cx="100384" cy="100380"/>
            </a:xfrm>
            <a:custGeom>
              <a:rect b="b" l="l" r="r" t="t"/>
              <a:pathLst>
                <a:path extrusionOk="0" h="1897" w="1897">
                  <a:moveTo>
                    <a:pt x="1" y="0"/>
                  </a:moveTo>
                  <a:lnTo>
                    <a:pt x="1" y="1896"/>
                  </a:lnTo>
                  <a:lnTo>
                    <a:pt x="1897" y="1896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5180243" y="945187"/>
              <a:ext cx="108428" cy="108423"/>
            </a:xfrm>
            <a:custGeom>
              <a:rect b="b" l="l" r="r" t="t"/>
              <a:pathLst>
                <a:path extrusionOk="0" h="2049" w="2049">
                  <a:moveTo>
                    <a:pt x="1896" y="141"/>
                  </a:moveTo>
                  <a:lnTo>
                    <a:pt x="1896" y="1897"/>
                  </a:lnTo>
                  <a:lnTo>
                    <a:pt x="141" y="1897"/>
                  </a:lnTo>
                  <a:lnTo>
                    <a:pt x="141" y="141"/>
                  </a:lnTo>
                  <a:close/>
                  <a:moveTo>
                    <a:pt x="0" y="1"/>
                  </a:moveTo>
                  <a:lnTo>
                    <a:pt x="0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5323276" y="948944"/>
              <a:ext cx="100437" cy="100380"/>
            </a:xfrm>
            <a:custGeom>
              <a:rect b="b" l="l" r="r" t="t"/>
              <a:pathLst>
                <a:path extrusionOk="0" h="1897" w="1898">
                  <a:moveTo>
                    <a:pt x="1" y="0"/>
                  </a:moveTo>
                  <a:lnTo>
                    <a:pt x="1" y="1896"/>
                  </a:lnTo>
                  <a:lnTo>
                    <a:pt x="1897" y="1896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5319572" y="945187"/>
              <a:ext cx="108428" cy="108423"/>
            </a:xfrm>
            <a:custGeom>
              <a:rect b="b" l="l" r="r" t="t"/>
              <a:pathLst>
                <a:path extrusionOk="0" h="2049" w="2049">
                  <a:moveTo>
                    <a:pt x="1897" y="141"/>
                  </a:moveTo>
                  <a:lnTo>
                    <a:pt x="1897" y="1897"/>
                  </a:lnTo>
                  <a:lnTo>
                    <a:pt x="141" y="1897"/>
                  </a:lnTo>
                  <a:lnTo>
                    <a:pt x="141" y="141"/>
                  </a:lnTo>
                  <a:close/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5044619" y="1080227"/>
              <a:ext cx="100384" cy="101015"/>
            </a:xfrm>
            <a:custGeom>
              <a:rect b="b" l="l" r="r" t="t"/>
              <a:pathLst>
                <a:path extrusionOk="0" h="1909" w="1897">
                  <a:moveTo>
                    <a:pt x="0" y="0"/>
                  </a:moveTo>
                  <a:lnTo>
                    <a:pt x="0" y="1908"/>
                  </a:lnTo>
                  <a:lnTo>
                    <a:pt x="1896" y="190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5040862" y="1076523"/>
              <a:ext cx="108481" cy="108423"/>
            </a:xfrm>
            <a:custGeom>
              <a:rect b="b" l="l" r="r" t="t"/>
              <a:pathLst>
                <a:path extrusionOk="0" h="2049" w="2050">
                  <a:moveTo>
                    <a:pt x="1897" y="152"/>
                  </a:moveTo>
                  <a:lnTo>
                    <a:pt x="1897" y="1908"/>
                  </a:lnTo>
                  <a:lnTo>
                    <a:pt x="141" y="1908"/>
                  </a:lnTo>
                  <a:lnTo>
                    <a:pt x="141" y="152"/>
                  </a:lnTo>
                  <a:close/>
                  <a:moveTo>
                    <a:pt x="1" y="0"/>
                  </a:moveTo>
                  <a:lnTo>
                    <a:pt x="1" y="2048"/>
                  </a:lnTo>
                  <a:lnTo>
                    <a:pt x="2049" y="204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5183947" y="1080227"/>
              <a:ext cx="100384" cy="101015"/>
            </a:xfrm>
            <a:custGeom>
              <a:rect b="b" l="l" r="r" t="t"/>
              <a:pathLst>
                <a:path extrusionOk="0" h="1909" w="1897">
                  <a:moveTo>
                    <a:pt x="1" y="0"/>
                  </a:moveTo>
                  <a:lnTo>
                    <a:pt x="1" y="1908"/>
                  </a:lnTo>
                  <a:lnTo>
                    <a:pt x="1897" y="190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5180243" y="1076523"/>
              <a:ext cx="108428" cy="108423"/>
            </a:xfrm>
            <a:custGeom>
              <a:rect b="b" l="l" r="r" t="t"/>
              <a:pathLst>
                <a:path extrusionOk="0" h="2049" w="2049">
                  <a:moveTo>
                    <a:pt x="1896" y="152"/>
                  </a:moveTo>
                  <a:lnTo>
                    <a:pt x="1896" y="1908"/>
                  </a:lnTo>
                  <a:lnTo>
                    <a:pt x="141" y="1908"/>
                  </a:lnTo>
                  <a:lnTo>
                    <a:pt x="141" y="152"/>
                  </a:lnTo>
                  <a:close/>
                  <a:moveTo>
                    <a:pt x="0" y="0"/>
                  </a:moveTo>
                  <a:lnTo>
                    <a:pt x="0" y="2048"/>
                  </a:lnTo>
                  <a:lnTo>
                    <a:pt x="2049" y="204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5323276" y="1080227"/>
              <a:ext cx="100437" cy="101015"/>
            </a:xfrm>
            <a:custGeom>
              <a:rect b="b" l="l" r="r" t="t"/>
              <a:pathLst>
                <a:path extrusionOk="0" h="1909" w="1898">
                  <a:moveTo>
                    <a:pt x="1" y="0"/>
                  </a:moveTo>
                  <a:lnTo>
                    <a:pt x="1" y="1908"/>
                  </a:lnTo>
                  <a:lnTo>
                    <a:pt x="1897" y="1908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5319572" y="1076523"/>
              <a:ext cx="108428" cy="108423"/>
            </a:xfrm>
            <a:custGeom>
              <a:rect b="b" l="l" r="r" t="t"/>
              <a:pathLst>
                <a:path extrusionOk="0" h="2049" w="2049">
                  <a:moveTo>
                    <a:pt x="1897" y="152"/>
                  </a:moveTo>
                  <a:lnTo>
                    <a:pt x="1897" y="1908"/>
                  </a:lnTo>
                  <a:lnTo>
                    <a:pt x="141" y="1908"/>
                  </a:lnTo>
                  <a:lnTo>
                    <a:pt x="141" y="152"/>
                  </a:lnTo>
                  <a:close/>
                  <a:moveTo>
                    <a:pt x="1" y="0"/>
                  </a:moveTo>
                  <a:lnTo>
                    <a:pt x="1" y="2048"/>
                  </a:lnTo>
                  <a:lnTo>
                    <a:pt x="2049" y="204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2" name="Google Shape;492;p3"/>
          <p:cNvCxnSpPr/>
          <p:nvPr/>
        </p:nvCxnSpPr>
        <p:spPr>
          <a:xfrm>
            <a:off x="5095925" y="4611900"/>
            <a:ext cx="36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3"/>
          <p:cNvSpPr txBox="1"/>
          <p:nvPr>
            <p:ph idx="15" type="title"/>
          </p:nvPr>
        </p:nvSpPr>
        <p:spPr>
          <a:xfrm>
            <a:off x="1962060" y="64949"/>
            <a:ext cx="199644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494" name="Google Shape;494;p3"/>
          <p:cNvSpPr/>
          <p:nvPr/>
        </p:nvSpPr>
        <p:spPr>
          <a:xfrm>
            <a:off x="496380" y="3617903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"/>
          <p:cNvSpPr txBox="1"/>
          <p:nvPr/>
        </p:nvSpPr>
        <p:spPr>
          <a:xfrm flipH="1">
            <a:off x="375221" y="3715896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None/>
            </a:pPr>
            <a:r>
              <a:rPr b="1" i="0" lang="en-US" sz="3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endParaRPr/>
          </a:p>
        </p:txBody>
      </p:sp>
      <p:sp>
        <p:nvSpPr>
          <p:cNvPr id="496" name="Google Shape;496;p3"/>
          <p:cNvSpPr txBox="1"/>
          <p:nvPr/>
        </p:nvSpPr>
        <p:spPr>
          <a:xfrm>
            <a:off x="1883988" y="4507208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</a:pPr>
            <a:r>
              <a:rPr b="1" i="0" lang="en-US" sz="2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Đánh giá</a:t>
            </a:r>
            <a:endParaRPr b="1" i="0" sz="21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7" name="Google Shape;497;p3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/>
          </a:p>
        </p:txBody>
      </p:sp>
      <p:sp>
        <p:nvSpPr>
          <p:cNvPr id="498" name="Google Shape;498;p3"/>
          <p:cNvSpPr/>
          <p:nvPr/>
        </p:nvSpPr>
        <p:spPr>
          <a:xfrm>
            <a:off x="496380" y="4351861"/>
            <a:ext cx="1111213" cy="5815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"/>
          <p:cNvSpPr txBox="1"/>
          <p:nvPr/>
        </p:nvSpPr>
        <p:spPr>
          <a:xfrm flipH="1">
            <a:off x="375221" y="4449854"/>
            <a:ext cx="1349499" cy="38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"/>
              <a:buNone/>
            </a:pPr>
            <a:r>
              <a:rPr b="1" i="0" lang="en-US" sz="3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VI</a:t>
            </a:r>
            <a:endParaRPr/>
          </a:p>
        </p:txBody>
      </p:sp>
      <p:sp>
        <p:nvSpPr>
          <p:cNvPr id="500" name="Google Shape;500;p3"/>
          <p:cNvSpPr txBox="1"/>
          <p:nvPr/>
        </p:nvSpPr>
        <p:spPr>
          <a:xfrm>
            <a:off x="1883988" y="3784572"/>
            <a:ext cx="3051828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None/>
            </a:pPr>
            <a:r>
              <a:rPr b="1" i="0" lang="en-US" sz="2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độ tương đồng</a:t>
            </a:r>
            <a:endParaRPr b="1" i="0" sz="21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/>
          <p:cNvSpPr txBox="1"/>
          <p:nvPr>
            <p:ph type="title"/>
          </p:nvPr>
        </p:nvSpPr>
        <p:spPr>
          <a:xfrm>
            <a:off x="1388100" y="1610850"/>
            <a:ext cx="63678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4000">
                <a:solidFill>
                  <a:schemeClr val="lt2"/>
                </a:solidFill>
              </a:rPr>
              <a:t>IV. Các phương pháp</a:t>
            </a:r>
            <a:br>
              <a:rPr lang="en-US" sz="4000">
                <a:solidFill>
                  <a:schemeClr val="lt2"/>
                </a:solidFill>
              </a:rPr>
            </a:br>
            <a:r>
              <a:rPr lang="en-US" sz="4000">
                <a:solidFill>
                  <a:schemeClr val="lt2"/>
                </a:solidFill>
              </a:rPr>
              <a:t>rút trích đặc trưng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506" name="Google Shape;506;p4"/>
          <p:cNvSpPr txBox="1"/>
          <p:nvPr/>
        </p:nvSpPr>
        <p:spPr>
          <a:xfrm>
            <a:off x="3252206" y="1677108"/>
            <a:ext cx="4718829" cy="9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Content-based Image Retrieval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Tra cứu ảnh dựa trên nội dung</a:t>
            </a:r>
            <a:endParaRPr b="0" i="1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07" name="Google Shape;507;p4"/>
          <p:cNvGrpSpPr/>
          <p:nvPr/>
        </p:nvGrpSpPr>
        <p:grpSpPr>
          <a:xfrm>
            <a:off x="1395280" y="1925575"/>
            <a:ext cx="1996200" cy="491100"/>
            <a:chOff x="1089488" y="1532609"/>
            <a:chExt cx="1996200" cy="491100"/>
          </a:xfrm>
        </p:grpSpPr>
        <p:sp>
          <p:nvSpPr>
            <p:cNvPr id="508" name="Google Shape;508;p4"/>
            <p:cNvSpPr/>
            <p:nvPr/>
          </p:nvSpPr>
          <p:spPr>
            <a:xfrm>
              <a:off x="1089488" y="1532609"/>
              <a:ext cx="1660856" cy="49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9" name="Google Shape;509;p4"/>
            <p:cNvSpPr txBox="1"/>
            <p:nvPr/>
          </p:nvSpPr>
          <p:spPr>
            <a:xfrm>
              <a:off x="1089488" y="1616583"/>
              <a:ext cx="19962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Tên bài toán</a:t>
              </a:r>
              <a:endParaRPr b="1" i="0" sz="2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0" name="Google Shape;510;p4"/>
          <p:cNvGrpSpPr/>
          <p:nvPr/>
        </p:nvGrpSpPr>
        <p:grpSpPr>
          <a:xfrm>
            <a:off x="1388100" y="3217472"/>
            <a:ext cx="1731944" cy="491100"/>
            <a:chOff x="1089488" y="2520642"/>
            <a:chExt cx="1731944" cy="491100"/>
          </a:xfrm>
        </p:grpSpPr>
        <p:sp>
          <p:nvSpPr>
            <p:cNvPr id="511" name="Google Shape;511;p4"/>
            <p:cNvSpPr/>
            <p:nvPr/>
          </p:nvSpPr>
          <p:spPr>
            <a:xfrm>
              <a:off x="1089488" y="2520642"/>
              <a:ext cx="1660856" cy="491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12" name="Google Shape;512;p4"/>
            <p:cNvSpPr txBox="1"/>
            <p:nvPr/>
          </p:nvSpPr>
          <p:spPr>
            <a:xfrm>
              <a:off x="1307023" y="2596992"/>
              <a:ext cx="1514409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Mục đích</a:t>
              </a:r>
              <a:endParaRPr b="1" i="0" sz="20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13" name="Google Shape;513;p4"/>
          <p:cNvSpPr txBox="1"/>
          <p:nvPr/>
        </p:nvSpPr>
        <p:spPr>
          <a:xfrm>
            <a:off x="2987885" y="2570959"/>
            <a:ext cx="4718829" cy="9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4" name="Google Shape;514;p4"/>
          <p:cNvSpPr txBox="1"/>
          <p:nvPr/>
        </p:nvSpPr>
        <p:spPr>
          <a:xfrm>
            <a:off x="3252204" y="2997582"/>
            <a:ext cx="4718829" cy="9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Nâng cao 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hiệu quả trong việc tìm kiếm.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Loại bỏ việc tìm kiếm bằng </a:t>
            </a:r>
            <a:r>
              <a:rPr b="1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từ khóa</a:t>
            </a:r>
            <a:r>
              <a:rPr b="0" i="0" lang="en-US" sz="18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0" i="0" sz="18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5" name="Google Shape;515;p4"/>
          <p:cNvSpPr/>
          <p:nvPr/>
        </p:nvSpPr>
        <p:spPr>
          <a:xfrm>
            <a:off x="2532559" y="502225"/>
            <a:ext cx="4078881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"/>
          <p:cNvSpPr txBox="1"/>
          <p:nvPr/>
        </p:nvSpPr>
        <p:spPr>
          <a:xfrm>
            <a:off x="1772850" y="560176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"/>
              <a:buNone/>
            </a:pPr>
            <a:r>
              <a:rPr b="1" i="0" lang="en-US" sz="33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I. Phát biểu bài toán</a:t>
            </a:r>
            <a:endParaRPr/>
          </a:p>
        </p:txBody>
      </p:sp>
      <p:sp>
        <p:nvSpPr>
          <p:cNvPr id="517" name="Google Shape;517;p4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"/>
          <p:cNvSpPr/>
          <p:nvPr/>
        </p:nvSpPr>
        <p:spPr>
          <a:xfrm>
            <a:off x="5314576" y="1825213"/>
            <a:ext cx="2786700" cy="594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"/>
          <p:cNvSpPr/>
          <p:nvPr/>
        </p:nvSpPr>
        <p:spPr>
          <a:xfrm>
            <a:off x="1042700" y="1825213"/>
            <a:ext cx="2786700" cy="59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"/>
          <p:cNvSpPr txBox="1"/>
          <p:nvPr>
            <p:ph type="title"/>
          </p:nvPr>
        </p:nvSpPr>
        <p:spPr>
          <a:xfrm>
            <a:off x="1241000" y="1810363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Input</a:t>
            </a:r>
            <a:endParaRPr/>
          </a:p>
        </p:txBody>
      </p:sp>
      <p:sp>
        <p:nvSpPr>
          <p:cNvPr id="525" name="Google Shape;525;p5"/>
          <p:cNvSpPr txBox="1"/>
          <p:nvPr>
            <p:ph idx="2" type="subTitle"/>
          </p:nvPr>
        </p:nvSpPr>
        <p:spPr>
          <a:xfrm>
            <a:off x="5512875" y="18280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526" name="Google Shape;526;p5"/>
          <p:cNvSpPr txBox="1"/>
          <p:nvPr>
            <p:ph idx="3" type="subTitle"/>
          </p:nvPr>
        </p:nvSpPr>
        <p:spPr>
          <a:xfrm>
            <a:off x="1042713" y="2638345"/>
            <a:ext cx="2786687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1 tấm ảnh chứa đối tượng cần tìm kiếm</a:t>
            </a:r>
            <a:endParaRPr i="1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27" name="Google Shape;527;p5"/>
          <p:cNvGrpSpPr/>
          <p:nvPr/>
        </p:nvGrpSpPr>
        <p:grpSpPr>
          <a:xfrm rot="-5400000">
            <a:off x="4755047" y="378617"/>
            <a:ext cx="549544" cy="594713"/>
            <a:chOff x="4689125" y="578762"/>
            <a:chExt cx="578589" cy="594713"/>
          </a:xfrm>
        </p:grpSpPr>
        <p:grpSp>
          <p:nvGrpSpPr>
            <p:cNvPr id="528" name="Google Shape;528;p5"/>
            <p:cNvGrpSpPr/>
            <p:nvPr/>
          </p:nvGrpSpPr>
          <p:grpSpPr>
            <a:xfrm rot="5400000">
              <a:off x="4694863" y="599908"/>
              <a:ext cx="593997" cy="551705"/>
              <a:chOff x="1670475" y="1818450"/>
              <a:chExt cx="211575" cy="149550"/>
            </a:xfrm>
          </p:grpSpPr>
          <p:sp>
            <p:nvSpPr>
              <p:cNvPr id="529" name="Google Shape;529;p5"/>
              <p:cNvSpPr/>
              <p:nvPr/>
            </p:nvSpPr>
            <p:spPr>
              <a:xfrm>
                <a:off x="1670475" y="1864975"/>
                <a:ext cx="43900" cy="103025"/>
              </a:xfrm>
              <a:custGeom>
                <a:rect b="b" l="l" r="r" t="t"/>
                <a:pathLst>
                  <a:path extrusionOk="0" h="4121" w="1756">
                    <a:moveTo>
                      <a:pt x="0" y="1"/>
                    </a:moveTo>
                    <a:lnTo>
                      <a:pt x="0" y="4121"/>
                    </a:lnTo>
                    <a:lnTo>
                      <a:pt x="1756" y="4121"/>
                    </a:lnTo>
                    <a:lnTo>
                      <a:pt x="1756" y="1"/>
                    </a:ln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1726075" y="1818450"/>
                <a:ext cx="43900" cy="149550"/>
              </a:xfrm>
              <a:custGeom>
                <a:rect b="b" l="l" r="r" t="t"/>
                <a:pathLst>
                  <a:path extrusionOk="0" h="5982" w="1756">
                    <a:moveTo>
                      <a:pt x="0" y="1"/>
                    </a:moveTo>
                    <a:lnTo>
                      <a:pt x="0" y="5982"/>
                    </a:lnTo>
                    <a:lnTo>
                      <a:pt x="1756" y="5982"/>
                    </a:lnTo>
                    <a:lnTo>
                      <a:pt x="1756" y="1"/>
                    </a:ln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1781650" y="1841875"/>
                <a:ext cx="43625" cy="126125"/>
              </a:xfrm>
              <a:custGeom>
                <a:rect b="b" l="l" r="r" t="t"/>
                <a:pathLst>
                  <a:path extrusionOk="0" h="5045" w="1745">
                    <a:moveTo>
                      <a:pt x="1" y="0"/>
                    </a:moveTo>
                    <a:lnTo>
                      <a:pt x="1" y="5045"/>
                    </a:lnTo>
                    <a:lnTo>
                      <a:pt x="1745" y="504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1838125" y="1907400"/>
                <a:ext cx="43925" cy="60600"/>
              </a:xfrm>
              <a:custGeom>
                <a:rect b="b" l="l" r="r" t="t"/>
                <a:pathLst>
                  <a:path extrusionOk="0" h="2424" w="1757">
                    <a:moveTo>
                      <a:pt x="1" y="1"/>
                    </a:moveTo>
                    <a:lnTo>
                      <a:pt x="1" y="2424"/>
                    </a:lnTo>
                    <a:lnTo>
                      <a:pt x="1756" y="2424"/>
                    </a:lnTo>
                    <a:lnTo>
                      <a:pt x="1756" y="1"/>
                    </a:lnTo>
                    <a:close/>
                  </a:path>
                </a:pathLst>
              </a:custGeom>
              <a:solidFill>
                <a:srgbClr val="F0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33" name="Google Shape;533;p5"/>
            <p:cNvCxnSpPr/>
            <p:nvPr/>
          </p:nvCxnSpPr>
          <p:spPr>
            <a:xfrm>
              <a:off x="4689125" y="586675"/>
              <a:ext cx="0" cy="58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4" name="Google Shape;534;p5"/>
          <p:cNvSpPr txBox="1"/>
          <p:nvPr/>
        </p:nvSpPr>
        <p:spPr>
          <a:xfrm>
            <a:off x="5314576" y="2638345"/>
            <a:ext cx="2786687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</a:pPr>
            <a:r>
              <a:rPr b="1" i="0" lang="en-US" sz="20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Top 5 </a:t>
            </a:r>
            <a:r>
              <a:rPr b="0" i="0" lang="en-US" sz="2000" u="none" cap="none" strike="noStrike">
                <a:solidFill>
                  <a:srgbClr val="263238"/>
                </a:solidFill>
                <a:latin typeface="Nunito"/>
                <a:ea typeface="Nunito"/>
                <a:cs typeface="Nunito"/>
                <a:sym typeface="Nunito"/>
              </a:rPr>
              <a:t>bức ảnh tương đồng với ảnh input</a:t>
            </a:r>
            <a:endParaRPr b="0" i="1" sz="1600" u="none" cap="none" strike="noStrike">
              <a:solidFill>
                <a:srgbClr val="26323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5"/>
          <p:cNvSpPr/>
          <p:nvPr/>
        </p:nvSpPr>
        <p:spPr>
          <a:xfrm>
            <a:off x="4150519" y="1964530"/>
            <a:ext cx="861290" cy="3609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1B2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"/>
          <p:cNvSpPr/>
          <p:nvPr/>
        </p:nvSpPr>
        <p:spPr>
          <a:xfrm>
            <a:off x="2306375" y="493775"/>
            <a:ext cx="45312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"/>
          <p:cNvSpPr txBox="1"/>
          <p:nvPr>
            <p:ph type="title"/>
          </p:nvPr>
        </p:nvSpPr>
        <p:spPr>
          <a:xfrm>
            <a:off x="2306625" y="531600"/>
            <a:ext cx="453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II. Pipeline</a:t>
            </a:r>
            <a:endParaRPr/>
          </a:p>
        </p:txBody>
      </p:sp>
      <p:sp>
        <p:nvSpPr>
          <p:cNvPr id="543" name="Google Shape;543;p6"/>
          <p:cNvSpPr/>
          <p:nvPr/>
        </p:nvSpPr>
        <p:spPr>
          <a:xfrm>
            <a:off x="853742" y="1803205"/>
            <a:ext cx="1567987" cy="54869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Chuẩn bị tập dữ liệu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4" name="Google Shape;544;p6"/>
          <p:cNvSpPr/>
          <p:nvPr/>
        </p:nvSpPr>
        <p:spPr>
          <a:xfrm>
            <a:off x="853741" y="3340294"/>
            <a:ext cx="1567987" cy="54869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Ảnh Input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5" name="Google Shape;545;p6"/>
          <p:cNvSpPr/>
          <p:nvPr/>
        </p:nvSpPr>
        <p:spPr>
          <a:xfrm>
            <a:off x="2911141" y="1717680"/>
            <a:ext cx="1082215" cy="2278471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Trích xuất đặc trưng</a:t>
            </a:r>
            <a:endParaRPr b="1" i="0" sz="18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6"/>
          <p:cNvSpPr/>
          <p:nvPr/>
        </p:nvSpPr>
        <p:spPr>
          <a:xfrm>
            <a:off x="4482768" y="1803205"/>
            <a:ext cx="1752301" cy="54869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Danh sách các vector đăc trưng</a:t>
            </a:r>
            <a:endParaRPr b="1" i="0" sz="14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Google Shape;547;p6"/>
          <p:cNvSpPr/>
          <p:nvPr/>
        </p:nvSpPr>
        <p:spPr>
          <a:xfrm>
            <a:off x="4482768" y="3343087"/>
            <a:ext cx="1752301" cy="54869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Vector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đặc trưng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6"/>
          <p:cNvSpPr/>
          <p:nvPr/>
        </p:nvSpPr>
        <p:spPr>
          <a:xfrm>
            <a:off x="7378366" y="1717679"/>
            <a:ext cx="1082215" cy="2278471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Top5 ảnh tương đồng Input</a:t>
            </a:r>
            <a:endParaRPr b="1" i="0" sz="1600" u="none" cap="none" strike="noStrike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49" name="Google Shape;549;p6"/>
          <p:cNvCxnSpPr>
            <a:stCxn id="543" idx="3"/>
          </p:cNvCxnSpPr>
          <p:nvPr/>
        </p:nvCxnSpPr>
        <p:spPr>
          <a:xfrm>
            <a:off x="2421729" y="2077555"/>
            <a:ext cx="489300" cy="0"/>
          </a:xfrm>
          <a:prstGeom prst="straightConnector1">
            <a:avLst/>
          </a:prstGeom>
          <a:noFill/>
          <a:ln cap="flat" cmpd="sng" w="19050">
            <a:solidFill>
              <a:srgbClr val="0065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0" name="Google Shape;550;p6"/>
          <p:cNvCxnSpPr/>
          <p:nvPr/>
        </p:nvCxnSpPr>
        <p:spPr>
          <a:xfrm flipH="1" rot="10800000">
            <a:off x="2421728" y="3614643"/>
            <a:ext cx="489412" cy="1"/>
          </a:xfrm>
          <a:prstGeom prst="straightConnector1">
            <a:avLst/>
          </a:prstGeom>
          <a:noFill/>
          <a:ln cap="flat" cmpd="sng" w="19050">
            <a:solidFill>
              <a:srgbClr val="0065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6"/>
          <p:cNvCxnSpPr/>
          <p:nvPr/>
        </p:nvCxnSpPr>
        <p:spPr>
          <a:xfrm flipH="1" rot="10800000">
            <a:off x="3989716" y="2077554"/>
            <a:ext cx="489412" cy="1"/>
          </a:xfrm>
          <a:prstGeom prst="straightConnector1">
            <a:avLst/>
          </a:prstGeom>
          <a:noFill/>
          <a:ln cap="flat" cmpd="sng" w="19050">
            <a:solidFill>
              <a:srgbClr val="0065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6"/>
          <p:cNvCxnSpPr/>
          <p:nvPr/>
        </p:nvCxnSpPr>
        <p:spPr>
          <a:xfrm flipH="1" rot="10800000">
            <a:off x="3989716" y="3614643"/>
            <a:ext cx="489412" cy="1"/>
          </a:xfrm>
          <a:prstGeom prst="straightConnector1">
            <a:avLst/>
          </a:prstGeom>
          <a:noFill/>
          <a:ln cap="flat" cmpd="sng" w="19050">
            <a:solidFill>
              <a:srgbClr val="0065ED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53" name="Google Shape;553;p6"/>
          <p:cNvGrpSpPr/>
          <p:nvPr/>
        </p:nvGrpSpPr>
        <p:grpSpPr>
          <a:xfrm>
            <a:off x="6235069" y="2077555"/>
            <a:ext cx="1143300" cy="1539882"/>
            <a:chOff x="6235069" y="2077555"/>
            <a:chExt cx="1143300" cy="1539882"/>
          </a:xfrm>
        </p:grpSpPr>
        <p:cxnSp>
          <p:nvCxnSpPr>
            <p:cNvPr id="554" name="Google Shape;554;p6"/>
            <p:cNvCxnSpPr>
              <a:stCxn id="546" idx="3"/>
              <a:endCxn id="548" idx="1"/>
            </p:cNvCxnSpPr>
            <p:nvPr/>
          </p:nvCxnSpPr>
          <p:spPr>
            <a:xfrm>
              <a:off x="6235069" y="2077555"/>
              <a:ext cx="1143300" cy="779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65E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55" name="Google Shape;555;p6"/>
            <p:cNvCxnSpPr>
              <a:stCxn id="547" idx="3"/>
              <a:endCxn id="548" idx="1"/>
            </p:cNvCxnSpPr>
            <p:nvPr/>
          </p:nvCxnSpPr>
          <p:spPr>
            <a:xfrm flipH="1" rot="10800000">
              <a:off x="6235069" y="2856937"/>
              <a:ext cx="1143300" cy="760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65E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56" name="Google Shape;556;p6"/>
          <p:cNvSpPr txBox="1"/>
          <p:nvPr/>
        </p:nvSpPr>
        <p:spPr>
          <a:xfrm>
            <a:off x="5680782" y="2545064"/>
            <a:ext cx="1230738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Tìm kiếm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tương đồng</a:t>
            </a:r>
            <a:endParaRPr/>
          </a:p>
        </p:txBody>
      </p:sp>
      <p:sp>
        <p:nvSpPr>
          <p:cNvPr id="557" name="Google Shape;557;p6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III. Tập dữ liệu</a:t>
            </a:r>
            <a:endParaRPr/>
          </a:p>
        </p:txBody>
      </p:sp>
      <p:sp>
        <p:nvSpPr>
          <p:cNvPr id="564" name="Google Shape;564;p7"/>
          <p:cNvSpPr txBox="1"/>
          <p:nvPr/>
        </p:nvSpPr>
        <p:spPr>
          <a:xfrm>
            <a:off x="1563559" y="1080300"/>
            <a:ext cx="665272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Tên dataset: </a:t>
            </a:r>
            <a:r>
              <a:rPr b="1" i="0" lang="en-US" sz="1500" u="none" cap="none" strike="noStrike">
                <a:solidFill>
                  <a:srgbClr val="F0AE00"/>
                </a:solidFill>
                <a:latin typeface="Nunito"/>
                <a:ea typeface="Nunito"/>
                <a:cs typeface="Nunito"/>
                <a:sym typeface="Nunito"/>
              </a:rPr>
              <a:t>corel_images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Nguồn: </a:t>
            </a:r>
            <a:r>
              <a:rPr b="0" i="0" lang="en-US" sz="1500" u="sng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https://www.kaggle.com/datasets/elkamel/corel-images</a:t>
            </a:r>
            <a:endParaRPr b="0" i="0" sz="1500" u="none" cap="none" strike="noStrike">
              <a:solidFill>
                <a:srgbClr val="0169E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Nội dung: 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Gồm các ảnh thuộc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 nhóm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gồm: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beaches </a:t>
            </a:r>
            <a:endParaRPr b="0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bus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dinosaurs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elephants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flowers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foods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horses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monuments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+ mountains_and_snow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i="0" lang="en-US" sz="1500" u="none" cap="none" strike="noStrike">
                <a:solidFill>
                  <a:srgbClr val="0169EE"/>
                </a:solidFill>
                <a:latin typeface="Nunito"/>
                <a:ea typeface="Nunito"/>
                <a:cs typeface="Nunito"/>
                <a:sym typeface="Nunito"/>
              </a:rPr>
              <a:t>+ people_and_villages_in_Africa</a:t>
            </a:r>
            <a:endParaRPr b="0" i="0" sz="1500" u="none" cap="none" strike="noStrike">
              <a:solidFill>
                <a:srgbClr val="0169E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Mỗi nhóm có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100 tấm</a:t>
            </a: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chứa một hoặc nhiều đối tượng của nhóm đó 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Với mỗi nhóm, chia ra thành 2 tập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database/input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theo tỷ lệ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9/1</a:t>
            </a:r>
            <a:endParaRPr/>
          </a:p>
        </p:txBody>
      </p:sp>
      <p:sp>
        <p:nvSpPr>
          <p:cNvPr id="565" name="Google Shape;565;p7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"/>
          <p:cNvSpPr/>
          <p:nvPr/>
        </p:nvSpPr>
        <p:spPr>
          <a:xfrm>
            <a:off x="2743400" y="502920"/>
            <a:ext cx="36573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"/>
          <p:cNvSpPr txBox="1"/>
          <p:nvPr>
            <p:ph type="title"/>
          </p:nvPr>
        </p:nvSpPr>
        <p:spPr>
          <a:xfrm>
            <a:off x="1772850" y="531600"/>
            <a:ext cx="559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III. Tập dữ liệu</a:t>
            </a:r>
            <a:endParaRPr/>
          </a:p>
        </p:txBody>
      </p:sp>
      <p:pic>
        <p:nvPicPr>
          <p:cNvPr id="572" name="Google Shape;5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064" y="1523897"/>
            <a:ext cx="1525542" cy="10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43" y="1527129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4706" y="1523897"/>
            <a:ext cx="1525542" cy="10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8027" y="1523897"/>
            <a:ext cx="1525542" cy="10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733" y="3125762"/>
            <a:ext cx="1525542" cy="102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93054" y="3128994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26375" y="3128994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59696" y="3128994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87725" y="3128994"/>
            <a:ext cx="1525542" cy="10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11385" y="1527129"/>
            <a:ext cx="1525542" cy="1014874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8"/>
          <p:cNvSpPr txBox="1"/>
          <p:nvPr/>
        </p:nvSpPr>
        <p:spPr>
          <a:xfrm>
            <a:off x="184200" y="2522033"/>
            <a:ext cx="1846627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People and villages in Africans</a:t>
            </a:r>
            <a:endParaRPr/>
          </a:p>
        </p:txBody>
      </p:sp>
      <p:sp>
        <p:nvSpPr>
          <p:cNvPr id="583" name="Google Shape;583;p8"/>
          <p:cNvSpPr txBox="1"/>
          <p:nvPr/>
        </p:nvSpPr>
        <p:spPr>
          <a:xfrm>
            <a:off x="1645785" y="2477782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Beaches</a:t>
            </a:r>
            <a:endParaRPr/>
          </a:p>
        </p:txBody>
      </p:sp>
      <p:sp>
        <p:nvSpPr>
          <p:cNvPr id="584" name="Google Shape;584;p8"/>
          <p:cNvSpPr txBox="1"/>
          <p:nvPr/>
        </p:nvSpPr>
        <p:spPr>
          <a:xfrm>
            <a:off x="3393250" y="2477782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Monuments</a:t>
            </a:r>
            <a:endParaRPr/>
          </a:p>
        </p:txBody>
      </p:sp>
      <p:sp>
        <p:nvSpPr>
          <p:cNvPr id="585" name="Google Shape;585;p8"/>
          <p:cNvSpPr txBox="1"/>
          <p:nvPr/>
        </p:nvSpPr>
        <p:spPr>
          <a:xfrm>
            <a:off x="5112427" y="2477782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Buses</a:t>
            </a:r>
            <a:endParaRPr/>
          </a:p>
        </p:txBody>
      </p:sp>
      <p:sp>
        <p:nvSpPr>
          <p:cNvPr id="586" name="Google Shape;586;p8"/>
          <p:cNvSpPr txBox="1"/>
          <p:nvPr/>
        </p:nvSpPr>
        <p:spPr>
          <a:xfrm>
            <a:off x="6859046" y="2477782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Dinosaurs</a:t>
            </a:r>
            <a:endParaRPr/>
          </a:p>
        </p:txBody>
      </p:sp>
      <p:sp>
        <p:nvSpPr>
          <p:cNvPr id="587" name="Google Shape;587;p8"/>
          <p:cNvSpPr txBox="1"/>
          <p:nvPr/>
        </p:nvSpPr>
        <p:spPr>
          <a:xfrm>
            <a:off x="-87536" y="41627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Elephants</a:t>
            </a:r>
            <a:endParaRPr/>
          </a:p>
        </p:txBody>
      </p:sp>
      <p:sp>
        <p:nvSpPr>
          <p:cNvPr id="588" name="Google Shape;588;p8"/>
          <p:cNvSpPr txBox="1"/>
          <p:nvPr/>
        </p:nvSpPr>
        <p:spPr>
          <a:xfrm>
            <a:off x="1660775" y="41627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Flowers</a:t>
            </a:r>
            <a:endParaRPr/>
          </a:p>
        </p:txBody>
      </p:sp>
      <p:sp>
        <p:nvSpPr>
          <p:cNvPr id="589" name="Google Shape;589;p8"/>
          <p:cNvSpPr txBox="1"/>
          <p:nvPr/>
        </p:nvSpPr>
        <p:spPr>
          <a:xfrm>
            <a:off x="3376950" y="41627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Food</a:t>
            </a:r>
            <a:endParaRPr/>
          </a:p>
        </p:txBody>
      </p:sp>
      <p:sp>
        <p:nvSpPr>
          <p:cNvPr id="590" name="Google Shape;590;p8"/>
          <p:cNvSpPr txBox="1"/>
          <p:nvPr/>
        </p:nvSpPr>
        <p:spPr>
          <a:xfrm>
            <a:off x="5205650" y="4162750"/>
            <a:ext cx="239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Horses</a:t>
            </a:r>
            <a:endParaRPr/>
          </a:p>
        </p:txBody>
      </p:sp>
      <p:sp>
        <p:nvSpPr>
          <p:cNvPr id="591" name="Google Shape;591;p8"/>
          <p:cNvSpPr txBox="1"/>
          <p:nvPr/>
        </p:nvSpPr>
        <p:spPr>
          <a:xfrm>
            <a:off x="7287725" y="4175438"/>
            <a:ext cx="1525542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uni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Mountains and Snow </a:t>
            </a:r>
            <a:endParaRPr/>
          </a:p>
        </p:txBody>
      </p:sp>
      <p:sp>
        <p:nvSpPr>
          <p:cNvPr id="592" name="Google Shape;592;p8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"/>
          <p:cNvSpPr/>
          <p:nvPr/>
        </p:nvSpPr>
        <p:spPr>
          <a:xfrm>
            <a:off x="1621356" y="1858371"/>
            <a:ext cx="5901287" cy="142675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9"/>
          <p:cNvSpPr txBox="1"/>
          <p:nvPr>
            <p:ph type="title"/>
          </p:nvPr>
        </p:nvSpPr>
        <p:spPr>
          <a:xfrm>
            <a:off x="1388100" y="1610850"/>
            <a:ext cx="63678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>
                <a:solidFill>
                  <a:schemeClr val="lt2"/>
                </a:solidFill>
              </a:rPr>
              <a:t>IV. Các phương pháp</a:t>
            </a:r>
            <a:br>
              <a:rPr lang="en-US" sz="4000">
                <a:solidFill>
                  <a:schemeClr val="lt2"/>
                </a:solidFill>
              </a:rPr>
            </a:br>
            <a:r>
              <a:rPr lang="en-US" sz="4000">
                <a:solidFill>
                  <a:schemeClr val="lt2"/>
                </a:solidFill>
              </a:rPr>
              <a:t>rút trích đặc trưng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599" name="Google Shape;599;p9"/>
          <p:cNvSpPr txBox="1"/>
          <p:nvPr/>
        </p:nvSpPr>
        <p:spPr>
          <a:xfrm>
            <a:off x="8502455" y="4609434"/>
            <a:ext cx="5113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Operations with Fractions for Distance Learning by Slidesgo">
  <a:themeElements>
    <a:clrScheme name="Simple Light">
      <a:dk1>
        <a:srgbClr val="263238"/>
      </a:dk1>
      <a:lt1>
        <a:srgbClr val="EEEFF0"/>
      </a:lt1>
      <a:dk2>
        <a:srgbClr val="263238"/>
      </a:dk2>
      <a:lt2>
        <a:srgbClr val="FFFFFF"/>
      </a:lt2>
      <a:accent1>
        <a:srgbClr val="0169EE"/>
      </a:accent1>
      <a:accent2>
        <a:srgbClr val="F0AE00"/>
      </a:accent2>
      <a:accent3>
        <a:srgbClr val="EEEFF0"/>
      </a:accent3>
      <a:accent4>
        <a:srgbClr val="0169EE"/>
      </a:accent4>
      <a:accent5>
        <a:srgbClr val="F0AE00"/>
      </a:accent5>
      <a:accent6>
        <a:srgbClr val="EEEFF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KHANH ĐOÀN</dc:creator>
</cp:coreProperties>
</file>