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31.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2.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33.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58"/>
  </p:notesMasterIdLst>
  <p:sldIdLst>
    <p:sldId id="256" r:id="rId2"/>
    <p:sldId id="258" r:id="rId3"/>
    <p:sldId id="261" r:id="rId4"/>
    <p:sldId id="283" r:id="rId5"/>
    <p:sldId id="312" r:id="rId6"/>
    <p:sldId id="277" r:id="rId7"/>
    <p:sldId id="269" r:id="rId8"/>
    <p:sldId id="257" r:id="rId9"/>
    <p:sldId id="285" r:id="rId10"/>
    <p:sldId id="281" r:id="rId11"/>
    <p:sldId id="273" r:id="rId12"/>
    <p:sldId id="365" r:id="rId13"/>
    <p:sldId id="345" r:id="rId14"/>
    <p:sldId id="350" r:id="rId15"/>
    <p:sldId id="351" r:id="rId16"/>
    <p:sldId id="353" r:id="rId17"/>
    <p:sldId id="355" r:id="rId18"/>
    <p:sldId id="366" r:id="rId19"/>
    <p:sldId id="357" r:id="rId20"/>
    <p:sldId id="358" r:id="rId21"/>
    <p:sldId id="259" r:id="rId22"/>
    <p:sldId id="314" r:id="rId23"/>
    <p:sldId id="315" r:id="rId24"/>
    <p:sldId id="317" r:id="rId25"/>
    <p:sldId id="320" r:id="rId26"/>
    <p:sldId id="328" r:id="rId27"/>
    <p:sldId id="318" r:id="rId28"/>
    <p:sldId id="323" r:id="rId29"/>
    <p:sldId id="324" r:id="rId30"/>
    <p:sldId id="325" r:id="rId31"/>
    <p:sldId id="326" r:id="rId32"/>
    <p:sldId id="327" r:id="rId33"/>
    <p:sldId id="330" r:id="rId34"/>
    <p:sldId id="331" r:id="rId35"/>
    <p:sldId id="364" r:id="rId36"/>
    <p:sldId id="321" r:id="rId37"/>
    <p:sldId id="375" r:id="rId38"/>
    <p:sldId id="337" r:id="rId39"/>
    <p:sldId id="338" r:id="rId40"/>
    <p:sldId id="332" r:id="rId41"/>
    <p:sldId id="339" r:id="rId42"/>
    <p:sldId id="341" r:id="rId43"/>
    <p:sldId id="342" r:id="rId44"/>
    <p:sldId id="333" r:id="rId45"/>
    <p:sldId id="335" r:id="rId46"/>
    <p:sldId id="367" r:id="rId47"/>
    <p:sldId id="373" r:id="rId48"/>
    <p:sldId id="371" r:id="rId49"/>
    <p:sldId id="370" r:id="rId50"/>
    <p:sldId id="313" r:id="rId51"/>
    <p:sldId id="361" r:id="rId52"/>
    <p:sldId id="287" r:id="rId53"/>
    <p:sldId id="274" r:id="rId54"/>
    <p:sldId id="363" r:id="rId55"/>
    <p:sldId id="292" r:id="rId56"/>
    <p:sldId id="262" r:id="rId57"/>
  </p:sldIdLst>
  <p:sldSz cx="9144000" cy="5143500" type="screen16x9"/>
  <p:notesSz cx="6858000" cy="9144000"/>
  <p:embeddedFontLst>
    <p:embeddedFont>
      <p:font typeface="Baloo 2" panose="020B0604020202020204" charset="0"/>
      <p:regular r:id="rId59"/>
      <p:bold r:id="rId60"/>
    </p:embeddedFont>
    <p:embeddedFont>
      <p:font typeface="Cambria Math" panose="02040503050406030204" pitchFamily="18" charset="0"/>
      <p:regular r:id="rId61"/>
    </p:embeddedFont>
    <p:embeddedFont>
      <p:font typeface="Open Sans" panose="020B0606030504020204" pitchFamily="34" charset="0"/>
      <p:regular r:id="rId62"/>
      <p:bold r:id="rId63"/>
      <p:italic r:id="rId64"/>
      <p:boldItalic r:id="rId65"/>
    </p:embeddedFont>
    <p:embeddedFont>
      <p:font typeface="Work Sans Medium" pitchFamily="2" charset="0"/>
      <p:regular r:id="rId66"/>
      <p: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EAE3"/>
    <a:srgbClr val="00BC24"/>
    <a:srgbClr val="FF4D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4BDA12D-9994-4138-8DE8-D1DE979691DB}">
  <a:tblStyle styleId="{34BDA12D-9994-4138-8DE8-D1DE979691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B4B98B0-60AC-42C2-AFA5-B58CD77FA1E5}" styleName="Kiểu Sáng 1 - Màu chủ đề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Kiểu Sáng 1 - Màu chủ đề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Không có Kiểu, Không có Lướ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Kiểu Sáng 1 - Màu chủ đề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2833802-FEF1-4C79-8D5D-14CF1EAF98D9}" styleName="Kiểu Sáng 2 - Màu chủ đề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Kiểu Sáng 2 - Màu chủ đề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4" autoAdjust="0"/>
    <p:restoredTop sz="94660"/>
  </p:normalViewPr>
  <p:slideViewPr>
    <p:cSldViewPr snapToGrid="0">
      <p:cViewPr varScale="1">
        <p:scale>
          <a:sx n="103" d="100"/>
          <a:sy n="103" d="100"/>
        </p:scale>
        <p:origin x="91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5.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vi-V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036830300801223"/>
          <c:y val="3.6515748031496063E-2"/>
          <c:w val="0.77592843957934921"/>
          <c:h val="0.79995374015748033"/>
        </c:manualLayout>
      </c:layout>
      <c:barChart>
        <c:barDir val="col"/>
        <c:grouping val="clustered"/>
        <c:varyColors val="0"/>
        <c:ser>
          <c:idx val="0"/>
          <c:order val="0"/>
          <c:tx>
            <c:strRef>
              <c:f>Trang_tính1!$B$1</c:f>
              <c:strCache>
                <c:ptCount val="1"/>
                <c:pt idx="0">
                  <c:v>Precision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Trang_tính1!$A$2:$A$4</c:f>
              <c:strCache>
                <c:ptCount val="3"/>
                <c:pt idx="0">
                  <c:v>PorterStemmer</c:v>
                </c:pt>
                <c:pt idx="1">
                  <c:v>Lemmatizer</c:v>
                </c:pt>
                <c:pt idx="2">
                  <c:v>SnowballStemmer</c:v>
                </c:pt>
              </c:strCache>
            </c:strRef>
          </c:cat>
          <c:val>
            <c:numRef>
              <c:f>Trang_tính1!$B$2:$B$4</c:f>
              <c:numCache>
                <c:formatCode>General</c:formatCode>
                <c:ptCount val="3"/>
                <c:pt idx="0">
                  <c:v>9.7699999999999992E-3</c:v>
                </c:pt>
                <c:pt idx="1">
                  <c:v>1.0630000000000001E-2</c:v>
                </c:pt>
                <c:pt idx="2">
                  <c:v>9.7699999999999992E-3</c:v>
                </c:pt>
              </c:numCache>
            </c:numRef>
          </c:val>
          <c:extLst>
            <c:ext xmlns:c16="http://schemas.microsoft.com/office/drawing/2014/chart" uri="{C3380CC4-5D6E-409C-BE32-E72D297353CC}">
              <c16:uniqueId val="{00000000-27E9-43F4-BA31-CD35F5812936}"/>
            </c:ext>
          </c:extLst>
        </c:ser>
        <c:ser>
          <c:idx val="1"/>
          <c:order val="1"/>
          <c:tx>
            <c:strRef>
              <c:f>Trang_tính1!$C$1</c:f>
              <c:strCache>
                <c:ptCount val="1"/>
                <c:pt idx="0">
                  <c:v>Recall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Trang_tính1!$A$2:$A$4</c:f>
              <c:strCache>
                <c:ptCount val="3"/>
                <c:pt idx="0">
                  <c:v>PorterStemmer</c:v>
                </c:pt>
                <c:pt idx="1">
                  <c:v>Lemmatizer</c:v>
                </c:pt>
                <c:pt idx="2">
                  <c:v>SnowballStemmer</c:v>
                </c:pt>
              </c:strCache>
            </c:strRef>
          </c:cat>
          <c:val>
            <c:numRef>
              <c:f>Trang_tính1!$C$2:$C$4</c:f>
              <c:numCache>
                <c:formatCode>General</c:formatCode>
                <c:ptCount val="3"/>
                <c:pt idx="0">
                  <c:v>0.96138000000000001</c:v>
                </c:pt>
                <c:pt idx="1">
                  <c:v>0.95728999999999997</c:v>
                </c:pt>
                <c:pt idx="2">
                  <c:v>0.96148999999999996</c:v>
                </c:pt>
              </c:numCache>
            </c:numRef>
          </c:val>
          <c:extLst>
            <c:ext xmlns:c16="http://schemas.microsoft.com/office/drawing/2014/chart" uri="{C3380CC4-5D6E-409C-BE32-E72D297353CC}">
              <c16:uniqueId val="{00000001-27E9-43F4-BA31-CD35F5812936}"/>
            </c:ext>
          </c:extLst>
        </c:ser>
        <c:ser>
          <c:idx val="2"/>
          <c:order val="2"/>
          <c:tx>
            <c:strRef>
              <c:f>Trang_tính1!$D$1</c:f>
              <c:strCache>
                <c:ptCount val="1"/>
                <c:pt idx="0">
                  <c:v>mAP</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Trang_tính1!$A$2:$A$4</c:f>
              <c:strCache>
                <c:ptCount val="3"/>
                <c:pt idx="0">
                  <c:v>PorterStemmer</c:v>
                </c:pt>
                <c:pt idx="1">
                  <c:v>Lemmatizer</c:v>
                </c:pt>
                <c:pt idx="2">
                  <c:v>SnowballStemmer</c:v>
                </c:pt>
              </c:strCache>
            </c:strRef>
          </c:cat>
          <c:val>
            <c:numRef>
              <c:f>Trang_tính1!$D$2:$D$4</c:f>
              <c:numCache>
                <c:formatCode>General</c:formatCode>
                <c:ptCount val="3"/>
                <c:pt idx="0">
                  <c:v>0.40734999999999999</c:v>
                </c:pt>
                <c:pt idx="1">
                  <c:v>0.41031000000000001</c:v>
                </c:pt>
                <c:pt idx="2">
                  <c:v>0.40608</c:v>
                </c:pt>
              </c:numCache>
            </c:numRef>
          </c:val>
          <c:extLst>
            <c:ext xmlns:c16="http://schemas.microsoft.com/office/drawing/2014/chart" uri="{C3380CC4-5D6E-409C-BE32-E72D297353CC}">
              <c16:uniqueId val="{00000002-27E9-43F4-BA31-CD35F5812936}"/>
            </c:ext>
          </c:extLst>
        </c:ser>
        <c:dLbls>
          <c:showLegendKey val="0"/>
          <c:showVal val="1"/>
          <c:showCatName val="0"/>
          <c:showSerName val="0"/>
          <c:showPercent val="0"/>
          <c:showBubbleSize val="0"/>
        </c:dLbls>
        <c:gapWidth val="219"/>
        <c:axId val="1277654880"/>
        <c:axId val="1277654048"/>
      </c:barChart>
      <c:lineChart>
        <c:grouping val="standard"/>
        <c:varyColors val="0"/>
        <c:ser>
          <c:idx val="3"/>
          <c:order val="3"/>
          <c:tx>
            <c:strRef>
              <c:f>Trang_tính1!$E$1</c:f>
              <c:strCache>
                <c:ptCount val="1"/>
                <c:pt idx="0">
                  <c:v>Time</c:v>
                </c:pt>
              </c:strCache>
            </c:strRef>
          </c:tx>
          <c:spPr>
            <a:ln w="28575" cap="rnd">
              <a:solidFill>
                <a:schemeClr val="accent4"/>
              </a:solidFill>
              <a:round/>
            </a:ln>
            <a:effectLst/>
          </c:spPr>
          <c:marker>
            <c:symbol val="none"/>
          </c:marker>
          <c:dLbls>
            <c:delete val="1"/>
          </c:dLbls>
          <c:cat>
            <c:strRef>
              <c:f>Trang_tính1!$A$2:$A$4</c:f>
              <c:strCache>
                <c:ptCount val="3"/>
                <c:pt idx="0">
                  <c:v>PorterStemmer</c:v>
                </c:pt>
                <c:pt idx="1">
                  <c:v>Lemmatizer</c:v>
                </c:pt>
                <c:pt idx="2">
                  <c:v>SnowballStemmer</c:v>
                </c:pt>
              </c:strCache>
            </c:strRef>
          </c:cat>
          <c:val>
            <c:numRef>
              <c:f>Trang_tính1!$E$2:$E$4</c:f>
              <c:numCache>
                <c:formatCode>General</c:formatCode>
                <c:ptCount val="3"/>
                <c:pt idx="0">
                  <c:v>11.50268</c:v>
                </c:pt>
                <c:pt idx="1">
                  <c:v>8.4863800000000005</c:v>
                </c:pt>
                <c:pt idx="2">
                  <c:v>8.3761299999999999</c:v>
                </c:pt>
              </c:numCache>
            </c:numRef>
          </c:val>
          <c:smooth val="0"/>
          <c:extLst>
            <c:ext xmlns:c16="http://schemas.microsoft.com/office/drawing/2014/chart" uri="{C3380CC4-5D6E-409C-BE32-E72D297353CC}">
              <c16:uniqueId val="{00000005-27E9-43F4-BA31-CD35F5812936}"/>
            </c:ext>
          </c:extLst>
        </c:ser>
        <c:dLbls>
          <c:showLegendKey val="0"/>
          <c:showVal val="1"/>
          <c:showCatName val="0"/>
          <c:showSerName val="0"/>
          <c:showPercent val="0"/>
          <c:showBubbleSize val="0"/>
        </c:dLbls>
        <c:marker val="1"/>
        <c:smooth val="0"/>
        <c:axId val="470245968"/>
        <c:axId val="470258032"/>
      </c:lineChart>
      <c:catAx>
        <c:axId val="1277654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77654048"/>
        <c:crosses val="autoZero"/>
        <c:auto val="1"/>
        <c:lblAlgn val="ctr"/>
        <c:lblOffset val="100"/>
        <c:noMultiLvlLbl val="0"/>
      </c:catAx>
      <c:valAx>
        <c:axId val="1277654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77654880"/>
        <c:crosses val="autoZero"/>
        <c:crossBetween val="between"/>
      </c:valAx>
      <c:valAx>
        <c:axId val="470258032"/>
        <c:scaling>
          <c:orientation val="minMax"/>
        </c:scaling>
        <c:delete val="0"/>
        <c:axPos val="r"/>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Thời</a:t>
                </a:r>
                <a:r>
                  <a:rPr lang="en-US" baseline="0"/>
                  <a:t> gian truy xuất (s)</a:t>
                </a:r>
                <a:endParaRPr lang="en-US"/>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0245968"/>
        <c:crosses val="max"/>
        <c:crossBetween val="between"/>
      </c:valAx>
      <c:catAx>
        <c:axId val="470245968"/>
        <c:scaling>
          <c:orientation val="minMax"/>
        </c:scaling>
        <c:delete val="1"/>
        <c:axPos val="b"/>
        <c:numFmt formatCode="General" sourceLinked="1"/>
        <c:majorTickMark val="out"/>
        <c:minorTickMark val="none"/>
        <c:tickLblPos val="nextTo"/>
        <c:crossAx val="47025803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vi-V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200">
                <a:solidFill>
                  <a:srgbClr val="0070C0"/>
                </a:solidFill>
              </a:rPr>
              <a:t>Khảo</a:t>
            </a:r>
            <a:r>
              <a:rPr lang="en-US" sz="1200" baseline="0">
                <a:solidFill>
                  <a:srgbClr val="0070C0"/>
                </a:solidFill>
              </a:rPr>
              <a:t> sát giá trị mAP và thời gian truy vấn khi thay đổi giá trị k</a:t>
            </a:r>
            <a:br>
              <a:rPr lang="en-US" sz="1200" baseline="0">
                <a:solidFill>
                  <a:srgbClr val="0070C0"/>
                </a:solidFill>
              </a:rPr>
            </a:br>
            <a:r>
              <a:rPr lang="en-US" sz="1200" baseline="0">
                <a:solidFill>
                  <a:srgbClr val="0070C0"/>
                </a:solidFill>
              </a:rPr>
              <a:t>(Lematizer – tf – Cách 1)</a:t>
            </a:r>
            <a:endParaRPr lang="vi-VN" sz="1200">
              <a:solidFill>
                <a:srgbClr val="0070C0"/>
              </a:solidFill>
            </a:endParaRPr>
          </a:p>
        </c:rich>
      </c:tx>
      <c:layout>
        <c:manualLayout>
          <c:xMode val="edge"/>
          <c:yMode val="edge"/>
          <c:x val="0.13809152392604679"/>
          <c:y val="5.224689055579172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112893700787399"/>
          <c:y val="0.16572576553350796"/>
          <c:w val="0.74666387164083148"/>
          <c:h val="0.62085953677166339"/>
        </c:manualLayout>
      </c:layout>
      <c:lineChart>
        <c:grouping val="standard"/>
        <c:varyColors val="0"/>
        <c:ser>
          <c:idx val="0"/>
          <c:order val="0"/>
          <c:tx>
            <c:strRef>
              <c:f>Trang_tính1!$B$1</c:f>
              <c:strCache>
                <c:ptCount val="1"/>
                <c:pt idx="0">
                  <c:v>𝒎𝑨𝑷</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Trang_tính1!$A$2:$A$32</c:f>
              <c:numCache>
                <c:formatCode>General</c:formatCode>
                <c:ptCount val="31"/>
                <c:pt idx="0">
                  <c:v>100</c:v>
                </c:pt>
                <c:pt idx="1">
                  <c:v>110</c:v>
                </c:pt>
                <c:pt idx="2">
                  <c:v>120</c:v>
                </c:pt>
                <c:pt idx="3">
                  <c:v>130</c:v>
                </c:pt>
                <c:pt idx="4">
                  <c:v>140</c:v>
                </c:pt>
                <c:pt idx="5">
                  <c:v>150</c:v>
                </c:pt>
                <c:pt idx="6">
                  <c:v>160</c:v>
                </c:pt>
                <c:pt idx="7">
                  <c:v>170</c:v>
                </c:pt>
                <c:pt idx="8">
                  <c:v>180</c:v>
                </c:pt>
                <c:pt idx="9">
                  <c:v>190</c:v>
                </c:pt>
                <c:pt idx="10">
                  <c:v>200</c:v>
                </c:pt>
                <c:pt idx="11">
                  <c:v>210</c:v>
                </c:pt>
                <c:pt idx="12">
                  <c:v>220</c:v>
                </c:pt>
                <c:pt idx="13">
                  <c:v>230</c:v>
                </c:pt>
                <c:pt idx="14">
                  <c:v>240</c:v>
                </c:pt>
                <c:pt idx="15">
                  <c:v>250</c:v>
                </c:pt>
                <c:pt idx="16">
                  <c:v>260</c:v>
                </c:pt>
                <c:pt idx="17">
                  <c:v>270</c:v>
                </c:pt>
                <c:pt idx="18">
                  <c:v>280</c:v>
                </c:pt>
                <c:pt idx="19">
                  <c:v>290</c:v>
                </c:pt>
                <c:pt idx="20">
                  <c:v>300</c:v>
                </c:pt>
                <c:pt idx="21">
                  <c:v>310</c:v>
                </c:pt>
                <c:pt idx="22">
                  <c:v>320</c:v>
                </c:pt>
                <c:pt idx="23">
                  <c:v>330</c:v>
                </c:pt>
                <c:pt idx="24">
                  <c:v>340</c:v>
                </c:pt>
                <c:pt idx="25">
                  <c:v>350</c:v>
                </c:pt>
                <c:pt idx="26">
                  <c:v>360</c:v>
                </c:pt>
                <c:pt idx="27">
                  <c:v>370</c:v>
                </c:pt>
                <c:pt idx="28">
                  <c:v>380</c:v>
                </c:pt>
                <c:pt idx="29">
                  <c:v>390</c:v>
                </c:pt>
                <c:pt idx="30">
                  <c:v>400</c:v>
                </c:pt>
              </c:numCache>
            </c:numRef>
          </c:cat>
          <c:val>
            <c:numRef>
              <c:f>Trang_tính1!$B$2:$B$32</c:f>
              <c:numCache>
                <c:formatCode>General</c:formatCode>
                <c:ptCount val="31"/>
                <c:pt idx="0">
                  <c:v>0.23000799999999999</c:v>
                </c:pt>
                <c:pt idx="1">
                  <c:v>0.232601</c:v>
                </c:pt>
                <c:pt idx="2">
                  <c:v>0.23644299999999999</c:v>
                </c:pt>
                <c:pt idx="3">
                  <c:v>0.23709</c:v>
                </c:pt>
                <c:pt idx="4">
                  <c:v>0.23826900000000001</c:v>
                </c:pt>
                <c:pt idx="5">
                  <c:v>0.238346</c:v>
                </c:pt>
                <c:pt idx="6">
                  <c:v>0.24004800000000001</c:v>
                </c:pt>
                <c:pt idx="7">
                  <c:v>0.240005</c:v>
                </c:pt>
                <c:pt idx="8">
                  <c:v>0.24221799999999999</c:v>
                </c:pt>
                <c:pt idx="9">
                  <c:v>0.24374599999999999</c:v>
                </c:pt>
                <c:pt idx="10">
                  <c:v>0.24482899999999999</c:v>
                </c:pt>
                <c:pt idx="11">
                  <c:v>0.244616</c:v>
                </c:pt>
                <c:pt idx="12">
                  <c:v>0.24481</c:v>
                </c:pt>
                <c:pt idx="13">
                  <c:v>0.24505399999999999</c:v>
                </c:pt>
                <c:pt idx="14">
                  <c:v>0.24607100000000001</c:v>
                </c:pt>
                <c:pt idx="15">
                  <c:v>0.246671</c:v>
                </c:pt>
                <c:pt idx="16">
                  <c:v>0.24643399999999999</c:v>
                </c:pt>
                <c:pt idx="17">
                  <c:v>0.247336</c:v>
                </c:pt>
                <c:pt idx="18">
                  <c:v>0.247665</c:v>
                </c:pt>
                <c:pt idx="19">
                  <c:v>0.24901200000000001</c:v>
                </c:pt>
                <c:pt idx="20">
                  <c:v>0.24998600000000001</c:v>
                </c:pt>
                <c:pt idx="21">
                  <c:v>0.25004799999999999</c:v>
                </c:pt>
                <c:pt idx="22">
                  <c:v>0.25053399999999998</c:v>
                </c:pt>
                <c:pt idx="23">
                  <c:v>0.25205300000000003</c:v>
                </c:pt>
                <c:pt idx="24">
                  <c:v>0.25268099999999999</c:v>
                </c:pt>
                <c:pt idx="25">
                  <c:v>0.25179200000000002</c:v>
                </c:pt>
                <c:pt idx="26">
                  <c:v>0.25208700000000001</c:v>
                </c:pt>
                <c:pt idx="27">
                  <c:v>0.25302999999999998</c:v>
                </c:pt>
                <c:pt idx="28">
                  <c:v>0.251861</c:v>
                </c:pt>
                <c:pt idx="29">
                  <c:v>0.251361</c:v>
                </c:pt>
                <c:pt idx="30">
                  <c:v>0.25110100000000002</c:v>
                </c:pt>
              </c:numCache>
            </c:numRef>
          </c:val>
          <c:smooth val="0"/>
          <c:extLst>
            <c:ext xmlns:c16="http://schemas.microsoft.com/office/drawing/2014/chart" uri="{C3380CC4-5D6E-409C-BE32-E72D297353CC}">
              <c16:uniqueId val="{00000000-78EA-454B-94FD-9FA0927CFF38}"/>
            </c:ext>
          </c:extLst>
        </c:ser>
        <c:dLbls>
          <c:showLegendKey val="0"/>
          <c:showVal val="0"/>
          <c:showCatName val="0"/>
          <c:showSerName val="0"/>
          <c:showPercent val="0"/>
          <c:showBubbleSize val="0"/>
        </c:dLbls>
        <c:marker val="1"/>
        <c:smooth val="0"/>
        <c:axId val="762974143"/>
        <c:axId val="762962911"/>
      </c:lineChart>
      <c:lineChart>
        <c:grouping val="standard"/>
        <c:varyColors val="0"/>
        <c:ser>
          <c:idx val="1"/>
          <c:order val="1"/>
          <c:tx>
            <c:strRef>
              <c:f>Trang_tính1!$C$1</c:f>
              <c:strCache>
                <c:ptCount val="1"/>
                <c:pt idx="0">
                  <c:v>Thời gian truy vấn (giây)</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Trang_tính1!$A$2:$A$32</c:f>
              <c:numCache>
                <c:formatCode>General</c:formatCode>
                <c:ptCount val="31"/>
                <c:pt idx="0">
                  <c:v>100</c:v>
                </c:pt>
                <c:pt idx="1">
                  <c:v>110</c:v>
                </c:pt>
                <c:pt idx="2">
                  <c:v>120</c:v>
                </c:pt>
                <c:pt idx="3">
                  <c:v>130</c:v>
                </c:pt>
                <c:pt idx="4">
                  <c:v>140</c:v>
                </c:pt>
                <c:pt idx="5">
                  <c:v>150</c:v>
                </c:pt>
                <c:pt idx="6">
                  <c:v>160</c:v>
                </c:pt>
                <c:pt idx="7">
                  <c:v>170</c:v>
                </c:pt>
                <c:pt idx="8">
                  <c:v>180</c:v>
                </c:pt>
                <c:pt idx="9">
                  <c:v>190</c:v>
                </c:pt>
                <c:pt idx="10">
                  <c:v>200</c:v>
                </c:pt>
                <c:pt idx="11">
                  <c:v>210</c:v>
                </c:pt>
                <c:pt idx="12">
                  <c:v>220</c:v>
                </c:pt>
                <c:pt idx="13">
                  <c:v>230</c:v>
                </c:pt>
                <c:pt idx="14">
                  <c:v>240</c:v>
                </c:pt>
                <c:pt idx="15">
                  <c:v>250</c:v>
                </c:pt>
                <c:pt idx="16">
                  <c:v>260</c:v>
                </c:pt>
                <c:pt idx="17">
                  <c:v>270</c:v>
                </c:pt>
                <c:pt idx="18">
                  <c:v>280</c:v>
                </c:pt>
                <c:pt idx="19">
                  <c:v>290</c:v>
                </c:pt>
                <c:pt idx="20">
                  <c:v>300</c:v>
                </c:pt>
                <c:pt idx="21">
                  <c:v>310</c:v>
                </c:pt>
                <c:pt idx="22">
                  <c:v>320</c:v>
                </c:pt>
                <c:pt idx="23">
                  <c:v>330</c:v>
                </c:pt>
                <c:pt idx="24">
                  <c:v>340</c:v>
                </c:pt>
                <c:pt idx="25">
                  <c:v>350</c:v>
                </c:pt>
                <c:pt idx="26">
                  <c:v>360</c:v>
                </c:pt>
                <c:pt idx="27">
                  <c:v>370</c:v>
                </c:pt>
                <c:pt idx="28">
                  <c:v>380</c:v>
                </c:pt>
                <c:pt idx="29">
                  <c:v>390</c:v>
                </c:pt>
                <c:pt idx="30">
                  <c:v>400</c:v>
                </c:pt>
              </c:numCache>
            </c:numRef>
          </c:cat>
          <c:val>
            <c:numRef>
              <c:f>Trang_tính1!$C$2:$C$32</c:f>
              <c:numCache>
                <c:formatCode>General</c:formatCode>
                <c:ptCount val="31"/>
                <c:pt idx="0">
                  <c:v>20.047910000000002</c:v>
                </c:pt>
                <c:pt idx="1">
                  <c:v>9.0793569999999999</c:v>
                </c:pt>
                <c:pt idx="2">
                  <c:v>8.9497649999999993</c:v>
                </c:pt>
                <c:pt idx="3">
                  <c:v>9.2839209999999994</c:v>
                </c:pt>
                <c:pt idx="4">
                  <c:v>9.5592919999999992</c:v>
                </c:pt>
                <c:pt idx="5">
                  <c:v>9.3735920000000004</c:v>
                </c:pt>
                <c:pt idx="6">
                  <c:v>9.317266</c:v>
                </c:pt>
                <c:pt idx="7">
                  <c:v>9.4553150000000006</c:v>
                </c:pt>
                <c:pt idx="8">
                  <c:v>9.7348359999999996</c:v>
                </c:pt>
                <c:pt idx="9">
                  <c:v>9.4735110000000002</c:v>
                </c:pt>
                <c:pt idx="10">
                  <c:v>9.5039820000000006</c:v>
                </c:pt>
                <c:pt idx="11">
                  <c:v>9.7191759999999991</c:v>
                </c:pt>
                <c:pt idx="12">
                  <c:v>9.8512839999999997</c:v>
                </c:pt>
                <c:pt idx="13">
                  <c:v>9.5921850000000006</c:v>
                </c:pt>
                <c:pt idx="14">
                  <c:v>9.6412610000000001</c:v>
                </c:pt>
                <c:pt idx="15">
                  <c:v>9.4873770000000004</c:v>
                </c:pt>
                <c:pt idx="16">
                  <c:v>9.8862810000000003</c:v>
                </c:pt>
                <c:pt idx="17">
                  <c:v>9.6855379999999993</c:v>
                </c:pt>
                <c:pt idx="18">
                  <c:v>9.5813059999999997</c:v>
                </c:pt>
                <c:pt idx="19">
                  <c:v>9.682957</c:v>
                </c:pt>
                <c:pt idx="20">
                  <c:v>9.7939480000000003</c:v>
                </c:pt>
                <c:pt idx="21">
                  <c:v>9.7408889999999992</c:v>
                </c:pt>
                <c:pt idx="22">
                  <c:v>9.7297019999999996</c:v>
                </c:pt>
                <c:pt idx="23">
                  <c:v>9.8640070000000009</c:v>
                </c:pt>
                <c:pt idx="24">
                  <c:v>9.977252</c:v>
                </c:pt>
                <c:pt idx="25">
                  <c:v>9.9700889999999998</c:v>
                </c:pt>
                <c:pt idx="26">
                  <c:v>9.9706349999999997</c:v>
                </c:pt>
                <c:pt idx="27">
                  <c:v>9.8536610000000007</c:v>
                </c:pt>
                <c:pt idx="28">
                  <c:v>9.8595980000000001</c:v>
                </c:pt>
                <c:pt idx="29">
                  <c:v>10.66198</c:v>
                </c:pt>
                <c:pt idx="30">
                  <c:v>10.03295</c:v>
                </c:pt>
              </c:numCache>
            </c:numRef>
          </c:val>
          <c:smooth val="0"/>
          <c:extLst>
            <c:ext xmlns:c16="http://schemas.microsoft.com/office/drawing/2014/chart" uri="{C3380CC4-5D6E-409C-BE32-E72D297353CC}">
              <c16:uniqueId val="{00000001-78EA-454B-94FD-9FA0927CFF38}"/>
            </c:ext>
          </c:extLst>
        </c:ser>
        <c:dLbls>
          <c:showLegendKey val="0"/>
          <c:showVal val="0"/>
          <c:showCatName val="0"/>
          <c:showSerName val="0"/>
          <c:showPercent val="0"/>
          <c:showBubbleSize val="0"/>
        </c:dLbls>
        <c:marker val="1"/>
        <c:smooth val="0"/>
        <c:axId val="905490751"/>
        <c:axId val="905493247"/>
      </c:lineChart>
      <c:catAx>
        <c:axId val="762974143"/>
        <c:scaling>
          <c:orientation val="minMax"/>
        </c:scaling>
        <c:delete val="0"/>
        <c:axPos val="b"/>
        <c:title>
          <c:tx>
            <c:rich>
              <a:bodyPr rot="0" spcFirstLastPara="1" vertOverflow="ellipsis" vert="horz" wrap="square" anchor="ctr" anchorCtr="1"/>
              <a:lstStyle/>
              <a:p>
                <a:pPr algn="ctr">
                  <a:defRPr lang="en-US" sz="1000" b="0" i="0" u="none" strike="noStrike" kern="1200" baseline="0" smtClean="0">
                    <a:solidFill>
                      <a:schemeClr val="tx1"/>
                    </a:solidFill>
                    <a:latin typeface="+mn-lt"/>
                    <a:ea typeface="+mn-ea"/>
                    <a:cs typeface="+mn-cs"/>
                  </a:defRPr>
                </a:pPr>
                <a:r>
                  <a:rPr lang="en-US" sz="1000" b="0" i="0" u="none" strike="noStrike" kern="1200" baseline="0">
                    <a:solidFill>
                      <a:schemeClr val="tx1"/>
                    </a:solidFill>
                    <a:latin typeface="+mn-lt"/>
                    <a:ea typeface="+mn-ea"/>
                    <a:cs typeface="+mn-cs"/>
                  </a:rPr>
                  <a:t>k = số chiều giữ lại</a:t>
                </a:r>
              </a:p>
            </c:rich>
          </c:tx>
          <c:overlay val="0"/>
          <c:spPr>
            <a:noFill/>
            <a:ln>
              <a:noFill/>
            </a:ln>
            <a:effectLst/>
          </c:spPr>
          <c:txPr>
            <a:bodyPr rot="0" spcFirstLastPara="1" vertOverflow="ellipsis" vert="horz" wrap="square" anchor="ctr" anchorCtr="1"/>
            <a:lstStyle/>
            <a:p>
              <a:pPr algn="ctr">
                <a:defRPr lang="en-US" sz="1000" b="0" i="0" u="none" strike="noStrike" kern="1200" baseline="0" smtClean="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gn="ctr">
              <a:defRPr lang="en-US" sz="1000" b="0" i="0" u="none" strike="noStrike" kern="1200" baseline="0">
                <a:solidFill>
                  <a:schemeClr val="tx1"/>
                </a:solidFill>
                <a:latin typeface="+mn-lt"/>
                <a:ea typeface="+mn-ea"/>
                <a:cs typeface="+mn-cs"/>
              </a:defRPr>
            </a:pPr>
            <a:endParaRPr lang="en-US"/>
          </a:p>
        </c:txPr>
        <c:crossAx val="762962911"/>
        <c:crosses val="autoZero"/>
        <c:auto val="1"/>
        <c:lblAlgn val="ctr"/>
        <c:lblOffset val="100"/>
        <c:noMultiLvlLbl val="0"/>
      </c:catAx>
      <c:valAx>
        <c:axId val="76296291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solidFill>
                    <a:latin typeface="+mn-lt"/>
                    <a:ea typeface="+mn-ea"/>
                    <a:cs typeface="+mn-cs"/>
                  </a:defRPr>
                </a:pPr>
                <a:r>
                  <a:rPr lang="en-US" sz="1200" b="1">
                    <a:solidFill>
                      <a:schemeClr val="tx1"/>
                    </a:solidFill>
                  </a:rPr>
                  <a:t>mAP</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762974143"/>
        <c:crosses val="autoZero"/>
        <c:crossBetween val="between"/>
      </c:valAx>
      <c:valAx>
        <c:axId val="905493247"/>
        <c:scaling>
          <c:orientation val="minMax"/>
        </c:scaling>
        <c:delete val="0"/>
        <c:axPos val="r"/>
        <c:title>
          <c:tx>
            <c:rich>
              <a:bodyPr rot="-5400000" spcFirstLastPara="1" vertOverflow="ellipsis" vert="horz" wrap="square" anchor="ctr" anchorCtr="1"/>
              <a:lstStyle/>
              <a:p>
                <a:pPr algn="ctr" rtl="0">
                  <a:defRPr lang="en-US" sz="1200" b="1" i="0" u="none" strike="noStrike" kern="1200" baseline="0" smtClean="0">
                    <a:solidFill>
                      <a:schemeClr val="tx1"/>
                    </a:solidFill>
                    <a:latin typeface="+mn-lt"/>
                    <a:ea typeface="+mn-ea"/>
                    <a:cs typeface="+mn-cs"/>
                  </a:defRPr>
                </a:pPr>
                <a:r>
                  <a:rPr lang="en-US" sz="1200" b="1" i="0" u="none" strike="noStrike" kern="1200" baseline="0">
                    <a:solidFill>
                      <a:schemeClr val="tx1"/>
                    </a:solidFill>
                    <a:latin typeface="+mn-lt"/>
                    <a:ea typeface="+mn-ea"/>
                    <a:cs typeface="+mn-cs"/>
                  </a:rPr>
                  <a:t>Thời gian truy vấn (s)</a:t>
                </a:r>
              </a:p>
            </c:rich>
          </c:tx>
          <c:layout>
            <c:manualLayout>
              <c:xMode val="edge"/>
              <c:yMode val="edge"/>
              <c:x val="0.95129924729930349"/>
              <c:y val="0.28509869838807"/>
            </c:manualLayout>
          </c:layout>
          <c:overlay val="0"/>
          <c:spPr>
            <a:noFill/>
            <a:ln>
              <a:noFill/>
            </a:ln>
            <a:effectLst/>
          </c:spPr>
          <c:txPr>
            <a:bodyPr rot="-5400000" spcFirstLastPara="1" vertOverflow="ellipsis" vert="horz" wrap="square" anchor="ctr" anchorCtr="1"/>
            <a:lstStyle/>
            <a:p>
              <a:pPr algn="ctr" rtl="0">
                <a:defRPr lang="en-US" sz="1200" b="1" i="0" u="none" strike="noStrike" kern="1200" baseline="0" smtClean="0">
                  <a:solidFill>
                    <a:schemeClr val="tx1"/>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lgn="ctr" rtl="0">
              <a:defRPr lang="en-US" sz="1000" b="0" i="0" u="none" strike="noStrike" kern="1200" baseline="0">
                <a:solidFill>
                  <a:schemeClr val="tx1"/>
                </a:solidFill>
                <a:latin typeface="+mn-lt"/>
                <a:ea typeface="+mn-ea"/>
                <a:cs typeface="+mn-cs"/>
              </a:defRPr>
            </a:pPr>
            <a:endParaRPr lang="en-US"/>
          </a:p>
        </c:txPr>
        <c:crossAx val="905490751"/>
        <c:crosses val="max"/>
        <c:crossBetween val="between"/>
      </c:valAx>
      <c:catAx>
        <c:axId val="905490751"/>
        <c:scaling>
          <c:orientation val="minMax"/>
        </c:scaling>
        <c:delete val="1"/>
        <c:axPos val="b"/>
        <c:numFmt formatCode="General" sourceLinked="1"/>
        <c:majorTickMark val="out"/>
        <c:minorTickMark val="none"/>
        <c:tickLblPos val="nextTo"/>
        <c:crossAx val="905493247"/>
        <c:crosses val="autoZero"/>
        <c:auto val="1"/>
        <c:lblAlgn val="ctr"/>
        <c:lblOffset val="100"/>
        <c:noMultiLvlLbl val="0"/>
      </c:catAx>
      <c:spPr>
        <a:noFill/>
        <a:ln>
          <a:noFill/>
        </a:ln>
        <a:effectLst/>
      </c:spPr>
    </c:plotArea>
    <c:legend>
      <c:legendPos val="b"/>
      <c:layout>
        <c:manualLayout>
          <c:xMode val="edge"/>
          <c:yMode val="edge"/>
          <c:x val="0.28356446850393702"/>
          <c:y val="0.9430113188976379"/>
          <c:w val="0.48964186278660604"/>
          <c:h val="5.6988765336321578E-2"/>
        </c:manualLayout>
      </c:layout>
      <c:overlay val="0"/>
      <c:spPr>
        <a:noFill/>
        <a:ln>
          <a:noFill/>
        </a:ln>
        <a:effectLst/>
      </c:spPr>
      <c:txPr>
        <a:bodyPr rot="0" spcFirstLastPara="1" vertOverflow="ellipsis" vert="horz" wrap="square" anchor="ctr" anchorCtr="1"/>
        <a:lstStyle/>
        <a:p>
          <a:pPr algn="ctr" rtl="0">
            <a:defRPr lang="en-US" sz="1000" b="0" i="0" u="none" strike="noStrike" kern="1200" baseline="0">
              <a:solidFill>
                <a:schemeClr val="tx1"/>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accent6"/>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vi-V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200">
                <a:solidFill>
                  <a:srgbClr val="0070C0"/>
                </a:solidFill>
              </a:rPr>
              <a:t>Lần</a:t>
            </a:r>
            <a:r>
              <a:rPr lang="en-US" sz="1200" baseline="0">
                <a:solidFill>
                  <a:srgbClr val="0070C0"/>
                </a:solidFill>
              </a:rPr>
              <a:t> thử 2</a:t>
            </a:r>
            <a:br>
              <a:rPr lang="en-US" sz="1200">
                <a:solidFill>
                  <a:srgbClr val="0070C0"/>
                </a:solidFill>
              </a:rPr>
            </a:br>
            <a:r>
              <a:rPr lang="en-US" sz="1200">
                <a:solidFill>
                  <a:srgbClr val="0070C0"/>
                </a:solidFill>
              </a:rPr>
              <a:t>Khảo</a:t>
            </a:r>
            <a:r>
              <a:rPr lang="en-US" sz="1200" baseline="0">
                <a:solidFill>
                  <a:srgbClr val="0070C0"/>
                </a:solidFill>
              </a:rPr>
              <a:t> sát giá trị mAP và thời gian truy vấn khi thay đổi giá trị k</a:t>
            </a:r>
            <a:endParaRPr lang="vi-VN" sz="1200">
              <a:solidFill>
                <a:srgbClr val="0070C0"/>
              </a:solidFill>
            </a:endParaRPr>
          </a:p>
        </c:rich>
      </c:tx>
      <c:layout>
        <c:manualLayout>
          <c:xMode val="edge"/>
          <c:yMode val="edge"/>
          <c:x val="0.13581223169591602"/>
          <c:y val="3.400137919144901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112893700787399"/>
          <c:y val="0.16572576553350796"/>
          <c:w val="0.74666387164083148"/>
          <c:h val="0.62085953677166339"/>
        </c:manualLayout>
      </c:layout>
      <c:lineChart>
        <c:grouping val="standard"/>
        <c:varyColors val="0"/>
        <c:ser>
          <c:idx val="0"/>
          <c:order val="0"/>
          <c:tx>
            <c:strRef>
              <c:f>Trang_tính1!$B$1</c:f>
              <c:strCache>
                <c:ptCount val="1"/>
                <c:pt idx="0">
                  <c:v>𝒎𝑨𝑷</c:v>
                </c:pt>
              </c:strCache>
            </c:strRef>
          </c:tx>
          <c:spPr>
            <a:ln w="28575" cap="rnd">
              <a:solidFill>
                <a:schemeClr val="accent1"/>
              </a:solidFill>
              <a:round/>
            </a:ln>
            <a:effectLst/>
          </c:spPr>
          <c:marker>
            <c:symbol val="none"/>
          </c:marker>
          <c:cat>
            <c:numRef>
              <c:f>Trang_tính1!$A$2:$A$41</c:f>
              <c:numCache>
                <c:formatCode>General</c:formatCode>
                <c:ptCount val="40"/>
                <c:pt idx="0">
                  <c:v>100</c:v>
                </c:pt>
                <c:pt idx="1">
                  <c:v>110</c:v>
                </c:pt>
                <c:pt idx="2">
                  <c:v>120</c:v>
                </c:pt>
                <c:pt idx="3">
                  <c:v>130</c:v>
                </c:pt>
                <c:pt idx="4">
                  <c:v>140</c:v>
                </c:pt>
                <c:pt idx="5">
                  <c:v>150</c:v>
                </c:pt>
                <c:pt idx="6">
                  <c:v>160</c:v>
                </c:pt>
                <c:pt idx="7">
                  <c:v>170</c:v>
                </c:pt>
                <c:pt idx="8">
                  <c:v>180</c:v>
                </c:pt>
                <c:pt idx="9">
                  <c:v>190</c:v>
                </c:pt>
                <c:pt idx="10">
                  <c:v>200</c:v>
                </c:pt>
                <c:pt idx="11">
                  <c:v>210</c:v>
                </c:pt>
                <c:pt idx="12">
                  <c:v>220</c:v>
                </c:pt>
                <c:pt idx="13">
                  <c:v>230</c:v>
                </c:pt>
                <c:pt idx="14">
                  <c:v>240</c:v>
                </c:pt>
                <c:pt idx="15">
                  <c:v>250</c:v>
                </c:pt>
                <c:pt idx="16">
                  <c:v>260</c:v>
                </c:pt>
                <c:pt idx="17">
                  <c:v>270</c:v>
                </c:pt>
                <c:pt idx="18">
                  <c:v>280</c:v>
                </c:pt>
                <c:pt idx="19">
                  <c:v>290</c:v>
                </c:pt>
                <c:pt idx="20">
                  <c:v>300</c:v>
                </c:pt>
                <c:pt idx="21">
                  <c:v>310</c:v>
                </c:pt>
                <c:pt idx="22">
                  <c:v>320</c:v>
                </c:pt>
                <c:pt idx="23">
                  <c:v>330</c:v>
                </c:pt>
                <c:pt idx="24">
                  <c:v>340</c:v>
                </c:pt>
                <c:pt idx="25">
                  <c:v>350</c:v>
                </c:pt>
                <c:pt idx="26">
                  <c:v>360</c:v>
                </c:pt>
                <c:pt idx="27">
                  <c:v>370</c:v>
                </c:pt>
                <c:pt idx="28">
                  <c:v>380</c:v>
                </c:pt>
                <c:pt idx="29">
                  <c:v>390</c:v>
                </c:pt>
                <c:pt idx="30">
                  <c:v>400</c:v>
                </c:pt>
                <c:pt idx="31">
                  <c:v>410</c:v>
                </c:pt>
                <c:pt idx="32">
                  <c:v>420</c:v>
                </c:pt>
                <c:pt idx="33">
                  <c:v>430</c:v>
                </c:pt>
                <c:pt idx="34">
                  <c:v>440</c:v>
                </c:pt>
                <c:pt idx="35">
                  <c:v>450</c:v>
                </c:pt>
                <c:pt idx="36">
                  <c:v>460</c:v>
                </c:pt>
                <c:pt idx="37">
                  <c:v>470</c:v>
                </c:pt>
                <c:pt idx="38">
                  <c:v>480</c:v>
                </c:pt>
                <c:pt idx="39">
                  <c:v>490</c:v>
                </c:pt>
              </c:numCache>
            </c:numRef>
          </c:cat>
          <c:val>
            <c:numRef>
              <c:f>Trang_tính1!$B$2:$B$41</c:f>
              <c:numCache>
                <c:formatCode>General</c:formatCode>
                <c:ptCount val="40"/>
                <c:pt idx="0">
                  <c:v>0.278188923231518</c:v>
                </c:pt>
                <c:pt idx="1">
                  <c:v>0.28195784258367201</c:v>
                </c:pt>
                <c:pt idx="2">
                  <c:v>0.28801769100051799</c:v>
                </c:pt>
                <c:pt idx="3">
                  <c:v>0.29391943500073298</c:v>
                </c:pt>
                <c:pt idx="4">
                  <c:v>0.29446348873342898</c:v>
                </c:pt>
                <c:pt idx="5">
                  <c:v>0.300288374182063</c:v>
                </c:pt>
                <c:pt idx="6">
                  <c:v>0.30579110732981502</c:v>
                </c:pt>
                <c:pt idx="7">
                  <c:v>0.306786224648331</c:v>
                </c:pt>
                <c:pt idx="8">
                  <c:v>0.312499017413012</c:v>
                </c:pt>
                <c:pt idx="9">
                  <c:v>0.31679285386606998</c:v>
                </c:pt>
                <c:pt idx="10">
                  <c:v>0.31866609964620601</c:v>
                </c:pt>
                <c:pt idx="11">
                  <c:v>0.319058829181745</c:v>
                </c:pt>
                <c:pt idx="12">
                  <c:v>0.31954994210961402</c:v>
                </c:pt>
                <c:pt idx="13">
                  <c:v>0.32139627498947898</c:v>
                </c:pt>
                <c:pt idx="14">
                  <c:v>0.32161457659544102</c:v>
                </c:pt>
                <c:pt idx="15">
                  <c:v>0.323031831968697</c:v>
                </c:pt>
                <c:pt idx="16">
                  <c:v>0.32431799611044898</c:v>
                </c:pt>
                <c:pt idx="17">
                  <c:v>0.32156049848685903</c:v>
                </c:pt>
                <c:pt idx="18">
                  <c:v>0.323410947339761</c:v>
                </c:pt>
                <c:pt idx="19">
                  <c:v>0.32519446477437802</c:v>
                </c:pt>
                <c:pt idx="20">
                  <c:v>0.32626014225454703</c:v>
                </c:pt>
                <c:pt idx="21">
                  <c:v>0.32752118753795001</c:v>
                </c:pt>
                <c:pt idx="22">
                  <c:v>0.32743195217214999</c:v>
                </c:pt>
                <c:pt idx="23">
                  <c:v>0.32930262240028202</c:v>
                </c:pt>
                <c:pt idx="24">
                  <c:v>0.330315958876989</c:v>
                </c:pt>
                <c:pt idx="25">
                  <c:v>0.330785045344892</c:v>
                </c:pt>
                <c:pt idx="26">
                  <c:v>0.33107454462535502</c:v>
                </c:pt>
                <c:pt idx="27">
                  <c:v>0.330724092003299</c:v>
                </c:pt>
                <c:pt idx="28">
                  <c:v>0.33305011244042898</c:v>
                </c:pt>
                <c:pt idx="29">
                  <c:v>0.33316880312791503</c:v>
                </c:pt>
                <c:pt idx="30">
                  <c:v>0.33133427681464001</c:v>
                </c:pt>
                <c:pt idx="31">
                  <c:v>0.331620761875418</c:v>
                </c:pt>
                <c:pt idx="32">
                  <c:v>0.33255486290668901</c:v>
                </c:pt>
                <c:pt idx="33">
                  <c:v>0.33477978606611603</c:v>
                </c:pt>
                <c:pt idx="34">
                  <c:v>0.33602864666725102</c:v>
                </c:pt>
                <c:pt idx="35">
                  <c:v>0.335168733605962</c:v>
                </c:pt>
                <c:pt idx="36">
                  <c:v>0.33650869912472098</c:v>
                </c:pt>
                <c:pt idx="37">
                  <c:v>0.336742741875799</c:v>
                </c:pt>
                <c:pt idx="38">
                  <c:v>0.33570761958088302</c:v>
                </c:pt>
                <c:pt idx="39">
                  <c:v>0.33697938431103502</c:v>
                </c:pt>
              </c:numCache>
            </c:numRef>
          </c:val>
          <c:smooth val="0"/>
          <c:extLst>
            <c:ext xmlns:c16="http://schemas.microsoft.com/office/drawing/2014/chart" uri="{C3380CC4-5D6E-409C-BE32-E72D297353CC}">
              <c16:uniqueId val="{00000000-78EA-454B-94FD-9FA0927CFF38}"/>
            </c:ext>
          </c:extLst>
        </c:ser>
        <c:dLbls>
          <c:showLegendKey val="0"/>
          <c:showVal val="0"/>
          <c:showCatName val="0"/>
          <c:showSerName val="0"/>
          <c:showPercent val="0"/>
          <c:showBubbleSize val="0"/>
        </c:dLbls>
        <c:marker val="1"/>
        <c:smooth val="0"/>
        <c:axId val="762974143"/>
        <c:axId val="762962911"/>
      </c:lineChart>
      <c:lineChart>
        <c:grouping val="standard"/>
        <c:varyColors val="0"/>
        <c:ser>
          <c:idx val="1"/>
          <c:order val="1"/>
          <c:tx>
            <c:strRef>
              <c:f>Trang_tính1!$C$1</c:f>
              <c:strCache>
                <c:ptCount val="1"/>
                <c:pt idx="0">
                  <c:v>Thời gian truy vấn (giây)</c:v>
                </c:pt>
              </c:strCache>
            </c:strRef>
          </c:tx>
          <c:spPr>
            <a:ln w="28575" cap="rnd">
              <a:solidFill>
                <a:schemeClr val="accent2"/>
              </a:solidFill>
              <a:round/>
            </a:ln>
            <a:effectLst/>
          </c:spPr>
          <c:marker>
            <c:symbol val="none"/>
          </c:marker>
          <c:cat>
            <c:numRef>
              <c:f>Trang_tính1!$A$2:$A$41</c:f>
              <c:numCache>
                <c:formatCode>General</c:formatCode>
                <c:ptCount val="40"/>
                <c:pt idx="0">
                  <c:v>100</c:v>
                </c:pt>
                <c:pt idx="1">
                  <c:v>110</c:v>
                </c:pt>
                <c:pt idx="2">
                  <c:v>120</c:v>
                </c:pt>
                <c:pt idx="3">
                  <c:v>130</c:v>
                </c:pt>
                <c:pt idx="4">
                  <c:v>140</c:v>
                </c:pt>
                <c:pt idx="5">
                  <c:v>150</c:v>
                </c:pt>
                <c:pt idx="6">
                  <c:v>160</c:v>
                </c:pt>
                <c:pt idx="7">
                  <c:v>170</c:v>
                </c:pt>
                <c:pt idx="8">
                  <c:v>180</c:v>
                </c:pt>
                <c:pt idx="9">
                  <c:v>190</c:v>
                </c:pt>
                <c:pt idx="10">
                  <c:v>200</c:v>
                </c:pt>
                <c:pt idx="11">
                  <c:v>210</c:v>
                </c:pt>
                <c:pt idx="12">
                  <c:v>220</c:v>
                </c:pt>
                <c:pt idx="13">
                  <c:v>230</c:v>
                </c:pt>
                <c:pt idx="14">
                  <c:v>240</c:v>
                </c:pt>
                <c:pt idx="15">
                  <c:v>250</c:v>
                </c:pt>
                <c:pt idx="16">
                  <c:v>260</c:v>
                </c:pt>
                <c:pt idx="17">
                  <c:v>270</c:v>
                </c:pt>
                <c:pt idx="18">
                  <c:v>280</c:v>
                </c:pt>
                <c:pt idx="19">
                  <c:v>290</c:v>
                </c:pt>
                <c:pt idx="20">
                  <c:v>300</c:v>
                </c:pt>
                <c:pt idx="21">
                  <c:v>310</c:v>
                </c:pt>
                <c:pt idx="22">
                  <c:v>320</c:v>
                </c:pt>
                <c:pt idx="23">
                  <c:v>330</c:v>
                </c:pt>
                <c:pt idx="24">
                  <c:v>340</c:v>
                </c:pt>
                <c:pt idx="25">
                  <c:v>350</c:v>
                </c:pt>
                <c:pt idx="26">
                  <c:v>360</c:v>
                </c:pt>
                <c:pt idx="27">
                  <c:v>370</c:v>
                </c:pt>
                <c:pt idx="28">
                  <c:v>380</c:v>
                </c:pt>
                <c:pt idx="29">
                  <c:v>390</c:v>
                </c:pt>
                <c:pt idx="30">
                  <c:v>400</c:v>
                </c:pt>
                <c:pt idx="31">
                  <c:v>410</c:v>
                </c:pt>
                <c:pt idx="32">
                  <c:v>420</c:v>
                </c:pt>
                <c:pt idx="33">
                  <c:v>430</c:v>
                </c:pt>
                <c:pt idx="34">
                  <c:v>440</c:v>
                </c:pt>
                <c:pt idx="35">
                  <c:v>450</c:v>
                </c:pt>
                <c:pt idx="36">
                  <c:v>460</c:v>
                </c:pt>
                <c:pt idx="37">
                  <c:v>470</c:v>
                </c:pt>
                <c:pt idx="38">
                  <c:v>480</c:v>
                </c:pt>
                <c:pt idx="39">
                  <c:v>490</c:v>
                </c:pt>
              </c:numCache>
            </c:numRef>
          </c:cat>
          <c:val>
            <c:numRef>
              <c:f>Trang_tính1!$C$2:$C$41</c:f>
              <c:numCache>
                <c:formatCode>General</c:formatCode>
                <c:ptCount val="40"/>
                <c:pt idx="0">
                  <c:v>8.5130357742309499</c:v>
                </c:pt>
                <c:pt idx="1">
                  <c:v>4.70515656471252</c:v>
                </c:pt>
                <c:pt idx="2">
                  <c:v>7.2617800235748202</c:v>
                </c:pt>
                <c:pt idx="3">
                  <c:v>5.9059414863586399</c:v>
                </c:pt>
                <c:pt idx="4">
                  <c:v>8.5099399089813197</c:v>
                </c:pt>
                <c:pt idx="5">
                  <c:v>6.5080933570861799</c:v>
                </c:pt>
                <c:pt idx="6">
                  <c:v>7.9059696197509703</c:v>
                </c:pt>
                <c:pt idx="7">
                  <c:v>7.5018754005432102</c:v>
                </c:pt>
                <c:pt idx="8">
                  <c:v>9.4847357273101807</c:v>
                </c:pt>
                <c:pt idx="9">
                  <c:v>10.5553016662597</c:v>
                </c:pt>
                <c:pt idx="10">
                  <c:v>12.684619426727201</c:v>
                </c:pt>
                <c:pt idx="11">
                  <c:v>9.0651664733886701</c:v>
                </c:pt>
                <c:pt idx="12">
                  <c:v>12.6083455085754</c:v>
                </c:pt>
                <c:pt idx="13">
                  <c:v>10.774291515350299</c:v>
                </c:pt>
                <c:pt idx="14">
                  <c:v>13.5586931705474</c:v>
                </c:pt>
                <c:pt idx="15">
                  <c:v>12.4411041736602</c:v>
                </c:pt>
                <c:pt idx="16">
                  <c:v>13.5664505958557</c:v>
                </c:pt>
                <c:pt idx="17">
                  <c:v>12.7556838989257</c:v>
                </c:pt>
                <c:pt idx="18">
                  <c:v>15.5065352916717</c:v>
                </c:pt>
                <c:pt idx="19">
                  <c:v>13.885154724121</c:v>
                </c:pt>
                <c:pt idx="20">
                  <c:v>16.4833405017852</c:v>
                </c:pt>
                <c:pt idx="21">
                  <c:v>15.6626663208007</c:v>
                </c:pt>
                <c:pt idx="22">
                  <c:v>22.3007795810699</c:v>
                </c:pt>
                <c:pt idx="23">
                  <c:v>17.347828626632602</c:v>
                </c:pt>
                <c:pt idx="24">
                  <c:v>20.046967029571501</c:v>
                </c:pt>
                <c:pt idx="25">
                  <c:v>18.868002414703302</c:v>
                </c:pt>
                <c:pt idx="26">
                  <c:v>20.989128112792901</c:v>
                </c:pt>
                <c:pt idx="27">
                  <c:v>22.3870401382446</c:v>
                </c:pt>
                <c:pt idx="28">
                  <c:v>22.5271637439727</c:v>
                </c:pt>
                <c:pt idx="29">
                  <c:v>22.259706497192301</c:v>
                </c:pt>
                <c:pt idx="30">
                  <c:v>27.2121756076812</c:v>
                </c:pt>
                <c:pt idx="31">
                  <c:v>24.402432918548499</c:v>
                </c:pt>
                <c:pt idx="32">
                  <c:v>24.4653899669647</c:v>
                </c:pt>
                <c:pt idx="33">
                  <c:v>26.136454820632899</c:v>
                </c:pt>
                <c:pt idx="34">
                  <c:v>27.204482555389401</c:v>
                </c:pt>
                <c:pt idx="35">
                  <c:v>27.3979442119598</c:v>
                </c:pt>
                <c:pt idx="36">
                  <c:v>31.598757028579701</c:v>
                </c:pt>
                <c:pt idx="37">
                  <c:v>31.7088396549224</c:v>
                </c:pt>
                <c:pt idx="38">
                  <c:v>29.100679636001502</c:v>
                </c:pt>
                <c:pt idx="39">
                  <c:v>30.529413223266602</c:v>
                </c:pt>
              </c:numCache>
            </c:numRef>
          </c:val>
          <c:smooth val="0"/>
          <c:extLst>
            <c:ext xmlns:c16="http://schemas.microsoft.com/office/drawing/2014/chart" uri="{C3380CC4-5D6E-409C-BE32-E72D297353CC}">
              <c16:uniqueId val="{00000001-78EA-454B-94FD-9FA0927CFF38}"/>
            </c:ext>
          </c:extLst>
        </c:ser>
        <c:dLbls>
          <c:showLegendKey val="0"/>
          <c:showVal val="0"/>
          <c:showCatName val="0"/>
          <c:showSerName val="0"/>
          <c:showPercent val="0"/>
          <c:showBubbleSize val="0"/>
        </c:dLbls>
        <c:marker val="1"/>
        <c:smooth val="0"/>
        <c:axId val="905490751"/>
        <c:axId val="905493247"/>
      </c:lineChart>
      <c:catAx>
        <c:axId val="762974143"/>
        <c:scaling>
          <c:orientation val="minMax"/>
        </c:scaling>
        <c:delete val="0"/>
        <c:axPos val="b"/>
        <c:title>
          <c:tx>
            <c:rich>
              <a:bodyPr rot="0" spcFirstLastPara="1" vertOverflow="ellipsis" vert="horz" wrap="square" anchor="ctr" anchorCtr="1"/>
              <a:lstStyle/>
              <a:p>
                <a:pPr algn="ctr">
                  <a:defRPr lang="en-US" sz="1000" b="0" i="0" u="none" strike="noStrike" kern="1200" baseline="0" smtClean="0">
                    <a:solidFill>
                      <a:schemeClr val="tx1"/>
                    </a:solidFill>
                    <a:latin typeface="+mn-lt"/>
                    <a:ea typeface="+mn-ea"/>
                    <a:cs typeface="+mn-cs"/>
                  </a:defRPr>
                </a:pPr>
                <a:r>
                  <a:rPr lang="en-US" sz="1000" b="0" i="0" u="none" strike="noStrike" kern="1200" baseline="0">
                    <a:solidFill>
                      <a:schemeClr val="tx1"/>
                    </a:solidFill>
                    <a:latin typeface="+mn-lt"/>
                    <a:ea typeface="+mn-ea"/>
                    <a:cs typeface="+mn-cs"/>
                  </a:rPr>
                  <a:t>k = số chiều giữ lại</a:t>
                </a:r>
              </a:p>
            </c:rich>
          </c:tx>
          <c:overlay val="0"/>
          <c:spPr>
            <a:noFill/>
            <a:ln>
              <a:noFill/>
            </a:ln>
            <a:effectLst/>
          </c:spPr>
          <c:txPr>
            <a:bodyPr rot="0" spcFirstLastPara="1" vertOverflow="ellipsis" vert="horz" wrap="square" anchor="ctr" anchorCtr="1"/>
            <a:lstStyle/>
            <a:p>
              <a:pPr algn="ctr">
                <a:defRPr lang="en-US" sz="1000" b="0" i="0" u="none" strike="noStrike" kern="1200" baseline="0" smtClean="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gn="ctr">
              <a:defRPr lang="en-US" sz="1000" b="0" i="0" u="none" strike="noStrike" kern="1200" baseline="0">
                <a:solidFill>
                  <a:schemeClr val="tx1"/>
                </a:solidFill>
                <a:latin typeface="+mn-lt"/>
                <a:ea typeface="+mn-ea"/>
                <a:cs typeface="+mn-cs"/>
              </a:defRPr>
            </a:pPr>
            <a:endParaRPr lang="en-US"/>
          </a:p>
        </c:txPr>
        <c:crossAx val="762962911"/>
        <c:crosses val="autoZero"/>
        <c:auto val="1"/>
        <c:lblAlgn val="ctr"/>
        <c:lblOffset val="100"/>
        <c:noMultiLvlLbl val="0"/>
      </c:catAx>
      <c:valAx>
        <c:axId val="76296291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solidFill>
                    <a:latin typeface="+mn-lt"/>
                    <a:ea typeface="+mn-ea"/>
                    <a:cs typeface="+mn-cs"/>
                  </a:defRPr>
                </a:pPr>
                <a:r>
                  <a:rPr lang="en-US" sz="1200" b="1">
                    <a:solidFill>
                      <a:schemeClr val="tx1"/>
                    </a:solidFill>
                  </a:rPr>
                  <a:t>mAP</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762974143"/>
        <c:crosses val="autoZero"/>
        <c:crossBetween val="between"/>
      </c:valAx>
      <c:valAx>
        <c:axId val="905493247"/>
        <c:scaling>
          <c:orientation val="minMax"/>
        </c:scaling>
        <c:delete val="0"/>
        <c:axPos val="r"/>
        <c:title>
          <c:tx>
            <c:rich>
              <a:bodyPr rot="-5400000" spcFirstLastPara="1" vertOverflow="ellipsis" vert="horz" wrap="square" anchor="ctr" anchorCtr="1"/>
              <a:lstStyle/>
              <a:p>
                <a:pPr algn="ctr" rtl="0">
                  <a:defRPr lang="en-US" sz="1200" b="1" i="0" u="none" strike="noStrike" kern="1200" baseline="0" smtClean="0">
                    <a:solidFill>
                      <a:schemeClr val="tx1"/>
                    </a:solidFill>
                    <a:latin typeface="+mn-lt"/>
                    <a:ea typeface="+mn-ea"/>
                    <a:cs typeface="+mn-cs"/>
                  </a:defRPr>
                </a:pPr>
                <a:r>
                  <a:rPr lang="en-US" sz="1200" b="1" i="0" u="none" strike="noStrike" kern="1200" baseline="0">
                    <a:solidFill>
                      <a:schemeClr val="tx1"/>
                    </a:solidFill>
                    <a:latin typeface="+mn-lt"/>
                    <a:ea typeface="+mn-ea"/>
                    <a:cs typeface="+mn-cs"/>
                  </a:rPr>
                  <a:t>Thời gian truy vấn (s)</a:t>
                </a:r>
              </a:p>
            </c:rich>
          </c:tx>
          <c:layout>
            <c:manualLayout>
              <c:xMode val="edge"/>
              <c:yMode val="edge"/>
              <c:x val="0.95129924729930349"/>
              <c:y val="0.28509869838807"/>
            </c:manualLayout>
          </c:layout>
          <c:overlay val="0"/>
          <c:spPr>
            <a:noFill/>
            <a:ln>
              <a:noFill/>
            </a:ln>
            <a:effectLst/>
          </c:spPr>
          <c:txPr>
            <a:bodyPr rot="-5400000" spcFirstLastPara="1" vertOverflow="ellipsis" vert="horz" wrap="square" anchor="ctr" anchorCtr="1"/>
            <a:lstStyle/>
            <a:p>
              <a:pPr algn="ctr" rtl="0">
                <a:defRPr lang="en-US" sz="1200" b="1" i="0" u="none" strike="noStrike" kern="1200" baseline="0" smtClean="0">
                  <a:solidFill>
                    <a:schemeClr val="tx1"/>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lgn="ctr" rtl="0">
              <a:defRPr lang="en-US" sz="1000" b="0" i="0" u="none" strike="noStrike" kern="1200" baseline="0">
                <a:solidFill>
                  <a:schemeClr val="tx1"/>
                </a:solidFill>
                <a:latin typeface="+mn-lt"/>
                <a:ea typeface="+mn-ea"/>
                <a:cs typeface="+mn-cs"/>
              </a:defRPr>
            </a:pPr>
            <a:endParaRPr lang="en-US"/>
          </a:p>
        </c:txPr>
        <c:crossAx val="905490751"/>
        <c:crosses val="max"/>
        <c:crossBetween val="between"/>
      </c:valAx>
      <c:catAx>
        <c:axId val="905490751"/>
        <c:scaling>
          <c:orientation val="minMax"/>
        </c:scaling>
        <c:delete val="1"/>
        <c:axPos val="b"/>
        <c:numFmt formatCode="General" sourceLinked="1"/>
        <c:majorTickMark val="out"/>
        <c:minorTickMark val="none"/>
        <c:tickLblPos val="nextTo"/>
        <c:crossAx val="905493247"/>
        <c:crosses val="autoZero"/>
        <c:auto val="1"/>
        <c:lblAlgn val="ctr"/>
        <c:lblOffset val="100"/>
        <c:noMultiLvlLbl val="0"/>
      </c:catAx>
      <c:spPr>
        <a:noFill/>
        <a:ln>
          <a:noFill/>
        </a:ln>
        <a:effectLst/>
      </c:spPr>
    </c:plotArea>
    <c:legend>
      <c:legendPos val="b"/>
      <c:layout>
        <c:manualLayout>
          <c:xMode val="edge"/>
          <c:yMode val="edge"/>
          <c:x val="0.28356446850393702"/>
          <c:y val="0.9430113188976379"/>
          <c:w val="0.48964186278660604"/>
          <c:h val="5.6988765336321578E-2"/>
        </c:manualLayout>
      </c:layout>
      <c:overlay val="0"/>
      <c:spPr>
        <a:noFill/>
        <a:ln>
          <a:noFill/>
        </a:ln>
        <a:effectLst/>
      </c:spPr>
      <c:txPr>
        <a:bodyPr rot="0" spcFirstLastPara="1" vertOverflow="ellipsis" vert="horz" wrap="square" anchor="ctr" anchorCtr="1"/>
        <a:lstStyle/>
        <a:p>
          <a:pPr algn="ctr" rtl="0">
            <a:defRPr lang="en-US" sz="1000" b="0" i="0" u="none" strike="noStrike" kern="1200" baseline="0">
              <a:solidFill>
                <a:schemeClr val="tx1"/>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accent6"/>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vi-V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200">
                <a:solidFill>
                  <a:srgbClr val="0070C0"/>
                </a:solidFill>
              </a:rPr>
              <a:t>Lần</a:t>
            </a:r>
            <a:r>
              <a:rPr lang="en-US" sz="1200" baseline="0">
                <a:solidFill>
                  <a:srgbClr val="0070C0"/>
                </a:solidFill>
              </a:rPr>
              <a:t> thử 3</a:t>
            </a:r>
            <a:br>
              <a:rPr lang="en-US" sz="1200">
                <a:solidFill>
                  <a:srgbClr val="0070C0"/>
                </a:solidFill>
              </a:rPr>
            </a:br>
            <a:r>
              <a:rPr lang="en-US" sz="1200">
                <a:solidFill>
                  <a:srgbClr val="0070C0"/>
                </a:solidFill>
              </a:rPr>
              <a:t>Khảo</a:t>
            </a:r>
            <a:r>
              <a:rPr lang="en-US" sz="1200" baseline="0">
                <a:solidFill>
                  <a:srgbClr val="0070C0"/>
                </a:solidFill>
              </a:rPr>
              <a:t> sát giá trị mAP và thời gian truy vấn khi thay đổi giá trị k</a:t>
            </a:r>
            <a:endParaRPr lang="vi-VN" sz="1200">
              <a:solidFill>
                <a:srgbClr val="0070C0"/>
              </a:solidFill>
            </a:endParaRPr>
          </a:p>
        </c:rich>
      </c:tx>
      <c:layout>
        <c:manualLayout>
          <c:xMode val="edge"/>
          <c:yMode val="edge"/>
          <c:x val="0.13581223169591602"/>
          <c:y val="3.400137919144901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112893700787399"/>
          <c:y val="0.16572576553350796"/>
          <c:w val="0.74666387164083148"/>
          <c:h val="0.62085953677166339"/>
        </c:manualLayout>
      </c:layout>
      <c:lineChart>
        <c:grouping val="standard"/>
        <c:varyColors val="0"/>
        <c:ser>
          <c:idx val="0"/>
          <c:order val="0"/>
          <c:tx>
            <c:strRef>
              <c:f>Trang_tính1!$B$1</c:f>
              <c:strCache>
                <c:ptCount val="1"/>
                <c:pt idx="0">
                  <c:v>𝒎𝑨𝑷</c:v>
                </c:pt>
              </c:strCache>
            </c:strRef>
          </c:tx>
          <c:spPr>
            <a:ln w="28575" cap="rnd">
              <a:solidFill>
                <a:schemeClr val="accent1"/>
              </a:solidFill>
              <a:round/>
            </a:ln>
            <a:effectLst/>
          </c:spPr>
          <c:marker>
            <c:symbol val="none"/>
          </c:marker>
          <c:cat>
            <c:numRef>
              <c:f>Trang_tính1!$A$2:$A$141</c:f>
              <c:numCache>
                <c:formatCode>General</c:formatCode>
                <c:ptCount val="14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pt idx="53">
                  <c:v>540</c:v>
                </c:pt>
                <c:pt idx="54">
                  <c:v>550</c:v>
                </c:pt>
                <c:pt idx="55">
                  <c:v>560</c:v>
                </c:pt>
                <c:pt idx="56">
                  <c:v>570</c:v>
                </c:pt>
                <c:pt idx="57">
                  <c:v>580</c:v>
                </c:pt>
                <c:pt idx="58">
                  <c:v>590</c:v>
                </c:pt>
                <c:pt idx="59">
                  <c:v>600</c:v>
                </c:pt>
                <c:pt idx="60">
                  <c:v>610</c:v>
                </c:pt>
                <c:pt idx="61">
                  <c:v>620</c:v>
                </c:pt>
                <c:pt idx="62">
                  <c:v>630</c:v>
                </c:pt>
                <c:pt idx="63">
                  <c:v>640</c:v>
                </c:pt>
                <c:pt idx="64">
                  <c:v>650</c:v>
                </c:pt>
                <c:pt idx="65">
                  <c:v>660</c:v>
                </c:pt>
                <c:pt idx="66">
                  <c:v>670</c:v>
                </c:pt>
                <c:pt idx="67">
                  <c:v>680</c:v>
                </c:pt>
                <c:pt idx="68">
                  <c:v>690</c:v>
                </c:pt>
                <c:pt idx="69">
                  <c:v>700</c:v>
                </c:pt>
                <c:pt idx="70">
                  <c:v>710</c:v>
                </c:pt>
                <c:pt idx="71">
                  <c:v>720</c:v>
                </c:pt>
                <c:pt idx="72">
                  <c:v>730</c:v>
                </c:pt>
                <c:pt idx="73">
                  <c:v>740</c:v>
                </c:pt>
                <c:pt idx="74">
                  <c:v>750</c:v>
                </c:pt>
                <c:pt idx="75">
                  <c:v>760</c:v>
                </c:pt>
                <c:pt idx="76">
                  <c:v>770</c:v>
                </c:pt>
                <c:pt idx="77">
                  <c:v>780</c:v>
                </c:pt>
                <c:pt idx="78">
                  <c:v>790</c:v>
                </c:pt>
                <c:pt idx="79">
                  <c:v>800</c:v>
                </c:pt>
                <c:pt idx="80">
                  <c:v>810</c:v>
                </c:pt>
                <c:pt idx="81">
                  <c:v>820</c:v>
                </c:pt>
                <c:pt idx="82">
                  <c:v>830</c:v>
                </c:pt>
                <c:pt idx="83">
                  <c:v>840</c:v>
                </c:pt>
                <c:pt idx="84">
                  <c:v>850</c:v>
                </c:pt>
                <c:pt idx="85">
                  <c:v>860</c:v>
                </c:pt>
                <c:pt idx="86">
                  <c:v>870</c:v>
                </c:pt>
                <c:pt idx="87">
                  <c:v>880</c:v>
                </c:pt>
                <c:pt idx="88">
                  <c:v>890</c:v>
                </c:pt>
                <c:pt idx="89">
                  <c:v>900</c:v>
                </c:pt>
                <c:pt idx="90">
                  <c:v>910</c:v>
                </c:pt>
                <c:pt idx="91">
                  <c:v>920</c:v>
                </c:pt>
                <c:pt idx="92">
                  <c:v>930</c:v>
                </c:pt>
                <c:pt idx="93">
                  <c:v>940</c:v>
                </c:pt>
                <c:pt idx="94">
                  <c:v>950</c:v>
                </c:pt>
                <c:pt idx="95">
                  <c:v>960</c:v>
                </c:pt>
                <c:pt idx="96">
                  <c:v>970</c:v>
                </c:pt>
                <c:pt idx="97">
                  <c:v>980</c:v>
                </c:pt>
                <c:pt idx="98">
                  <c:v>990</c:v>
                </c:pt>
                <c:pt idx="99">
                  <c:v>1000</c:v>
                </c:pt>
                <c:pt idx="100">
                  <c:v>1010</c:v>
                </c:pt>
                <c:pt idx="101">
                  <c:v>1020</c:v>
                </c:pt>
                <c:pt idx="102">
                  <c:v>1030</c:v>
                </c:pt>
                <c:pt idx="103">
                  <c:v>1040</c:v>
                </c:pt>
                <c:pt idx="104">
                  <c:v>1050</c:v>
                </c:pt>
                <c:pt idx="105">
                  <c:v>1060</c:v>
                </c:pt>
                <c:pt idx="106">
                  <c:v>1070</c:v>
                </c:pt>
                <c:pt idx="107">
                  <c:v>1080</c:v>
                </c:pt>
                <c:pt idx="108">
                  <c:v>1090</c:v>
                </c:pt>
                <c:pt idx="109">
                  <c:v>1100</c:v>
                </c:pt>
                <c:pt idx="110">
                  <c:v>1110</c:v>
                </c:pt>
                <c:pt idx="111">
                  <c:v>1120</c:v>
                </c:pt>
                <c:pt idx="112">
                  <c:v>1130</c:v>
                </c:pt>
                <c:pt idx="113">
                  <c:v>1140</c:v>
                </c:pt>
                <c:pt idx="114">
                  <c:v>1150</c:v>
                </c:pt>
                <c:pt idx="115">
                  <c:v>1160</c:v>
                </c:pt>
                <c:pt idx="116">
                  <c:v>1170</c:v>
                </c:pt>
                <c:pt idx="117">
                  <c:v>1180</c:v>
                </c:pt>
                <c:pt idx="118">
                  <c:v>1190</c:v>
                </c:pt>
                <c:pt idx="119">
                  <c:v>1200</c:v>
                </c:pt>
                <c:pt idx="120">
                  <c:v>1210</c:v>
                </c:pt>
                <c:pt idx="121">
                  <c:v>1220</c:v>
                </c:pt>
                <c:pt idx="122">
                  <c:v>1230</c:v>
                </c:pt>
                <c:pt idx="123">
                  <c:v>1240</c:v>
                </c:pt>
                <c:pt idx="124">
                  <c:v>1250</c:v>
                </c:pt>
                <c:pt idx="125">
                  <c:v>1260</c:v>
                </c:pt>
                <c:pt idx="126">
                  <c:v>1270</c:v>
                </c:pt>
                <c:pt idx="127">
                  <c:v>1280</c:v>
                </c:pt>
                <c:pt idx="128">
                  <c:v>1290</c:v>
                </c:pt>
                <c:pt idx="129">
                  <c:v>1300</c:v>
                </c:pt>
                <c:pt idx="130">
                  <c:v>1310</c:v>
                </c:pt>
                <c:pt idx="131">
                  <c:v>1320</c:v>
                </c:pt>
                <c:pt idx="132">
                  <c:v>1330</c:v>
                </c:pt>
                <c:pt idx="133">
                  <c:v>1340</c:v>
                </c:pt>
                <c:pt idx="134">
                  <c:v>1350</c:v>
                </c:pt>
                <c:pt idx="135">
                  <c:v>1360</c:v>
                </c:pt>
                <c:pt idx="136">
                  <c:v>1370</c:v>
                </c:pt>
                <c:pt idx="137">
                  <c:v>1380</c:v>
                </c:pt>
                <c:pt idx="138">
                  <c:v>1390</c:v>
                </c:pt>
                <c:pt idx="139">
                  <c:v>1400</c:v>
                </c:pt>
              </c:numCache>
            </c:numRef>
          </c:cat>
          <c:val>
            <c:numRef>
              <c:f>Trang_tính1!$B$2:$B$141</c:f>
              <c:numCache>
                <c:formatCode>General</c:formatCode>
                <c:ptCount val="140"/>
                <c:pt idx="0">
                  <c:v>4.68344321746475E-2</c:v>
                </c:pt>
                <c:pt idx="1">
                  <c:v>7.8506318061359701E-2</c:v>
                </c:pt>
                <c:pt idx="2">
                  <c:v>0.10403996156692</c:v>
                </c:pt>
                <c:pt idx="3">
                  <c:v>0.11991015041001001</c:v>
                </c:pt>
                <c:pt idx="4">
                  <c:v>0.127555162064971</c:v>
                </c:pt>
                <c:pt idx="5">
                  <c:v>0.134098334913345</c:v>
                </c:pt>
                <c:pt idx="6">
                  <c:v>0.137626338874591</c:v>
                </c:pt>
                <c:pt idx="7">
                  <c:v>0.142758014731279</c:v>
                </c:pt>
                <c:pt idx="8">
                  <c:v>0.14803758518367399</c:v>
                </c:pt>
                <c:pt idx="9">
                  <c:v>0.15616891742792599</c:v>
                </c:pt>
                <c:pt idx="10">
                  <c:v>0.158002492636483</c:v>
                </c:pt>
                <c:pt idx="11">
                  <c:v>0.16093268993555301</c:v>
                </c:pt>
                <c:pt idx="12">
                  <c:v>0.16766925608407501</c:v>
                </c:pt>
                <c:pt idx="13">
                  <c:v>0.17151081581226599</c:v>
                </c:pt>
                <c:pt idx="14">
                  <c:v>0.17647291272448101</c:v>
                </c:pt>
                <c:pt idx="15">
                  <c:v>0.18306403305455399</c:v>
                </c:pt>
                <c:pt idx="16">
                  <c:v>0.18261358736267699</c:v>
                </c:pt>
                <c:pt idx="17">
                  <c:v>0.183440573932041</c:v>
                </c:pt>
                <c:pt idx="18">
                  <c:v>0.18526885790209599</c:v>
                </c:pt>
                <c:pt idx="19">
                  <c:v>0.18938859861420901</c:v>
                </c:pt>
                <c:pt idx="20">
                  <c:v>0.19311684646095001</c:v>
                </c:pt>
                <c:pt idx="21">
                  <c:v>0.195670245728888</c:v>
                </c:pt>
                <c:pt idx="22">
                  <c:v>0.196889038012314</c:v>
                </c:pt>
                <c:pt idx="23">
                  <c:v>0.19491300239078099</c:v>
                </c:pt>
                <c:pt idx="24">
                  <c:v>0.19492921621203699</c:v>
                </c:pt>
                <c:pt idx="25">
                  <c:v>0.199549953514217</c:v>
                </c:pt>
                <c:pt idx="26">
                  <c:v>0.20041419000891</c:v>
                </c:pt>
                <c:pt idx="27">
                  <c:v>0.199325674215931</c:v>
                </c:pt>
                <c:pt idx="28">
                  <c:v>0.20151439103448399</c:v>
                </c:pt>
                <c:pt idx="29">
                  <c:v>0.202488074225492</c:v>
                </c:pt>
                <c:pt idx="30">
                  <c:v>0.20427539947561199</c:v>
                </c:pt>
                <c:pt idx="31">
                  <c:v>0.206388824741851</c:v>
                </c:pt>
                <c:pt idx="32">
                  <c:v>0.20761285480951899</c:v>
                </c:pt>
                <c:pt idx="33">
                  <c:v>0.206979993342504</c:v>
                </c:pt>
                <c:pt idx="34">
                  <c:v>0.207819343391381</c:v>
                </c:pt>
                <c:pt idx="35">
                  <c:v>0.20828766428148299</c:v>
                </c:pt>
                <c:pt idx="36">
                  <c:v>0.209693867086645</c:v>
                </c:pt>
                <c:pt idx="37">
                  <c:v>0.20969085884372701</c:v>
                </c:pt>
                <c:pt idx="38">
                  <c:v>0.210127945360746</c:v>
                </c:pt>
                <c:pt idx="39">
                  <c:v>0.21217300383337601</c:v>
                </c:pt>
                <c:pt idx="40">
                  <c:v>0.21365106660823499</c:v>
                </c:pt>
                <c:pt idx="41">
                  <c:v>0.21329736331972499</c:v>
                </c:pt>
                <c:pt idx="42">
                  <c:v>0.21596499695915</c:v>
                </c:pt>
                <c:pt idx="43">
                  <c:v>0.214320484814816</c:v>
                </c:pt>
                <c:pt idx="44">
                  <c:v>0.21491438357460599</c:v>
                </c:pt>
                <c:pt idx="45">
                  <c:v>0.21581913448779599</c:v>
                </c:pt>
                <c:pt idx="46">
                  <c:v>0.21678146602265599</c:v>
                </c:pt>
                <c:pt idx="47">
                  <c:v>0.21667386425995599</c:v>
                </c:pt>
                <c:pt idx="48">
                  <c:v>0.21887516148101599</c:v>
                </c:pt>
                <c:pt idx="49">
                  <c:v>0.22053775436374301</c:v>
                </c:pt>
                <c:pt idx="50">
                  <c:v>0.22059667401873201</c:v>
                </c:pt>
                <c:pt idx="51">
                  <c:v>0.22201079964751499</c:v>
                </c:pt>
                <c:pt idx="52">
                  <c:v>0.22164612130924499</c:v>
                </c:pt>
                <c:pt idx="53">
                  <c:v>0.22275712355139399</c:v>
                </c:pt>
                <c:pt idx="54">
                  <c:v>0.22485418150110101</c:v>
                </c:pt>
                <c:pt idx="55">
                  <c:v>0.224488171528858</c:v>
                </c:pt>
                <c:pt idx="56">
                  <c:v>0.225642583581384</c:v>
                </c:pt>
                <c:pt idx="57">
                  <c:v>0.22602545462281301</c:v>
                </c:pt>
                <c:pt idx="58">
                  <c:v>0.22615831501279901</c:v>
                </c:pt>
                <c:pt idx="59">
                  <c:v>0.22704183757275601</c:v>
                </c:pt>
                <c:pt idx="60">
                  <c:v>0.228533364157085</c:v>
                </c:pt>
                <c:pt idx="61">
                  <c:v>0.22908596357498501</c:v>
                </c:pt>
                <c:pt idx="62">
                  <c:v>0.227020467802208</c:v>
                </c:pt>
                <c:pt idx="63">
                  <c:v>0.22709531135222699</c:v>
                </c:pt>
                <c:pt idx="64">
                  <c:v>0.22639183283531999</c:v>
                </c:pt>
                <c:pt idx="65">
                  <c:v>0.225508192642494</c:v>
                </c:pt>
                <c:pt idx="66">
                  <c:v>0.226232049380998</c:v>
                </c:pt>
                <c:pt idx="67">
                  <c:v>0.22756934648683999</c:v>
                </c:pt>
                <c:pt idx="68">
                  <c:v>0.228042694693078</c:v>
                </c:pt>
                <c:pt idx="69">
                  <c:v>0.22795891378469599</c:v>
                </c:pt>
                <c:pt idx="70">
                  <c:v>0.22973112703809201</c:v>
                </c:pt>
                <c:pt idx="71">
                  <c:v>0.22876438258235701</c:v>
                </c:pt>
                <c:pt idx="72">
                  <c:v>0.229961263577668</c:v>
                </c:pt>
                <c:pt idx="73">
                  <c:v>0.23043530569179299</c:v>
                </c:pt>
                <c:pt idx="74">
                  <c:v>0.22998902466759499</c:v>
                </c:pt>
                <c:pt idx="75">
                  <c:v>0.230168883136565</c:v>
                </c:pt>
                <c:pt idx="76">
                  <c:v>0.229976843100474</c:v>
                </c:pt>
                <c:pt idx="77">
                  <c:v>0.229991121748753</c:v>
                </c:pt>
                <c:pt idx="78">
                  <c:v>0.22977566003785299</c:v>
                </c:pt>
                <c:pt idx="79">
                  <c:v>0.22985478961068401</c:v>
                </c:pt>
                <c:pt idx="80">
                  <c:v>0.23162655441771601</c:v>
                </c:pt>
                <c:pt idx="81">
                  <c:v>0.23244649696736999</c:v>
                </c:pt>
                <c:pt idx="82">
                  <c:v>0.23238745112069301</c:v>
                </c:pt>
                <c:pt idx="83">
                  <c:v>0.23318990839617201</c:v>
                </c:pt>
                <c:pt idx="84">
                  <c:v>0.23386026386439501</c:v>
                </c:pt>
                <c:pt idx="85">
                  <c:v>0.23312493513874899</c:v>
                </c:pt>
                <c:pt idx="86">
                  <c:v>0.23441164316709601</c:v>
                </c:pt>
                <c:pt idx="87">
                  <c:v>0.233532569970757</c:v>
                </c:pt>
                <c:pt idx="88">
                  <c:v>0.23446945235765901</c:v>
                </c:pt>
                <c:pt idx="89">
                  <c:v>0.23341677407521999</c:v>
                </c:pt>
                <c:pt idx="90">
                  <c:v>0.235152850298393</c:v>
                </c:pt>
                <c:pt idx="91">
                  <c:v>0.23533884311796299</c:v>
                </c:pt>
                <c:pt idx="92">
                  <c:v>0.236259642242272</c:v>
                </c:pt>
                <c:pt idx="93">
                  <c:v>0.23685610487799999</c:v>
                </c:pt>
                <c:pt idx="94">
                  <c:v>0.236925876087343</c:v>
                </c:pt>
                <c:pt idx="95">
                  <c:v>0.23702534460593899</c:v>
                </c:pt>
                <c:pt idx="96">
                  <c:v>0.23714591446671099</c:v>
                </c:pt>
                <c:pt idx="97">
                  <c:v>0.23800084991697901</c:v>
                </c:pt>
                <c:pt idx="98">
                  <c:v>0.238910319674281</c:v>
                </c:pt>
                <c:pt idx="99">
                  <c:v>0.238712437436952</c:v>
                </c:pt>
                <c:pt idx="100">
                  <c:v>0.238923222456465</c:v>
                </c:pt>
                <c:pt idx="101">
                  <c:v>0.24026978157164999</c:v>
                </c:pt>
                <c:pt idx="102">
                  <c:v>0.239448919255627</c:v>
                </c:pt>
                <c:pt idx="103">
                  <c:v>0.23976152890448599</c:v>
                </c:pt>
                <c:pt idx="104">
                  <c:v>0.24041853907175501</c:v>
                </c:pt>
                <c:pt idx="105">
                  <c:v>0.24173702837028499</c:v>
                </c:pt>
                <c:pt idx="106">
                  <c:v>0.24197055568575301</c:v>
                </c:pt>
                <c:pt idx="107">
                  <c:v>0.243036874544447</c:v>
                </c:pt>
                <c:pt idx="108">
                  <c:v>0.242668649102662</c:v>
                </c:pt>
                <c:pt idx="109">
                  <c:v>0.24279723871568201</c:v>
                </c:pt>
                <c:pt idx="110">
                  <c:v>0.242627224709274</c:v>
                </c:pt>
                <c:pt idx="111">
                  <c:v>0.243550615505917</c:v>
                </c:pt>
                <c:pt idx="112">
                  <c:v>0.24531248123973701</c:v>
                </c:pt>
                <c:pt idx="113">
                  <c:v>0.247223848438889</c:v>
                </c:pt>
                <c:pt idx="114">
                  <c:v>0.24888985369130601</c:v>
                </c:pt>
                <c:pt idx="115">
                  <c:v>0.25066915000372297</c:v>
                </c:pt>
                <c:pt idx="116">
                  <c:v>0.251986260060172</c:v>
                </c:pt>
                <c:pt idx="117">
                  <c:v>0.25277320543263598</c:v>
                </c:pt>
                <c:pt idx="118">
                  <c:v>0.25482113698305597</c:v>
                </c:pt>
                <c:pt idx="119">
                  <c:v>0.25617147763346598</c:v>
                </c:pt>
                <c:pt idx="120">
                  <c:v>0.25892077155041199</c:v>
                </c:pt>
                <c:pt idx="121">
                  <c:v>0.26195917200560598</c:v>
                </c:pt>
                <c:pt idx="122">
                  <c:v>0.264030071412305</c:v>
                </c:pt>
                <c:pt idx="123">
                  <c:v>0.26671114046136601</c:v>
                </c:pt>
                <c:pt idx="124">
                  <c:v>0.27110770190074202</c:v>
                </c:pt>
                <c:pt idx="125">
                  <c:v>0.27402714573887499</c:v>
                </c:pt>
                <c:pt idx="126">
                  <c:v>0.27745666440602401</c:v>
                </c:pt>
                <c:pt idx="127">
                  <c:v>0.281234554885261</c:v>
                </c:pt>
                <c:pt idx="128">
                  <c:v>0.28422618055279297</c:v>
                </c:pt>
                <c:pt idx="129">
                  <c:v>0.288458723347363</c:v>
                </c:pt>
                <c:pt idx="130">
                  <c:v>0.29093923350392598</c:v>
                </c:pt>
                <c:pt idx="131">
                  <c:v>0.29644698536272801</c:v>
                </c:pt>
                <c:pt idx="132">
                  <c:v>0.29897580835452597</c:v>
                </c:pt>
                <c:pt idx="133">
                  <c:v>0.30400005885278297</c:v>
                </c:pt>
                <c:pt idx="134">
                  <c:v>0.308388079762692</c:v>
                </c:pt>
                <c:pt idx="135">
                  <c:v>0.314666649195814</c:v>
                </c:pt>
                <c:pt idx="136">
                  <c:v>0.32140219478826698</c:v>
                </c:pt>
                <c:pt idx="137">
                  <c:v>0.32790596402890698</c:v>
                </c:pt>
                <c:pt idx="138">
                  <c:v>0.33447567475420598</c:v>
                </c:pt>
                <c:pt idx="139">
                  <c:v>0.34744397325163501</c:v>
                </c:pt>
              </c:numCache>
            </c:numRef>
          </c:val>
          <c:smooth val="0"/>
          <c:extLst>
            <c:ext xmlns:c16="http://schemas.microsoft.com/office/drawing/2014/chart" uri="{C3380CC4-5D6E-409C-BE32-E72D297353CC}">
              <c16:uniqueId val="{00000000-78EA-454B-94FD-9FA0927CFF38}"/>
            </c:ext>
          </c:extLst>
        </c:ser>
        <c:dLbls>
          <c:showLegendKey val="0"/>
          <c:showVal val="0"/>
          <c:showCatName val="0"/>
          <c:showSerName val="0"/>
          <c:showPercent val="0"/>
          <c:showBubbleSize val="0"/>
        </c:dLbls>
        <c:marker val="1"/>
        <c:smooth val="0"/>
        <c:axId val="762974143"/>
        <c:axId val="762962911"/>
      </c:lineChart>
      <c:lineChart>
        <c:grouping val="standard"/>
        <c:varyColors val="0"/>
        <c:ser>
          <c:idx val="1"/>
          <c:order val="1"/>
          <c:tx>
            <c:strRef>
              <c:f>Trang_tính1!$C$1</c:f>
              <c:strCache>
                <c:ptCount val="1"/>
                <c:pt idx="0">
                  <c:v>Thời gian truy vấn (giây)</c:v>
                </c:pt>
              </c:strCache>
            </c:strRef>
          </c:tx>
          <c:spPr>
            <a:ln w="28575" cap="rnd">
              <a:solidFill>
                <a:schemeClr val="accent2"/>
              </a:solidFill>
              <a:round/>
            </a:ln>
            <a:effectLst/>
          </c:spPr>
          <c:marker>
            <c:symbol val="none"/>
          </c:marker>
          <c:cat>
            <c:numRef>
              <c:f>Trang_tính1!$A$2:$A$141</c:f>
              <c:numCache>
                <c:formatCode>General</c:formatCode>
                <c:ptCount val="14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pt idx="53">
                  <c:v>540</c:v>
                </c:pt>
                <c:pt idx="54">
                  <c:v>550</c:v>
                </c:pt>
                <c:pt idx="55">
                  <c:v>560</c:v>
                </c:pt>
                <c:pt idx="56">
                  <c:v>570</c:v>
                </c:pt>
                <c:pt idx="57">
                  <c:v>580</c:v>
                </c:pt>
                <c:pt idx="58">
                  <c:v>590</c:v>
                </c:pt>
                <c:pt idx="59">
                  <c:v>600</c:v>
                </c:pt>
                <c:pt idx="60">
                  <c:v>610</c:v>
                </c:pt>
                <c:pt idx="61">
                  <c:v>620</c:v>
                </c:pt>
                <c:pt idx="62">
                  <c:v>630</c:v>
                </c:pt>
                <c:pt idx="63">
                  <c:v>640</c:v>
                </c:pt>
                <c:pt idx="64">
                  <c:v>650</c:v>
                </c:pt>
                <c:pt idx="65">
                  <c:v>660</c:v>
                </c:pt>
                <c:pt idx="66">
                  <c:v>670</c:v>
                </c:pt>
                <c:pt idx="67">
                  <c:v>680</c:v>
                </c:pt>
                <c:pt idx="68">
                  <c:v>690</c:v>
                </c:pt>
                <c:pt idx="69">
                  <c:v>700</c:v>
                </c:pt>
                <c:pt idx="70">
                  <c:v>710</c:v>
                </c:pt>
                <c:pt idx="71">
                  <c:v>720</c:v>
                </c:pt>
                <c:pt idx="72">
                  <c:v>730</c:v>
                </c:pt>
                <c:pt idx="73">
                  <c:v>740</c:v>
                </c:pt>
                <c:pt idx="74">
                  <c:v>750</c:v>
                </c:pt>
                <c:pt idx="75">
                  <c:v>760</c:v>
                </c:pt>
                <c:pt idx="76">
                  <c:v>770</c:v>
                </c:pt>
                <c:pt idx="77">
                  <c:v>780</c:v>
                </c:pt>
                <c:pt idx="78">
                  <c:v>790</c:v>
                </c:pt>
                <c:pt idx="79">
                  <c:v>800</c:v>
                </c:pt>
                <c:pt idx="80">
                  <c:v>810</c:v>
                </c:pt>
                <c:pt idx="81">
                  <c:v>820</c:v>
                </c:pt>
                <c:pt idx="82">
                  <c:v>830</c:v>
                </c:pt>
                <c:pt idx="83">
                  <c:v>840</c:v>
                </c:pt>
                <c:pt idx="84">
                  <c:v>850</c:v>
                </c:pt>
                <c:pt idx="85">
                  <c:v>860</c:v>
                </c:pt>
                <c:pt idx="86">
                  <c:v>870</c:v>
                </c:pt>
                <c:pt idx="87">
                  <c:v>880</c:v>
                </c:pt>
                <c:pt idx="88">
                  <c:v>890</c:v>
                </c:pt>
                <c:pt idx="89">
                  <c:v>900</c:v>
                </c:pt>
                <c:pt idx="90">
                  <c:v>910</c:v>
                </c:pt>
                <c:pt idx="91">
                  <c:v>920</c:v>
                </c:pt>
                <c:pt idx="92">
                  <c:v>930</c:v>
                </c:pt>
                <c:pt idx="93">
                  <c:v>940</c:v>
                </c:pt>
                <c:pt idx="94">
                  <c:v>950</c:v>
                </c:pt>
                <c:pt idx="95">
                  <c:v>960</c:v>
                </c:pt>
                <c:pt idx="96">
                  <c:v>970</c:v>
                </c:pt>
                <c:pt idx="97">
                  <c:v>980</c:v>
                </c:pt>
                <c:pt idx="98">
                  <c:v>990</c:v>
                </c:pt>
                <c:pt idx="99">
                  <c:v>1000</c:v>
                </c:pt>
                <c:pt idx="100">
                  <c:v>1010</c:v>
                </c:pt>
                <c:pt idx="101">
                  <c:v>1020</c:v>
                </c:pt>
                <c:pt idx="102">
                  <c:v>1030</c:v>
                </c:pt>
                <c:pt idx="103">
                  <c:v>1040</c:v>
                </c:pt>
                <c:pt idx="104">
                  <c:v>1050</c:v>
                </c:pt>
                <c:pt idx="105">
                  <c:v>1060</c:v>
                </c:pt>
                <c:pt idx="106">
                  <c:v>1070</c:v>
                </c:pt>
                <c:pt idx="107">
                  <c:v>1080</c:v>
                </c:pt>
                <c:pt idx="108">
                  <c:v>1090</c:v>
                </c:pt>
                <c:pt idx="109">
                  <c:v>1100</c:v>
                </c:pt>
                <c:pt idx="110">
                  <c:v>1110</c:v>
                </c:pt>
                <c:pt idx="111">
                  <c:v>1120</c:v>
                </c:pt>
                <c:pt idx="112">
                  <c:v>1130</c:v>
                </c:pt>
                <c:pt idx="113">
                  <c:v>1140</c:v>
                </c:pt>
                <c:pt idx="114">
                  <c:v>1150</c:v>
                </c:pt>
                <c:pt idx="115">
                  <c:v>1160</c:v>
                </c:pt>
                <c:pt idx="116">
                  <c:v>1170</c:v>
                </c:pt>
                <c:pt idx="117">
                  <c:v>1180</c:v>
                </c:pt>
                <c:pt idx="118">
                  <c:v>1190</c:v>
                </c:pt>
                <c:pt idx="119">
                  <c:v>1200</c:v>
                </c:pt>
                <c:pt idx="120">
                  <c:v>1210</c:v>
                </c:pt>
                <c:pt idx="121">
                  <c:v>1220</c:v>
                </c:pt>
                <c:pt idx="122">
                  <c:v>1230</c:v>
                </c:pt>
                <c:pt idx="123">
                  <c:v>1240</c:v>
                </c:pt>
                <c:pt idx="124">
                  <c:v>1250</c:v>
                </c:pt>
                <c:pt idx="125">
                  <c:v>1260</c:v>
                </c:pt>
                <c:pt idx="126">
                  <c:v>1270</c:v>
                </c:pt>
                <c:pt idx="127">
                  <c:v>1280</c:v>
                </c:pt>
                <c:pt idx="128">
                  <c:v>1290</c:v>
                </c:pt>
                <c:pt idx="129">
                  <c:v>1300</c:v>
                </c:pt>
                <c:pt idx="130">
                  <c:v>1310</c:v>
                </c:pt>
                <c:pt idx="131">
                  <c:v>1320</c:v>
                </c:pt>
                <c:pt idx="132">
                  <c:v>1330</c:v>
                </c:pt>
                <c:pt idx="133">
                  <c:v>1340</c:v>
                </c:pt>
                <c:pt idx="134">
                  <c:v>1350</c:v>
                </c:pt>
                <c:pt idx="135">
                  <c:v>1360</c:v>
                </c:pt>
                <c:pt idx="136">
                  <c:v>1370</c:v>
                </c:pt>
                <c:pt idx="137">
                  <c:v>1380</c:v>
                </c:pt>
                <c:pt idx="138">
                  <c:v>1390</c:v>
                </c:pt>
                <c:pt idx="139">
                  <c:v>1400</c:v>
                </c:pt>
              </c:numCache>
            </c:numRef>
          </c:cat>
          <c:val>
            <c:numRef>
              <c:f>Trang_tính1!$C$2:$C$141</c:f>
              <c:numCache>
                <c:formatCode>General</c:formatCode>
                <c:ptCount val="140"/>
                <c:pt idx="0">
                  <c:v>8.0245835781097394</c:v>
                </c:pt>
                <c:pt idx="1">
                  <c:v>7.8274443149566597</c:v>
                </c:pt>
                <c:pt idx="2">
                  <c:v>7.9620709419250399</c:v>
                </c:pt>
                <c:pt idx="3">
                  <c:v>8.0125854015350306</c:v>
                </c:pt>
                <c:pt idx="4">
                  <c:v>7.9913883209228498</c:v>
                </c:pt>
                <c:pt idx="5">
                  <c:v>8.1334247589111293</c:v>
                </c:pt>
                <c:pt idx="6">
                  <c:v>8.0685112476348806</c:v>
                </c:pt>
                <c:pt idx="7">
                  <c:v>7.91117095947265</c:v>
                </c:pt>
                <c:pt idx="8">
                  <c:v>8.0062229633331299</c:v>
                </c:pt>
                <c:pt idx="9">
                  <c:v>12.855840921401899</c:v>
                </c:pt>
                <c:pt idx="10">
                  <c:v>8.0968902111053396</c:v>
                </c:pt>
                <c:pt idx="11">
                  <c:v>8.1815068721771205</c:v>
                </c:pt>
                <c:pt idx="12">
                  <c:v>9.0122182369232107</c:v>
                </c:pt>
                <c:pt idx="13">
                  <c:v>8.1100103855133003</c:v>
                </c:pt>
                <c:pt idx="14">
                  <c:v>8.09105944633483</c:v>
                </c:pt>
                <c:pt idx="15">
                  <c:v>8.5919713973999006</c:v>
                </c:pt>
                <c:pt idx="16">
                  <c:v>8.2381625175476003</c:v>
                </c:pt>
                <c:pt idx="17">
                  <c:v>8.1352601051330495</c:v>
                </c:pt>
                <c:pt idx="18">
                  <c:v>8.0948743820190394</c:v>
                </c:pt>
                <c:pt idx="19">
                  <c:v>8.3313555717468208</c:v>
                </c:pt>
                <c:pt idx="20">
                  <c:v>8.2777414321899396</c:v>
                </c:pt>
                <c:pt idx="21">
                  <c:v>8.1477935314178396</c:v>
                </c:pt>
                <c:pt idx="22">
                  <c:v>8.2874066829681396</c:v>
                </c:pt>
                <c:pt idx="23">
                  <c:v>8.2956612110137904</c:v>
                </c:pt>
                <c:pt idx="24">
                  <c:v>8.4936449527740407</c:v>
                </c:pt>
                <c:pt idx="25">
                  <c:v>8.3844091892242396</c:v>
                </c:pt>
                <c:pt idx="26">
                  <c:v>8.3409855365753103</c:v>
                </c:pt>
                <c:pt idx="27">
                  <c:v>8.3839242458343506</c:v>
                </c:pt>
                <c:pt idx="28">
                  <c:v>8.3767669200897199</c:v>
                </c:pt>
                <c:pt idx="29">
                  <c:v>8.2665951251983607</c:v>
                </c:pt>
                <c:pt idx="30">
                  <c:v>8.6794857978820801</c:v>
                </c:pt>
                <c:pt idx="31">
                  <c:v>8.4527292251586896</c:v>
                </c:pt>
                <c:pt idx="32">
                  <c:v>8.4789326190948398</c:v>
                </c:pt>
                <c:pt idx="33">
                  <c:v>8.4512968063354492</c:v>
                </c:pt>
                <c:pt idx="34">
                  <c:v>8.5226962566375697</c:v>
                </c:pt>
                <c:pt idx="35">
                  <c:v>8.3256490230560303</c:v>
                </c:pt>
                <c:pt idx="36">
                  <c:v>8.2830431461334193</c:v>
                </c:pt>
                <c:pt idx="37">
                  <c:v>8.5586001873016304</c:v>
                </c:pt>
                <c:pt idx="38">
                  <c:v>8.38533163070678</c:v>
                </c:pt>
                <c:pt idx="39">
                  <c:v>12.8412609100341</c:v>
                </c:pt>
                <c:pt idx="40">
                  <c:v>8.6433656215667707</c:v>
                </c:pt>
                <c:pt idx="41">
                  <c:v>8.51474785804748</c:v>
                </c:pt>
                <c:pt idx="42">
                  <c:v>8.6462221145629794</c:v>
                </c:pt>
                <c:pt idx="43">
                  <c:v>8.4867224693298304</c:v>
                </c:pt>
                <c:pt idx="44">
                  <c:v>8.8977687358856201</c:v>
                </c:pt>
                <c:pt idx="45">
                  <c:v>8.5519554615020699</c:v>
                </c:pt>
                <c:pt idx="46">
                  <c:v>8.5415234565734792</c:v>
                </c:pt>
                <c:pt idx="47">
                  <c:v>8.4086108207702601</c:v>
                </c:pt>
                <c:pt idx="48">
                  <c:v>8.5170164108276296</c:v>
                </c:pt>
                <c:pt idx="49">
                  <c:v>8.5895278453826904</c:v>
                </c:pt>
                <c:pt idx="50">
                  <c:v>8.7316079139709402</c:v>
                </c:pt>
                <c:pt idx="51">
                  <c:v>8.7336859703063894</c:v>
                </c:pt>
                <c:pt idx="52">
                  <c:v>8.7937746047973597</c:v>
                </c:pt>
                <c:pt idx="53">
                  <c:v>8.7005975246429408</c:v>
                </c:pt>
                <c:pt idx="54">
                  <c:v>9.7349255084991402</c:v>
                </c:pt>
                <c:pt idx="55">
                  <c:v>10.1787486076354</c:v>
                </c:pt>
                <c:pt idx="56">
                  <c:v>9.0341084003448398</c:v>
                </c:pt>
                <c:pt idx="57">
                  <c:v>8.8186662197113002</c:v>
                </c:pt>
                <c:pt idx="58">
                  <c:v>9.0190713405609095</c:v>
                </c:pt>
                <c:pt idx="59">
                  <c:v>8.9117865562438894</c:v>
                </c:pt>
                <c:pt idx="60">
                  <c:v>8.9885826110839808</c:v>
                </c:pt>
                <c:pt idx="61">
                  <c:v>8.8835189342498708</c:v>
                </c:pt>
                <c:pt idx="62">
                  <c:v>9.0169336795806796</c:v>
                </c:pt>
                <c:pt idx="63">
                  <c:v>8.7589557170867902</c:v>
                </c:pt>
                <c:pt idx="64">
                  <c:v>8.9419279098510707</c:v>
                </c:pt>
                <c:pt idx="65">
                  <c:v>9.3051514625549299</c:v>
                </c:pt>
                <c:pt idx="66">
                  <c:v>9.2156498432159406</c:v>
                </c:pt>
                <c:pt idx="67">
                  <c:v>13.219594240188499</c:v>
                </c:pt>
                <c:pt idx="68">
                  <c:v>9.4818468093871999</c:v>
                </c:pt>
                <c:pt idx="69">
                  <c:v>9.4224519729614205</c:v>
                </c:pt>
                <c:pt idx="70">
                  <c:v>9.3055536746978706</c:v>
                </c:pt>
                <c:pt idx="71">
                  <c:v>9.5834424495697004</c:v>
                </c:pt>
                <c:pt idx="72">
                  <c:v>9.5261728763580305</c:v>
                </c:pt>
                <c:pt idx="73">
                  <c:v>9.5212321281433105</c:v>
                </c:pt>
                <c:pt idx="74">
                  <c:v>9.3275372982025093</c:v>
                </c:pt>
                <c:pt idx="75">
                  <c:v>9.5083267688751203</c:v>
                </c:pt>
                <c:pt idx="76">
                  <c:v>9.3375694751739502</c:v>
                </c:pt>
                <c:pt idx="77">
                  <c:v>9.6591041088104195</c:v>
                </c:pt>
                <c:pt idx="78">
                  <c:v>9.1840460300445503</c:v>
                </c:pt>
                <c:pt idx="79">
                  <c:v>9.5051169395446706</c:v>
                </c:pt>
                <c:pt idx="80">
                  <c:v>9.2571032047271693</c:v>
                </c:pt>
                <c:pt idx="81">
                  <c:v>9.3950991630554199</c:v>
                </c:pt>
                <c:pt idx="82">
                  <c:v>9.3451268672943097</c:v>
                </c:pt>
                <c:pt idx="83">
                  <c:v>9.2511746883392298</c:v>
                </c:pt>
                <c:pt idx="84">
                  <c:v>9.5984234809875399</c:v>
                </c:pt>
                <c:pt idx="85">
                  <c:v>9.69421291351318</c:v>
                </c:pt>
                <c:pt idx="86">
                  <c:v>9.4382920265197701</c:v>
                </c:pt>
                <c:pt idx="87">
                  <c:v>9.7919600009918195</c:v>
                </c:pt>
                <c:pt idx="88">
                  <c:v>9.7921128273010201</c:v>
                </c:pt>
                <c:pt idx="89">
                  <c:v>9.7033350467681796</c:v>
                </c:pt>
                <c:pt idx="90">
                  <c:v>9.4072973728179896</c:v>
                </c:pt>
                <c:pt idx="91">
                  <c:v>9.7497811317443794</c:v>
                </c:pt>
                <c:pt idx="92">
                  <c:v>14.025161266326901</c:v>
                </c:pt>
                <c:pt idx="93">
                  <c:v>9.7584791183471609</c:v>
                </c:pt>
                <c:pt idx="94">
                  <c:v>9.8678061962127597</c:v>
                </c:pt>
                <c:pt idx="95">
                  <c:v>9.8432452678680402</c:v>
                </c:pt>
                <c:pt idx="96">
                  <c:v>10.113819360733</c:v>
                </c:pt>
                <c:pt idx="97">
                  <c:v>9.8428187370300293</c:v>
                </c:pt>
                <c:pt idx="98">
                  <c:v>10.2901539802551</c:v>
                </c:pt>
                <c:pt idx="99">
                  <c:v>9.6800568103790194</c:v>
                </c:pt>
                <c:pt idx="100">
                  <c:v>10.048503160476599</c:v>
                </c:pt>
                <c:pt idx="101">
                  <c:v>10.003369808197</c:v>
                </c:pt>
                <c:pt idx="102">
                  <c:v>9.7762603759765607</c:v>
                </c:pt>
                <c:pt idx="103">
                  <c:v>10.392869949340801</c:v>
                </c:pt>
                <c:pt idx="104">
                  <c:v>10.625961542129501</c:v>
                </c:pt>
                <c:pt idx="105">
                  <c:v>9.8723878860473597</c:v>
                </c:pt>
                <c:pt idx="106">
                  <c:v>10.5189971923828</c:v>
                </c:pt>
                <c:pt idx="107">
                  <c:v>10.0078711509704</c:v>
                </c:pt>
                <c:pt idx="108">
                  <c:v>11.2378628253936</c:v>
                </c:pt>
                <c:pt idx="109">
                  <c:v>10.2792043685913</c:v>
                </c:pt>
                <c:pt idx="110">
                  <c:v>11.2542977333068</c:v>
                </c:pt>
                <c:pt idx="111">
                  <c:v>10.423033952713</c:v>
                </c:pt>
                <c:pt idx="112">
                  <c:v>11.3700904846191</c:v>
                </c:pt>
                <c:pt idx="113">
                  <c:v>10.374783277511501</c:v>
                </c:pt>
                <c:pt idx="114">
                  <c:v>10.317563772201501</c:v>
                </c:pt>
                <c:pt idx="115">
                  <c:v>13.9136986732482</c:v>
                </c:pt>
                <c:pt idx="116">
                  <c:v>11.271201372146599</c:v>
                </c:pt>
                <c:pt idx="117">
                  <c:v>10.010691165923999</c:v>
                </c:pt>
                <c:pt idx="118">
                  <c:v>11.343938589096</c:v>
                </c:pt>
                <c:pt idx="119">
                  <c:v>11.821529626846299</c:v>
                </c:pt>
                <c:pt idx="120">
                  <c:v>11.1389770507812</c:v>
                </c:pt>
                <c:pt idx="121">
                  <c:v>9.7061393260955793</c:v>
                </c:pt>
                <c:pt idx="122">
                  <c:v>11.3878509998321</c:v>
                </c:pt>
                <c:pt idx="123">
                  <c:v>9.8727090358734095</c:v>
                </c:pt>
                <c:pt idx="124">
                  <c:v>11.7550764083862</c:v>
                </c:pt>
                <c:pt idx="125">
                  <c:v>9.7482869625091499</c:v>
                </c:pt>
                <c:pt idx="126">
                  <c:v>11.6195139884948</c:v>
                </c:pt>
                <c:pt idx="127">
                  <c:v>10.5332593917846</c:v>
                </c:pt>
                <c:pt idx="128">
                  <c:v>10.612728118896401</c:v>
                </c:pt>
                <c:pt idx="129">
                  <c:v>10.525251865386901</c:v>
                </c:pt>
                <c:pt idx="130">
                  <c:v>13.0807404518127</c:v>
                </c:pt>
                <c:pt idx="131">
                  <c:v>10.642101287841699</c:v>
                </c:pt>
                <c:pt idx="132">
                  <c:v>12.952636241912799</c:v>
                </c:pt>
                <c:pt idx="133">
                  <c:v>10.5242028236389</c:v>
                </c:pt>
                <c:pt idx="134">
                  <c:v>15.7310032844543</c:v>
                </c:pt>
                <c:pt idx="135">
                  <c:v>21.456783533096299</c:v>
                </c:pt>
                <c:pt idx="136">
                  <c:v>20.470904827117899</c:v>
                </c:pt>
                <c:pt idx="137">
                  <c:v>11.4412615299224</c:v>
                </c:pt>
                <c:pt idx="138">
                  <c:v>11.819273471832201</c:v>
                </c:pt>
                <c:pt idx="139">
                  <c:v>10.6865239143371</c:v>
                </c:pt>
              </c:numCache>
            </c:numRef>
          </c:val>
          <c:smooth val="0"/>
          <c:extLst>
            <c:ext xmlns:c16="http://schemas.microsoft.com/office/drawing/2014/chart" uri="{C3380CC4-5D6E-409C-BE32-E72D297353CC}">
              <c16:uniqueId val="{00000001-78EA-454B-94FD-9FA0927CFF38}"/>
            </c:ext>
          </c:extLst>
        </c:ser>
        <c:dLbls>
          <c:showLegendKey val="0"/>
          <c:showVal val="0"/>
          <c:showCatName val="0"/>
          <c:showSerName val="0"/>
          <c:showPercent val="0"/>
          <c:showBubbleSize val="0"/>
        </c:dLbls>
        <c:marker val="1"/>
        <c:smooth val="0"/>
        <c:axId val="905490751"/>
        <c:axId val="905493247"/>
      </c:lineChart>
      <c:catAx>
        <c:axId val="762974143"/>
        <c:scaling>
          <c:orientation val="minMax"/>
        </c:scaling>
        <c:delete val="0"/>
        <c:axPos val="b"/>
        <c:title>
          <c:tx>
            <c:rich>
              <a:bodyPr rot="0" spcFirstLastPara="1" vertOverflow="ellipsis" vert="horz" wrap="square" anchor="ctr" anchorCtr="1"/>
              <a:lstStyle/>
              <a:p>
                <a:pPr algn="ctr">
                  <a:defRPr lang="en-US" sz="1000" b="0" i="0" u="none" strike="noStrike" kern="1200" baseline="0" smtClean="0">
                    <a:solidFill>
                      <a:schemeClr val="tx1"/>
                    </a:solidFill>
                    <a:latin typeface="+mn-lt"/>
                    <a:ea typeface="+mn-ea"/>
                    <a:cs typeface="+mn-cs"/>
                  </a:defRPr>
                </a:pPr>
                <a:r>
                  <a:rPr lang="en-US" sz="1000" b="0" i="0" u="none" strike="noStrike" kern="1200" baseline="0">
                    <a:solidFill>
                      <a:schemeClr val="tx1"/>
                    </a:solidFill>
                    <a:latin typeface="+mn-lt"/>
                    <a:ea typeface="+mn-ea"/>
                    <a:cs typeface="+mn-cs"/>
                  </a:rPr>
                  <a:t>k = số chiều giữ lại</a:t>
                </a:r>
              </a:p>
            </c:rich>
          </c:tx>
          <c:overlay val="0"/>
          <c:spPr>
            <a:noFill/>
            <a:ln>
              <a:noFill/>
            </a:ln>
            <a:effectLst/>
          </c:spPr>
          <c:txPr>
            <a:bodyPr rot="0" spcFirstLastPara="1" vertOverflow="ellipsis" vert="horz" wrap="square" anchor="ctr" anchorCtr="1"/>
            <a:lstStyle/>
            <a:p>
              <a:pPr algn="ctr">
                <a:defRPr lang="en-US" sz="1000" b="0" i="0" u="none" strike="noStrike" kern="1200" baseline="0" smtClean="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gn="ctr">
              <a:defRPr lang="en-US" sz="1000" b="0" i="0" u="none" strike="noStrike" kern="1200" baseline="0">
                <a:solidFill>
                  <a:schemeClr val="tx1"/>
                </a:solidFill>
                <a:latin typeface="+mn-lt"/>
                <a:ea typeface="+mn-ea"/>
                <a:cs typeface="+mn-cs"/>
              </a:defRPr>
            </a:pPr>
            <a:endParaRPr lang="en-US"/>
          </a:p>
        </c:txPr>
        <c:crossAx val="762962911"/>
        <c:crosses val="autoZero"/>
        <c:auto val="1"/>
        <c:lblAlgn val="ctr"/>
        <c:lblOffset val="100"/>
        <c:noMultiLvlLbl val="0"/>
      </c:catAx>
      <c:valAx>
        <c:axId val="76296291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solidFill>
                    <a:latin typeface="+mn-lt"/>
                    <a:ea typeface="+mn-ea"/>
                    <a:cs typeface="+mn-cs"/>
                  </a:defRPr>
                </a:pPr>
                <a:r>
                  <a:rPr lang="en-US" sz="1200" b="1">
                    <a:solidFill>
                      <a:schemeClr val="tx1"/>
                    </a:solidFill>
                  </a:rPr>
                  <a:t>mAP</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762974143"/>
        <c:crosses val="autoZero"/>
        <c:crossBetween val="between"/>
      </c:valAx>
      <c:valAx>
        <c:axId val="905493247"/>
        <c:scaling>
          <c:orientation val="minMax"/>
        </c:scaling>
        <c:delete val="0"/>
        <c:axPos val="r"/>
        <c:title>
          <c:tx>
            <c:rich>
              <a:bodyPr rot="-5400000" spcFirstLastPara="1" vertOverflow="ellipsis" vert="horz" wrap="square" anchor="ctr" anchorCtr="1"/>
              <a:lstStyle/>
              <a:p>
                <a:pPr algn="ctr" rtl="0">
                  <a:defRPr lang="en-US" sz="1200" b="1" i="0" u="none" strike="noStrike" kern="1200" baseline="0" smtClean="0">
                    <a:solidFill>
                      <a:schemeClr val="tx1"/>
                    </a:solidFill>
                    <a:latin typeface="+mn-lt"/>
                    <a:ea typeface="+mn-ea"/>
                    <a:cs typeface="+mn-cs"/>
                  </a:defRPr>
                </a:pPr>
                <a:r>
                  <a:rPr lang="en-US" sz="1200" b="1" i="0" u="none" strike="noStrike" kern="1200" baseline="0">
                    <a:solidFill>
                      <a:schemeClr val="tx1"/>
                    </a:solidFill>
                    <a:latin typeface="+mn-lt"/>
                    <a:ea typeface="+mn-ea"/>
                    <a:cs typeface="+mn-cs"/>
                  </a:rPr>
                  <a:t>Thời gian truy vấn (s)</a:t>
                </a:r>
              </a:p>
            </c:rich>
          </c:tx>
          <c:layout>
            <c:manualLayout>
              <c:xMode val="edge"/>
              <c:yMode val="edge"/>
              <c:x val="0.95129924729930349"/>
              <c:y val="0.28509869838807"/>
            </c:manualLayout>
          </c:layout>
          <c:overlay val="0"/>
          <c:spPr>
            <a:noFill/>
            <a:ln>
              <a:noFill/>
            </a:ln>
            <a:effectLst/>
          </c:spPr>
          <c:txPr>
            <a:bodyPr rot="-5400000" spcFirstLastPara="1" vertOverflow="ellipsis" vert="horz" wrap="square" anchor="ctr" anchorCtr="1"/>
            <a:lstStyle/>
            <a:p>
              <a:pPr algn="ctr" rtl="0">
                <a:defRPr lang="en-US" sz="1200" b="1" i="0" u="none" strike="noStrike" kern="1200" baseline="0" smtClean="0">
                  <a:solidFill>
                    <a:schemeClr val="tx1"/>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lgn="ctr" rtl="0">
              <a:defRPr lang="en-US" sz="1000" b="0" i="0" u="none" strike="noStrike" kern="1200" baseline="0">
                <a:solidFill>
                  <a:schemeClr val="tx1"/>
                </a:solidFill>
                <a:latin typeface="+mn-lt"/>
                <a:ea typeface="+mn-ea"/>
                <a:cs typeface="+mn-cs"/>
              </a:defRPr>
            </a:pPr>
            <a:endParaRPr lang="en-US"/>
          </a:p>
        </c:txPr>
        <c:crossAx val="905490751"/>
        <c:crosses val="max"/>
        <c:crossBetween val="between"/>
      </c:valAx>
      <c:catAx>
        <c:axId val="905490751"/>
        <c:scaling>
          <c:orientation val="minMax"/>
        </c:scaling>
        <c:delete val="1"/>
        <c:axPos val="b"/>
        <c:numFmt formatCode="General" sourceLinked="1"/>
        <c:majorTickMark val="out"/>
        <c:minorTickMark val="none"/>
        <c:tickLblPos val="nextTo"/>
        <c:crossAx val="905493247"/>
        <c:crosses val="autoZero"/>
        <c:auto val="1"/>
        <c:lblAlgn val="ctr"/>
        <c:lblOffset val="100"/>
        <c:noMultiLvlLbl val="0"/>
      </c:catAx>
      <c:spPr>
        <a:noFill/>
        <a:ln>
          <a:noFill/>
        </a:ln>
        <a:effectLst/>
      </c:spPr>
    </c:plotArea>
    <c:legend>
      <c:legendPos val="b"/>
      <c:layout>
        <c:manualLayout>
          <c:xMode val="edge"/>
          <c:yMode val="edge"/>
          <c:x val="0.28356446850393702"/>
          <c:y val="0.9430113188976379"/>
          <c:w val="0.48964186278660604"/>
          <c:h val="5.6988765336321578E-2"/>
        </c:manualLayout>
      </c:layout>
      <c:overlay val="0"/>
      <c:spPr>
        <a:noFill/>
        <a:ln>
          <a:noFill/>
        </a:ln>
        <a:effectLst/>
      </c:spPr>
      <c:txPr>
        <a:bodyPr rot="0" spcFirstLastPara="1" vertOverflow="ellipsis" vert="horz" wrap="square" anchor="ctr" anchorCtr="1"/>
        <a:lstStyle/>
        <a:p>
          <a:pPr algn="ctr" rtl="0">
            <a:defRPr lang="en-US" sz="1000" b="0" i="0" u="none" strike="noStrike" kern="1200" baseline="0">
              <a:solidFill>
                <a:schemeClr val="tx1"/>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accent6"/>
    </a:soli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vi-V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200">
                <a:solidFill>
                  <a:srgbClr val="0070C0"/>
                </a:solidFill>
              </a:rPr>
              <a:t>Lần</a:t>
            </a:r>
            <a:r>
              <a:rPr lang="en-US" sz="1200" baseline="0">
                <a:solidFill>
                  <a:srgbClr val="0070C0"/>
                </a:solidFill>
              </a:rPr>
              <a:t> thử 4</a:t>
            </a:r>
            <a:br>
              <a:rPr lang="en-US" sz="1200">
                <a:solidFill>
                  <a:srgbClr val="0070C0"/>
                </a:solidFill>
              </a:rPr>
            </a:br>
            <a:r>
              <a:rPr lang="en-US" sz="1200">
                <a:solidFill>
                  <a:srgbClr val="0070C0"/>
                </a:solidFill>
              </a:rPr>
              <a:t>Khảo</a:t>
            </a:r>
            <a:r>
              <a:rPr lang="en-US" sz="1200" baseline="0">
                <a:solidFill>
                  <a:srgbClr val="0070C0"/>
                </a:solidFill>
              </a:rPr>
              <a:t> sát giá trị mAP và thời gian truy vấn khi thay đổi giá trị k</a:t>
            </a:r>
            <a:endParaRPr lang="vi-VN" sz="1200">
              <a:solidFill>
                <a:srgbClr val="0070C0"/>
              </a:solidFill>
            </a:endParaRPr>
          </a:p>
        </c:rich>
      </c:tx>
      <c:layout>
        <c:manualLayout>
          <c:xMode val="edge"/>
          <c:yMode val="edge"/>
          <c:x val="0.13581223169591602"/>
          <c:y val="3.400137919144901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112893700787399"/>
          <c:y val="0.16572576553350796"/>
          <c:w val="0.74666387164083148"/>
          <c:h val="0.62085953677166339"/>
        </c:manualLayout>
      </c:layout>
      <c:lineChart>
        <c:grouping val="standard"/>
        <c:varyColors val="0"/>
        <c:ser>
          <c:idx val="0"/>
          <c:order val="0"/>
          <c:tx>
            <c:strRef>
              <c:f>Trang_tính1!$B$1</c:f>
              <c:strCache>
                <c:ptCount val="1"/>
                <c:pt idx="0">
                  <c:v>𝒎𝑨𝑷</c:v>
                </c:pt>
              </c:strCache>
            </c:strRef>
          </c:tx>
          <c:spPr>
            <a:ln w="28575" cap="rnd">
              <a:solidFill>
                <a:schemeClr val="accent1"/>
              </a:solidFill>
              <a:round/>
            </a:ln>
            <a:effectLst/>
          </c:spPr>
          <c:marker>
            <c:symbol val="none"/>
          </c:marker>
          <c:cat>
            <c:numRef>
              <c:f>Trang_tính1!$A$2:$A$41</c:f>
              <c:numCache>
                <c:formatCode>General</c:formatCode>
                <c:ptCount val="40"/>
                <c:pt idx="0">
                  <c:v>100</c:v>
                </c:pt>
                <c:pt idx="1">
                  <c:v>110</c:v>
                </c:pt>
                <c:pt idx="2">
                  <c:v>120</c:v>
                </c:pt>
                <c:pt idx="3">
                  <c:v>130</c:v>
                </c:pt>
                <c:pt idx="4">
                  <c:v>140</c:v>
                </c:pt>
                <c:pt idx="5">
                  <c:v>150</c:v>
                </c:pt>
                <c:pt idx="6">
                  <c:v>160</c:v>
                </c:pt>
                <c:pt idx="7">
                  <c:v>170</c:v>
                </c:pt>
                <c:pt idx="8">
                  <c:v>180</c:v>
                </c:pt>
                <c:pt idx="9">
                  <c:v>190</c:v>
                </c:pt>
                <c:pt idx="10">
                  <c:v>200</c:v>
                </c:pt>
                <c:pt idx="11">
                  <c:v>210</c:v>
                </c:pt>
                <c:pt idx="12">
                  <c:v>220</c:v>
                </c:pt>
                <c:pt idx="13">
                  <c:v>230</c:v>
                </c:pt>
                <c:pt idx="14">
                  <c:v>240</c:v>
                </c:pt>
                <c:pt idx="15">
                  <c:v>250</c:v>
                </c:pt>
                <c:pt idx="16">
                  <c:v>260</c:v>
                </c:pt>
                <c:pt idx="17">
                  <c:v>270</c:v>
                </c:pt>
                <c:pt idx="18">
                  <c:v>280</c:v>
                </c:pt>
                <c:pt idx="19">
                  <c:v>290</c:v>
                </c:pt>
                <c:pt idx="20">
                  <c:v>300</c:v>
                </c:pt>
                <c:pt idx="21">
                  <c:v>310</c:v>
                </c:pt>
                <c:pt idx="22">
                  <c:v>320</c:v>
                </c:pt>
                <c:pt idx="23">
                  <c:v>330</c:v>
                </c:pt>
                <c:pt idx="24">
                  <c:v>340</c:v>
                </c:pt>
                <c:pt idx="25">
                  <c:v>350</c:v>
                </c:pt>
                <c:pt idx="26">
                  <c:v>360</c:v>
                </c:pt>
                <c:pt idx="27">
                  <c:v>370</c:v>
                </c:pt>
                <c:pt idx="28">
                  <c:v>380</c:v>
                </c:pt>
                <c:pt idx="29">
                  <c:v>390</c:v>
                </c:pt>
                <c:pt idx="30">
                  <c:v>400</c:v>
                </c:pt>
                <c:pt idx="31">
                  <c:v>410</c:v>
                </c:pt>
                <c:pt idx="32">
                  <c:v>420</c:v>
                </c:pt>
                <c:pt idx="33">
                  <c:v>430</c:v>
                </c:pt>
                <c:pt idx="34">
                  <c:v>440</c:v>
                </c:pt>
                <c:pt idx="35">
                  <c:v>450</c:v>
                </c:pt>
                <c:pt idx="36">
                  <c:v>460</c:v>
                </c:pt>
                <c:pt idx="37">
                  <c:v>470</c:v>
                </c:pt>
                <c:pt idx="38">
                  <c:v>480</c:v>
                </c:pt>
                <c:pt idx="39">
                  <c:v>490</c:v>
                </c:pt>
              </c:numCache>
            </c:numRef>
          </c:cat>
          <c:val>
            <c:numRef>
              <c:f>Trang_tính1!$B$2:$B$41</c:f>
              <c:numCache>
                <c:formatCode>General</c:formatCode>
                <c:ptCount val="40"/>
                <c:pt idx="0">
                  <c:v>0.25035564635129998</c:v>
                </c:pt>
                <c:pt idx="1">
                  <c:v>0.25642950740561499</c:v>
                </c:pt>
                <c:pt idx="2">
                  <c:v>0.262516476551028</c:v>
                </c:pt>
                <c:pt idx="3">
                  <c:v>0.27183984118402699</c:v>
                </c:pt>
                <c:pt idx="4">
                  <c:v>0.28034037913637999</c:v>
                </c:pt>
                <c:pt idx="5">
                  <c:v>0.28902802030297098</c:v>
                </c:pt>
                <c:pt idx="6">
                  <c:v>0.29244548341976201</c:v>
                </c:pt>
                <c:pt idx="7">
                  <c:v>0.29645058313393202</c:v>
                </c:pt>
                <c:pt idx="8">
                  <c:v>0.30263614221933899</c:v>
                </c:pt>
                <c:pt idx="9">
                  <c:v>0.30490883176550398</c:v>
                </c:pt>
                <c:pt idx="10">
                  <c:v>0.306944707479263</c:v>
                </c:pt>
                <c:pt idx="11">
                  <c:v>0.30903235357950098</c:v>
                </c:pt>
                <c:pt idx="12">
                  <c:v>0.31236620019745198</c:v>
                </c:pt>
                <c:pt idx="13">
                  <c:v>0.31052481924525499</c:v>
                </c:pt>
                <c:pt idx="14">
                  <c:v>0.31404924521914002</c:v>
                </c:pt>
                <c:pt idx="15">
                  <c:v>0.32059137369444901</c:v>
                </c:pt>
                <c:pt idx="16">
                  <c:v>0.32283087121085702</c:v>
                </c:pt>
                <c:pt idx="17">
                  <c:v>0.32544773432979701</c:v>
                </c:pt>
                <c:pt idx="18">
                  <c:v>0.32604492909733401</c:v>
                </c:pt>
                <c:pt idx="19">
                  <c:v>0.33091063663605202</c:v>
                </c:pt>
                <c:pt idx="20">
                  <c:v>0.33760314044705098</c:v>
                </c:pt>
                <c:pt idx="21">
                  <c:v>0.34024463244180098</c:v>
                </c:pt>
                <c:pt idx="22">
                  <c:v>0.34072864006612602</c:v>
                </c:pt>
                <c:pt idx="23">
                  <c:v>0.33948335020383702</c:v>
                </c:pt>
                <c:pt idx="24">
                  <c:v>0.34310079762574103</c:v>
                </c:pt>
                <c:pt idx="25">
                  <c:v>0.343543785338288</c:v>
                </c:pt>
                <c:pt idx="26">
                  <c:v>0.34611348998756802</c:v>
                </c:pt>
                <c:pt idx="27">
                  <c:v>0.34799950821908998</c:v>
                </c:pt>
                <c:pt idx="28">
                  <c:v>0.35069307061455202</c:v>
                </c:pt>
                <c:pt idx="29">
                  <c:v>0.35048330171994302</c:v>
                </c:pt>
                <c:pt idx="30">
                  <c:v>0.34963316469029798</c:v>
                </c:pt>
                <c:pt idx="31">
                  <c:v>0.35266153987778898</c:v>
                </c:pt>
                <c:pt idx="32">
                  <c:v>0.34857188441969</c:v>
                </c:pt>
                <c:pt idx="33">
                  <c:v>0.35043111965260398</c:v>
                </c:pt>
                <c:pt idx="34">
                  <c:v>0.34723989360855501</c:v>
                </c:pt>
                <c:pt idx="35">
                  <c:v>0.34403387365453703</c:v>
                </c:pt>
                <c:pt idx="36">
                  <c:v>0.34607425509197698</c:v>
                </c:pt>
                <c:pt idx="37">
                  <c:v>0.34343300257204901</c:v>
                </c:pt>
                <c:pt idx="38">
                  <c:v>0.343487677996548</c:v>
                </c:pt>
                <c:pt idx="39">
                  <c:v>0.344374168296884</c:v>
                </c:pt>
              </c:numCache>
            </c:numRef>
          </c:val>
          <c:smooth val="0"/>
          <c:extLst>
            <c:ext xmlns:c16="http://schemas.microsoft.com/office/drawing/2014/chart" uri="{C3380CC4-5D6E-409C-BE32-E72D297353CC}">
              <c16:uniqueId val="{00000000-78EA-454B-94FD-9FA0927CFF38}"/>
            </c:ext>
          </c:extLst>
        </c:ser>
        <c:dLbls>
          <c:showLegendKey val="0"/>
          <c:showVal val="0"/>
          <c:showCatName val="0"/>
          <c:showSerName val="0"/>
          <c:showPercent val="0"/>
          <c:showBubbleSize val="0"/>
        </c:dLbls>
        <c:marker val="1"/>
        <c:smooth val="0"/>
        <c:axId val="762974143"/>
        <c:axId val="762962911"/>
      </c:lineChart>
      <c:lineChart>
        <c:grouping val="standard"/>
        <c:varyColors val="0"/>
        <c:ser>
          <c:idx val="1"/>
          <c:order val="1"/>
          <c:tx>
            <c:strRef>
              <c:f>Trang_tính1!$C$1</c:f>
              <c:strCache>
                <c:ptCount val="1"/>
                <c:pt idx="0">
                  <c:v>Thời gian truy vấn (giây)</c:v>
                </c:pt>
              </c:strCache>
            </c:strRef>
          </c:tx>
          <c:spPr>
            <a:ln w="28575" cap="rnd">
              <a:solidFill>
                <a:schemeClr val="accent2"/>
              </a:solidFill>
              <a:round/>
            </a:ln>
            <a:effectLst/>
          </c:spPr>
          <c:marker>
            <c:symbol val="none"/>
          </c:marker>
          <c:cat>
            <c:numRef>
              <c:f>Trang_tính1!$A$2:$A$41</c:f>
              <c:numCache>
                <c:formatCode>General</c:formatCode>
                <c:ptCount val="40"/>
                <c:pt idx="0">
                  <c:v>100</c:v>
                </c:pt>
                <c:pt idx="1">
                  <c:v>110</c:v>
                </c:pt>
                <c:pt idx="2">
                  <c:v>120</c:v>
                </c:pt>
                <c:pt idx="3">
                  <c:v>130</c:v>
                </c:pt>
                <c:pt idx="4">
                  <c:v>140</c:v>
                </c:pt>
                <c:pt idx="5">
                  <c:v>150</c:v>
                </c:pt>
                <c:pt idx="6">
                  <c:v>160</c:v>
                </c:pt>
                <c:pt idx="7">
                  <c:v>170</c:v>
                </c:pt>
                <c:pt idx="8">
                  <c:v>180</c:v>
                </c:pt>
                <c:pt idx="9">
                  <c:v>190</c:v>
                </c:pt>
                <c:pt idx="10">
                  <c:v>200</c:v>
                </c:pt>
                <c:pt idx="11">
                  <c:v>210</c:v>
                </c:pt>
                <c:pt idx="12">
                  <c:v>220</c:v>
                </c:pt>
                <c:pt idx="13">
                  <c:v>230</c:v>
                </c:pt>
                <c:pt idx="14">
                  <c:v>240</c:v>
                </c:pt>
                <c:pt idx="15">
                  <c:v>250</c:v>
                </c:pt>
                <c:pt idx="16">
                  <c:v>260</c:v>
                </c:pt>
                <c:pt idx="17">
                  <c:v>270</c:v>
                </c:pt>
                <c:pt idx="18">
                  <c:v>280</c:v>
                </c:pt>
                <c:pt idx="19">
                  <c:v>290</c:v>
                </c:pt>
                <c:pt idx="20">
                  <c:v>300</c:v>
                </c:pt>
                <c:pt idx="21">
                  <c:v>310</c:v>
                </c:pt>
                <c:pt idx="22">
                  <c:v>320</c:v>
                </c:pt>
                <c:pt idx="23">
                  <c:v>330</c:v>
                </c:pt>
                <c:pt idx="24">
                  <c:v>340</c:v>
                </c:pt>
                <c:pt idx="25">
                  <c:v>350</c:v>
                </c:pt>
                <c:pt idx="26">
                  <c:v>360</c:v>
                </c:pt>
                <c:pt idx="27">
                  <c:v>370</c:v>
                </c:pt>
                <c:pt idx="28">
                  <c:v>380</c:v>
                </c:pt>
                <c:pt idx="29">
                  <c:v>390</c:v>
                </c:pt>
                <c:pt idx="30">
                  <c:v>400</c:v>
                </c:pt>
                <c:pt idx="31">
                  <c:v>410</c:v>
                </c:pt>
                <c:pt idx="32">
                  <c:v>420</c:v>
                </c:pt>
                <c:pt idx="33">
                  <c:v>430</c:v>
                </c:pt>
                <c:pt idx="34">
                  <c:v>440</c:v>
                </c:pt>
                <c:pt idx="35">
                  <c:v>450</c:v>
                </c:pt>
                <c:pt idx="36">
                  <c:v>460</c:v>
                </c:pt>
                <c:pt idx="37">
                  <c:v>470</c:v>
                </c:pt>
                <c:pt idx="38">
                  <c:v>480</c:v>
                </c:pt>
                <c:pt idx="39">
                  <c:v>490</c:v>
                </c:pt>
              </c:numCache>
            </c:numRef>
          </c:cat>
          <c:val>
            <c:numRef>
              <c:f>Trang_tính1!$C$2:$C$41</c:f>
              <c:numCache>
                <c:formatCode>General</c:formatCode>
                <c:ptCount val="40"/>
                <c:pt idx="0">
                  <c:v>3.8309743404388401</c:v>
                </c:pt>
                <c:pt idx="1">
                  <c:v>4.2539110183715803</c:v>
                </c:pt>
                <c:pt idx="2">
                  <c:v>4.7269310951232901</c:v>
                </c:pt>
                <c:pt idx="3">
                  <c:v>4.9738702774047798</c:v>
                </c:pt>
                <c:pt idx="4">
                  <c:v>5.5336098670959402</c:v>
                </c:pt>
                <c:pt idx="5">
                  <c:v>5.9367544651031396</c:v>
                </c:pt>
                <c:pt idx="6">
                  <c:v>6.5136222839355398</c:v>
                </c:pt>
                <c:pt idx="7">
                  <c:v>7.1027972698211599</c:v>
                </c:pt>
                <c:pt idx="8">
                  <c:v>7.4786293506622297</c:v>
                </c:pt>
                <c:pt idx="9">
                  <c:v>7.8625388145446697</c:v>
                </c:pt>
                <c:pt idx="10">
                  <c:v>8.2041995525360107</c:v>
                </c:pt>
                <c:pt idx="11">
                  <c:v>8.9298038482665998</c:v>
                </c:pt>
                <c:pt idx="12">
                  <c:v>9.6969158649444491</c:v>
                </c:pt>
                <c:pt idx="13">
                  <c:v>10.007169008255</c:v>
                </c:pt>
                <c:pt idx="14">
                  <c:v>10.213274955749499</c:v>
                </c:pt>
                <c:pt idx="15">
                  <c:v>11.2781693935394</c:v>
                </c:pt>
                <c:pt idx="16">
                  <c:v>11.194105148315399</c:v>
                </c:pt>
                <c:pt idx="17">
                  <c:v>12.181623220443701</c:v>
                </c:pt>
                <c:pt idx="18">
                  <c:v>12.554883718490601</c:v>
                </c:pt>
                <c:pt idx="19">
                  <c:v>12.854738473892199</c:v>
                </c:pt>
                <c:pt idx="20">
                  <c:v>18.1508095264434</c:v>
                </c:pt>
                <c:pt idx="21">
                  <c:v>15.092115879058801</c:v>
                </c:pt>
                <c:pt idx="22">
                  <c:v>15.6923024654388</c:v>
                </c:pt>
                <c:pt idx="23">
                  <c:v>16.3127422332763</c:v>
                </c:pt>
                <c:pt idx="24">
                  <c:v>17.504393815994199</c:v>
                </c:pt>
                <c:pt idx="25">
                  <c:v>18.108095884323099</c:v>
                </c:pt>
                <c:pt idx="26">
                  <c:v>18.863892316818198</c:v>
                </c:pt>
                <c:pt idx="27">
                  <c:v>19.874576330184901</c:v>
                </c:pt>
                <c:pt idx="28">
                  <c:v>21.075268268585202</c:v>
                </c:pt>
                <c:pt idx="29">
                  <c:v>20.8231263160705</c:v>
                </c:pt>
                <c:pt idx="30">
                  <c:v>21.266819477081299</c:v>
                </c:pt>
                <c:pt idx="31">
                  <c:v>22.954863309860201</c:v>
                </c:pt>
                <c:pt idx="32">
                  <c:v>22.576099872589101</c:v>
                </c:pt>
                <c:pt idx="33">
                  <c:v>23.8798248767852</c:v>
                </c:pt>
                <c:pt idx="34">
                  <c:v>25.059399127960202</c:v>
                </c:pt>
                <c:pt idx="35">
                  <c:v>25.7949392795562</c:v>
                </c:pt>
                <c:pt idx="36">
                  <c:v>27.098119258880601</c:v>
                </c:pt>
                <c:pt idx="37">
                  <c:v>27.958180665969799</c:v>
                </c:pt>
                <c:pt idx="38">
                  <c:v>32.033329963683997</c:v>
                </c:pt>
                <c:pt idx="39">
                  <c:v>33.7492930889129</c:v>
                </c:pt>
              </c:numCache>
            </c:numRef>
          </c:val>
          <c:smooth val="0"/>
          <c:extLst>
            <c:ext xmlns:c16="http://schemas.microsoft.com/office/drawing/2014/chart" uri="{C3380CC4-5D6E-409C-BE32-E72D297353CC}">
              <c16:uniqueId val="{00000001-78EA-454B-94FD-9FA0927CFF38}"/>
            </c:ext>
          </c:extLst>
        </c:ser>
        <c:dLbls>
          <c:showLegendKey val="0"/>
          <c:showVal val="0"/>
          <c:showCatName val="0"/>
          <c:showSerName val="0"/>
          <c:showPercent val="0"/>
          <c:showBubbleSize val="0"/>
        </c:dLbls>
        <c:marker val="1"/>
        <c:smooth val="0"/>
        <c:axId val="905490751"/>
        <c:axId val="905493247"/>
      </c:lineChart>
      <c:catAx>
        <c:axId val="762974143"/>
        <c:scaling>
          <c:orientation val="minMax"/>
        </c:scaling>
        <c:delete val="0"/>
        <c:axPos val="b"/>
        <c:title>
          <c:tx>
            <c:rich>
              <a:bodyPr rot="0" spcFirstLastPara="1" vertOverflow="ellipsis" vert="horz" wrap="square" anchor="ctr" anchorCtr="1"/>
              <a:lstStyle/>
              <a:p>
                <a:pPr algn="ctr">
                  <a:defRPr lang="en-US" sz="1000" b="0" i="0" u="none" strike="noStrike" kern="1200" baseline="0" smtClean="0">
                    <a:solidFill>
                      <a:schemeClr val="tx1"/>
                    </a:solidFill>
                    <a:latin typeface="+mn-lt"/>
                    <a:ea typeface="+mn-ea"/>
                    <a:cs typeface="+mn-cs"/>
                  </a:defRPr>
                </a:pPr>
                <a:r>
                  <a:rPr lang="en-US" sz="1000" b="0" i="0" u="none" strike="noStrike" kern="1200" baseline="0">
                    <a:solidFill>
                      <a:schemeClr val="tx1"/>
                    </a:solidFill>
                    <a:latin typeface="+mn-lt"/>
                    <a:ea typeface="+mn-ea"/>
                    <a:cs typeface="+mn-cs"/>
                  </a:rPr>
                  <a:t>k = số chiều giữ lại</a:t>
                </a:r>
              </a:p>
            </c:rich>
          </c:tx>
          <c:overlay val="0"/>
          <c:spPr>
            <a:noFill/>
            <a:ln>
              <a:noFill/>
            </a:ln>
            <a:effectLst/>
          </c:spPr>
          <c:txPr>
            <a:bodyPr rot="0" spcFirstLastPara="1" vertOverflow="ellipsis" vert="horz" wrap="square" anchor="ctr" anchorCtr="1"/>
            <a:lstStyle/>
            <a:p>
              <a:pPr algn="ctr">
                <a:defRPr lang="en-US" sz="1000" b="0" i="0" u="none" strike="noStrike" kern="1200" baseline="0" smtClean="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gn="ctr">
              <a:defRPr lang="en-US" sz="1000" b="0" i="0" u="none" strike="noStrike" kern="1200" baseline="0">
                <a:solidFill>
                  <a:schemeClr val="tx1"/>
                </a:solidFill>
                <a:latin typeface="+mn-lt"/>
                <a:ea typeface="+mn-ea"/>
                <a:cs typeface="+mn-cs"/>
              </a:defRPr>
            </a:pPr>
            <a:endParaRPr lang="en-US"/>
          </a:p>
        </c:txPr>
        <c:crossAx val="762962911"/>
        <c:crosses val="autoZero"/>
        <c:auto val="1"/>
        <c:lblAlgn val="ctr"/>
        <c:lblOffset val="100"/>
        <c:noMultiLvlLbl val="0"/>
      </c:catAx>
      <c:valAx>
        <c:axId val="76296291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solidFill>
                    <a:latin typeface="+mn-lt"/>
                    <a:ea typeface="+mn-ea"/>
                    <a:cs typeface="+mn-cs"/>
                  </a:defRPr>
                </a:pPr>
                <a:r>
                  <a:rPr lang="en-US" sz="1200" b="1">
                    <a:solidFill>
                      <a:schemeClr val="tx1"/>
                    </a:solidFill>
                  </a:rPr>
                  <a:t>mAP</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762974143"/>
        <c:crosses val="autoZero"/>
        <c:crossBetween val="between"/>
      </c:valAx>
      <c:valAx>
        <c:axId val="905493247"/>
        <c:scaling>
          <c:orientation val="minMax"/>
        </c:scaling>
        <c:delete val="0"/>
        <c:axPos val="r"/>
        <c:title>
          <c:tx>
            <c:rich>
              <a:bodyPr rot="-5400000" spcFirstLastPara="1" vertOverflow="ellipsis" vert="horz" wrap="square" anchor="ctr" anchorCtr="1"/>
              <a:lstStyle/>
              <a:p>
                <a:pPr algn="ctr" rtl="0">
                  <a:defRPr lang="en-US" sz="1200" b="1" i="0" u="none" strike="noStrike" kern="1200" baseline="0" smtClean="0">
                    <a:solidFill>
                      <a:schemeClr val="tx1"/>
                    </a:solidFill>
                    <a:latin typeface="+mn-lt"/>
                    <a:ea typeface="+mn-ea"/>
                    <a:cs typeface="+mn-cs"/>
                  </a:defRPr>
                </a:pPr>
                <a:r>
                  <a:rPr lang="en-US" sz="1200" b="1" i="0" u="none" strike="noStrike" kern="1200" baseline="0">
                    <a:solidFill>
                      <a:schemeClr val="tx1"/>
                    </a:solidFill>
                    <a:latin typeface="+mn-lt"/>
                    <a:ea typeface="+mn-ea"/>
                    <a:cs typeface="+mn-cs"/>
                  </a:rPr>
                  <a:t>Thời gian truy vấn (s)</a:t>
                </a:r>
              </a:p>
            </c:rich>
          </c:tx>
          <c:layout>
            <c:manualLayout>
              <c:xMode val="edge"/>
              <c:yMode val="edge"/>
              <c:x val="0.95129924729930349"/>
              <c:y val="0.28509869838807"/>
            </c:manualLayout>
          </c:layout>
          <c:overlay val="0"/>
          <c:spPr>
            <a:noFill/>
            <a:ln>
              <a:noFill/>
            </a:ln>
            <a:effectLst/>
          </c:spPr>
          <c:txPr>
            <a:bodyPr rot="-5400000" spcFirstLastPara="1" vertOverflow="ellipsis" vert="horz" wrap="square" anchor="ctr" anchorCtr="1"/>
            <a:lstStyle/>
            <a:p>
              <a:pPr algn="ctr" rtl="0">
                <a:defRPr lang="en-US" sz="1200" b="1" i="0" u="none" strike="noStrike" kern="1200" baseline="0" smtClean="0">
                  <a:solidFill>
                    <a:schemeClr val="tx1"/>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lgn="ctr" rtl="0">
              <a:defRPr lang="en-US" sz="1000" b="0" i="0" u="none" strike="noStrike" kern="1200" baseline="0">
                <a:solidFill>
                  <a:schemeClr val="tx1"/>
                </a:solidFill>
                <a:latin typeface="+mn-lt"/>
                <a:ea typeface="+mn-ea"/>
                <a:cs typeface="+mn-cs"/>
              </a:defRPr>
            </a:pPr>
            <a:endParaRPr lang="en-US"/>
          </a:p>
        </c:txPr>
        <c:crossAx val="905490751"/>
        <c:crosses val="max"/>
        <c:crossBetween val="between"/>
      </c:valAx>
      <c:catAx>
        <c:axId val="905490751"/>
        <c:scaling>
          <c:orientation val="minMax"/>
        </c:scaling>
        <c:delete val="1"/>
        <c:axPos val="b"/>
        <c:numFmt formatCode="General" sourceLinked="1"/>
        <c:majorTickMark val="out"/>
        <c:minorTickMark val="none"/>
        <c:tickLblPos val="nextTo"/>
        <c:crossAx val="905493247"/>
        <c:crosses val="autoZero"/>
        <c:auto val="1"/>
        <c:lblAlgn val="ctr"/>
        <c:lblOffset val="100"/>
        <c:noMultiLvlLbl val="0"/>
      </c:catAx>
      <c:spPr>
        <a:noFill/>
        <a:ln>
          <a:noFill/>
        </a:ln>
        <a:effectLst/>
      </c:spPr>
    </c:plotArea>
    <c:legend>
      <c:legendPos val="b"/>
      <c:layout>
        <c:manualLayout>
          <c:xMode val="edge"/>
          <c:yMode val="edge"/>
          <c:x val="0.28356446850393702"/>
          <c:y val="0.9430113188976379"/>
          <c:w val="0.48964186278660604"/>
          <c:h val="5.6988765336321578E-2"/>
        </c:manualLayout>
      </c:layout>
      <c:overlay val="0"/>
      <c:spPr>
        <a:noFill/>
        <a:ln>
          <a:noFill/>
        </a:ln>
        <a:effectLst/>
      </c:spPr>
      <c:txPr>
        <a:bodyPr rot="0" spcFirstLastPara="1" vertOverflow="ellipsis" vert="horz" wrap="square" anchor="ctr" anchorCtr="1"/>
        <a:lstStyle/>
        <a:p>
          <a:pPr algn="ctr" rtl="0">
            <a:defRPr lang="en-US" sz="1000" b="0" i="0" u="none" strike="noStrike" kern="1200" baseline="0">
              <a:solidFill>
                <a:schemeClr val="tx1"/>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accent6"/>
    </a:soli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vi-V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200">
                <a:solidFill>
                  <a:srgbClr val="0070C0"/>
                </a:solidFill>
              </a:rPr>
              <a:t>Khảo</a:t>
            </a:r>
            <a:r>
              <a:rPr lang="en-US" sz="1200" baseline="0">
                <a:solidFill>
                  <a:srgbClr val="0070C0"/>
                </a:solidFill>
              </a:rPr>
              <a:t> sát giá trị mAP và thời gian truy vấn khi thay đổi giá trị k</a:t>
            </a:r>
            <a:endParaRPr lang="vi-VN" sz="1200">
              <a:solidFill>
                <a:srgbClr val="0070C0"/>
              </a:solidFill>
            </a:endParaRPr>
          </a:p>
        </c:rich>
      </c:tx>
      <c:layout>
        <c:manualLayout>
          <c:xMode val="edge"/>
          <c:yMode val="edge"/>
          <c:x val="0.13809152392604679"/>
          <c:y val="5.224689055579172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112893700787399"/>
          <c:y val="0.16572576553350796"/>
          <c:w val="0.74666387164083148"/>
          <c:h val="0.62085953677166339"/>
        </c:manualLayout>
      </c:layout>
      <c:lineChart>
        <c:grouping val="standard"/>
        <c:varyColors val="0"/>
        <c:ser>
          <c:idx val="0"/>
          <c:order val="0"/>
          <c:tx>
            <c:strRef>
              <c:f>Trang_tính1!$B$1</c:f>
              <c:strCache>
                <c:ptCount val="1"/>
                <c:pt idx="0">
                  <c:v>mAP</c:v>
                </c:pt>
              </c:strCache>
            </c:strRef>
          </c:tx>
          <c:spPr>
            <a:ln w="28575" cap="rnd">
              <a:solidFill>
                <a:schemeClr val="accent1"/>
              </a:solidFill>
              <a:round/>
            </a:ln>
            <a:effectLst/>
          </c:spPr>
          <c:marker>
            <c:symbol val="none"/>
          </c:marker>
          <c:cat>
            <c:numRef>
              <c:f>Trang_tính1!$A$2:$A$141</c:f>
              <c:numCache>
                <c:formatCode>General</c:formatCode>
                <c:ptCount val="14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pt idx="53">
                  <c:v>540</c:v>
                </c:pt>
                <c:pt idx="54">
                  <c:v>550</c:v>
                </c:pt>
                <c:pt idx="55">
                  <c:v>560</c:v>
                </c:pt>
                <c:pt idx="56">
                  <c:v>570</c:v>
                </c:pt>
                <c:pt idx="57">
                  <c:v>580</c:v>
                </c:pt>
                <c:pt idx="58">
                  <c:v>590</c:v>
                </c:pt>
                <c:pt idx="59">
                  <c:v>600</c:v>
                </c:pt>
                <c:pt idx="60">
                  <c:v>610</c:v>
                </c:pt>
                <c:pt idx="61">
                  <c:v>620</c:v>
                </c:pt>
                <c:pt idx="62">
                  <c:v>630</c:v>
                </c:pt>
                <c:pt idx="63">
                  <c:v>640</c:v>
                </c:pt>
                <c:pt idx="64">
                  <c:v>650</c:v>
                </c:pt>
                <c:pt idx="65">
                  <c:v>660</c:v>
                </c:pt>
                <c:pt idx="66">
                  <c:v>670</c:v>
                </c:pt>
                <c:pt idx="67">
                  <c:v>680</c:v>
                </c:pt>
                <c:pt idx="68">
                  <c:v>690</c:v>
                </c:pt>
                <c:pt idx="69">
                  <c:v>700</c:v>
                </c:pt>
                <c:pt idx="70">
                  <c:v>710</c:v>
                </c:pt>
                <c:pt idx="71">
                  <c:v>720</c:v>
                </c:pt>
                <c:pt idx="72">
                  <c:v>730</c:v>
                </c:pt>
                <c:pt idx="73">
                  <c:v>740</c:v>
                </c:pt>
                <c:pt idx="74">
                  <c:v>750</c:v>
                </c:pt>
                <c:pt idx="75">
                  <c:v>760</c:v>
                </c:pt>
                <c:pt idx="76">
                  <c:v>770</c:v>
                </c:pt>
                <c:pt idx="77">
                  <c:v>780</c:v>
                </c:pt>
                <c:pt idx="78">
                  <c:v>790</c:v>
                </c:pt>
                <c:pt idx="79">
                  <c:v>800</c:v>
                </c:pt>
                <c:pt idx="80">
                  <c:v>810</c:v>
                </c:pt>
                <c:pt idx="81">
                  <c:v>820</c:v>
                </c:pt>
                <c:pt idx="82">
                  <c:v>830</c:v>
                </c:pt>
                <c:pt idx="83">
                  <c:v>840</c:v>
                </c:pt>
                <c:pt idx="84">
                  <c:v>850</c:v>
                </c:pt>
                <c:pt idx="85">
                  <c:v>860</c:v>
                </c:pt>
                <c:pt idx="86">
                  <c:v>870</c:v>
                </c:pt>
                <c:pt idx="87">
                  <c:v>880</c:v>
                </c:pt>
                <c:pt idx="88">
                  <c:v>890</c:v>
                </c:pt>
                <c:pt idx="89">
                  <c:v>900</c:v>
                </c:pt>
                <c:pt idx="90">
                  <c:v>910</c:v>
                </c:pt>
                <c:pt idx="91">
                  <c:v>920</c:v>
                </c:pt>
                <c:pt idx="92">
                  <c:v>930</c:v>
                </c:pt>
                <c:pt idx="93">
                  <c:v>940</c:v>
                </c:pt>
                <c:pt idx="94">
                  <c:v>950</c:v>
                </c:pt>
                <c:pt idx="95">
                  <c:v>960</c:v>
                </c:pt>
                <c:pt idx="96">
                  <c:v>970</c:v>
                </c:pt>
                <c:pt idx="97">
                  <c:v>980</c:v>
                </c:pt>
                <c:pt idx="98">
                  <c:v>990</c:v>
                </c:pt>
                <c:pt idx="99">
                  <c:v>1000</c:v>
                </c:pt>
                <c:pt idx="100">
                  <c:v>1010</c:v>
                </c:pt>
                <c:pt idx="101">
                  <c:v>1020</c:v>
                </c:pt>
                <c:pt idx="102">
                  <c:v>1030</c:v>
                </c:pt>
                <c:pt idx="103">
                  <c:v>1040</c:v>
                </c:pt>
                <c:pt idx="104">
                  <c:v>1050</c:v>
                </c:pt>
                <c:pt idx="105">
                  <c:v>1060</c:v>
                </c:pt>
                <c:pt idx="106">
                  <c:v>1070</c:v>
                </c:pt>
                <c:pt idx="107">
                  <c:v>1080</c:v>
                </c:pt>
                <c:pt idx="108">
                  <c:v>1090</c:v>
                </c:pt>
                <c:pt idx="109">
                  <c:v>1100</c:v>
                </c:pt>
                <c:pt idx="110">
                  <c:v>1110</c:v>
                </c:pt>
                <c:pt idx="111">
                  <c:v>1120</c:v>
                </c:pt>
                <c:pt idx="112">
                  <c:v>1130</c:v>
                </c:pt>
                <c:pt idx="113">
                  <c:v>1140</c:v>
                </c:pt>
                <c:pt idx="114">
                  <c:v>1150</c:v>
                </c:pt>
                <c:pt idx="115">
                  <c:v>1160</c:v>
                </c:pt>
                <c:pt idx="116">
                  <c:v>1170</c:v>
                </c:pt>
                <c:pt idx="117">
                  <c:v>1180</c:v>
                </c:pt>
                <c:pt idx="118">
                  <c:v>1190</c:v>
                </c:pt>
                <c:pt idx="119">
                  <c:v>1200</c:v>
                </c:pt>
                <c:pt idx="120">
                  <c:v>1210</c:v>
                </c:pt>
                <c:pt idx="121">
                  <c:v>1220</c:v>
                </c:pt>
                <c:pt idx="122">
                  <c:v>1230</c:v>
                </c:pt>
                <c:pt idx="123">
                  <c:v>1240</c:v>
                </c:pt>
                <c:pt idx="124">
                  <c:v>1250</c:v>
                </c:pt>
                <c:pt idx="125">
                  <c:v>1260</c:v>
                </c:pt>
                <c:pt idx="126">
                  <c:v>1270</c:v>
                </c:pt>
                <c:pt idx="127">
                  <c:v>1280</c:v>
                </c:pt>
                <c:pt idx="128">
                  <c:v>1290</c:v>
                </c:pt>
                <c:pt idx="129">
                  <c:v>1300</c:v>
                </c:pt>
                <c:pt idx="130">
                  <c:v>1310</c:v>
                </c:pt>
                <c:pt idx="131">
                  <c:v>1320</c:v>
                </c:pt>
                <c:pt idx="132">
                  <c:v>1330</c:v>
                </c:pt>
                <c:pt idx="133">
                  <c:v>1340</c:v>
                </c:pt>
                <c:pt idx="134">
                  <c:v>1350</c:v>
                </c:pt>
                <c:pt idx="135">
                  <c:v>1360</c:v>
                </c:pt>
                <c:pt idx="136">
                  <c:v>1370</c:v>
                </c:pt>
                <c:pt idx="137">
                  <c:v>1380</c:v>
                </c:pt>
                <c:pt idx="138">
                  <c:v>1390</c:v>
                </c:pt>
                <c:pt idx="139">
                  <c:v>1400</c:v>
                </c:pt>
              </c:numCache>
            </c:numRef>
          </c:cat>
          <c:val>
            <c:numRef>
              <c:f>Trang_tính1!$B$2:$B$141</c:f>
              <c:numCache>
                <c:formatCode>General</c:formatCode>
                <c:ptCount val="140"/>
                <c:pt idx="0">
                  <c:v>7.1693867155589203E-2</c:v>
                </c:pt>
                <c:pt idx="1">
                  <c:v>7.7354034853805501E-2</c:v>
                </c:pt>
                <c:pt idx="2">
                  <c:v>7.9560069384016704E-2</c:v>
                </c:pt>
                <c:pt idx="3">
                  <c:v>8.1688171799095599E-2</c:v>
                </c:pt>
                <c:pt idx="4">
                  <c:v>8.2181334756056199E-2</c:v>
                </c:pt>
                <c:pt idx="5">
                  <c:v>8.3226437362670602E-2</c:v>
                </c:pt>
                <c:pt idx="6">
                  <c:v>8.7937904376307302E-2</c:v>
                </c:pt>
                <c:pt idx="7">
                  <c:v>8.9695547425761704E-2</c:v>
                </c:pt>
                <c:pt idx="8">
                  <c:v>9.1197480306384193E-2</c:v>
                </c:pt>
                <c:pt idx="9">
                  <c:v>9.2423404889606695E-2</c:v>
                </c:pt>
                <c:pt idx="10">
                  <c:v>9.3799154722179201E-2</c:v>
                </c:pt>
                <c:pt idx="11">
                  <c:v>9.5503834113234903E-2</c:v>
                </c:pt>
                <c:pt idx="12">
                  <c:v>9.4068032467122198E-2</c:v>
                </c:pt>
                <c:pt idx="13">
                  <c:v>9.4855958358691594E-2</c:v>
                </c:pt>
                <c:pt idx="14">
                  <c:v>9.5490533734212499E-2</c:v>
                </c:pt>
                <c:pt idx="15">
                  <c:v>9.59304506044696E-2</c:v>
                </c:pt>
                <c:pt idx="16">
                  <c:v>9.6133248361279205E-2</c:v>
                </c:pt>
                <c:pt idx="17">
                  <c:v>9.4663929511759407E-2</c:v>
                </c:pt>
                <c:pt idx="18">
                  <c:v>9.5047860342067997E-2</c:v>
                </c:pt>
                <c:pt idx="19">
                  <c:v>9.5929159974994099E-2</c:v>
                </c:pt>
                <c:pt idx="20">
                  <c:v>9.6302130127925004E-2</c:v>
                </c:pt>
                <c:pt idx="21">
                  <c:v>9.6957183764927193E-2</c:v>
                </c:pt>
                <c:pt idx="22">
                  <c:v>9.8190566964882597E-2</c:v>
                </c:pt>
                <c:pt idx="23">
                  <c:v>9.9169573813218004E-2</c:v>
                </c:pt>
                <c:pt idx="24">
                  <c:v>9.9645171847757202E-2</c:v>
                </c:pt>
                <c:pt idx="25">
                  <c:v>0.100920694662909</c:v>
                </c:pt>
                <c:pt idx="26">
                  <c:v>0.101869463781483</c:v>
                </c:pt>
                <c:pt idx="27">
                  <c:v>0.102368290257146</c:v>
                </c:pt>
                <c:pt idx="28">
                  <c:v>0.102338212475397</c:v>
                </c:pt>
                <c:pt idx="29">
                  <c:v>0.10283301665055899</c:v>
                </c:pt>
                <c:pt idx="30">
                  <c:v>0.103635547286805</c:v>
                </c:pt>
                <c:pt idx="31">
                  <c:v>0.103329147224391</c:v>
                </c:pt>
                <c:pt idx="32">
                  <c:v>0.103799820765082</c:v>
                </c:pt>
                <c:pt idx="33">
                  <c:v>0.104265749827232</c:v>
                </c:pt>
                <c:pt idx="34">
                  <c:v>0.104270633787119</c:v>
                </c:pt>
                <c:pt idx="35">
                  <c:v>0.103992403531454</c:v>
                </c:pt>
                <c:pt idx="36">
                  <c:v>0.104527308244023</c:v>
                </c:pt>
                <c:pt idx="37">
                  <c:v>0.104890735916295</c:v>
                </c:pt>
                <c:pt idx="38">
                  <c:v>0.104468480959362</c:v>
                </c:pt>
                <c:pt idx="39">
                  <c:v>0.105644503298402</c:v>
                </c:pt>
                <c:pt idx="40">
                  <c:v>0.106087570005438</c:v>
                </c:pt>
                <c:pt idx="41">
                  <c:v>0.107250565803128</c:v>
                </c:pt>
                <c:pt idx="42">
                  <c:v>0.107867707227477</c:v>
                </c:pt>
                <c:pt idx="43">
                  <c:v>0.107805834177415</c:v>
                </c:pt>
                <c:pt idx="44">
                  <c:v>0.10821789994523</c:v>
                </c:pt>
                <c:pt idx="45">
                  <c:v>0.108291616887735</c:v>
                </c:pt>
                <c:pt idx="46">
                  <c:v>0.10878454585727799</c:v>
                </c:pt>
                <c:pt idx="47">
                  <c:v>0.10982364034129199</c:v>
                </c:pt>
                <c:pt idx="48">
                  <c:v>0.11034232917011499</c:v>
                </c:pt>
                <c:pt idx="49">
                  <c:v>0.110572331440384</c:v>
                </c:pt>
                <c:pt idx="50">
                  <c:v>0.110673769129742</c:v>
                </c:pt>
                <c:pt idx="51">
                  <c:v>0.110216238981011</c:v>
                </c:pt>
                <c:pt idx="52">
                  <c:v>0.11087393353906</c:v>
                </c:pt>
                <c:pt idx="53">
                  <c:v>0.110627070202709</c:v>
                </c:pt>
                <c:pt idx="54">
                  <c:v>0.111990655857598</c:v>
                </c:pt>
                <c:pt idx="55">
                  <c:v>0.11394883932684199</c:v>
                </c:pt>
                <c:pt idx="56">
                  <c:v>0.114098813484102</c:v>
                </c:pt>
                <c:pt idx="57">
                  <c:v>0.114069951665195</c:v>
                </c:pt>
                <c:pt idx="58">
                  <c:v>0.114890907673409</c:v>
                </c:pt>
                <c:pt idx="59">
                  <c:v>0.11392562278919199</c:v>
                </c:pt>
                <c:pt idx="60">
                  <c:v>0.114146267614605</c:v>
                </c:pt>
                <c:pt idx="61">
                  <c:v>0.114440945292932</c:v>
                </c:pt>
                <c:pt idx="62">
                  <c:v>0.114741078589646</c:v>
                </c:pt>
                <c:pt idx="63">
                  <c:v>0.115207289056431</c:v>
                </c:pt>
                <c:pt idx="64">
                  <c:v>0.11574333182270199</c:v>
                </c:pt>
                <c:pt idx="65">
                  <c:v>0.115848554181236</c:v>
                </c:pt>
                <c:pt idx="66">
                  <c:v>0.115215887029699</c:v>
                </c:pt>
                <c:pt idx="67">
                  <c:v>0.115331553428572</c:v>
                </c:pt>
                <c:pt idx="68">
                  <c:v>0.115536866258583</c:v>
                </c:pt>
                <c:pt idx="69">
                  <c:v>0.116620045961475</c:v>
                </c:pt>
                <c:pt idx="70">
                  <c:v>0.116280230620248</c:v>
                </c:pt>
                <c:pt idx="71">
                  <c:v>0.116725217133873</c:v>
                </c:pt>
                <c:pt idx="72">
                  <c:v>0.116102689896041</c:v>
                </c:pt>
                <c:pt idx="73">
                  <c:v>0.116376309443861</c:v>
                </c:pt>
                <c:pt idx="74">
                  <c:v>0.116470907913823</c:v>
                </c:pt>
                <c:pt idx="75">
                  <c:v>0.116398617297525</c:v>
                </c:pt>
                <c:pt idx="76">
                  <c:v>0.11659009173545901</c:v>
                </c:pt>
                <c:pt idx="77">
                  <c:v>0.116262615497952</c:v>
                </c:pt>
                <c:pt idx="78">
                  <c:v>0.11629450464708201</c:v>
                </c:pt>
                <c:pt idx="79">
                  <c:v>0.11574016895459301</c:v>
                </c:pt>
                <c:pt idx="80">
                  <c:v>0.116134790898359</c:v>
                </c:pt>
                <c:pt idx="81">
                  <c:v>0.116287746437298</c:v>
                </c:pt>
                <c:pt idx="82">
                  <c:v>0.116546421481655</c:v>
                </c:pt>
                <c:pt idx="83">
                  <c:v>0.11669066923091</c:v>
                </c:pt>
                <c:pt idx="84">
                  <c:v>0.116965262190386</c:v>
                </c:pt>
                <c:pt idx="85">
                  <c:v>0.116629945215867</c:v>
                </c:pt>
                <c:pt idx="86">
                  <c:v>0.116694238548627</c:v>
                </c:pt>
                <c:pt idx="87">
                  <c:v>0.116470882440168</c:v>
                </c:pt>
                <c:pt idx="88">
                  <c:v>0.116409030616653</c:v>
                </c:pt>
                <c:pt idx="89">
                  <c:v>0.11692698298871999</c:v>
                </c:pt>
                <c:pt idx="90">
                  <c:v>0.11682214767452</c:v>
                </c:pt>
                <c:pt idx="91">
                  <c:v>0.117172502082054</c:v>
                </c:pt>
                <c:pt idx="92">
                  <c:v>0.117165771213006</c:v>
                </c:pt>
                <c:pt idx="93">
                  <c:v>0.11726324963210601</c:v>
                </c:pt>
                <c:pt idx="94">
                  <c:v>0.117349556503605</c:v>
                </c:pt>
                <c:pt idx="95">
                  <c:v>0.117236896091474</c:v>
                </c:pt>
                <c:pt idx="96">
                  <c:v>0.116931100481717</c:v>
                </c:pt>
                <c:pt idx="97">
                  <c:v>0.11706020951788799</c:v>
                </c:pt>
                <c:pt idx="98">
                  <c:v>0.11702034968649901</c:v>
                </c:pt>
                <c:pt idx="99">
                  <c:v>0.116942467126221</c:v>
                </c:pt>
                <c:pt idx="100">
                  <c:v>0.11681915254509601</c:v>
                </c:pt>
                <c:pt idx="101">
                  <c:v>0.117065236869798</c:v>
                </c:pt>
                <c:pt idx="102">
                  <c:v>0.116875338127528</c:v>
                </c:pt>
                <c:pt idx="103">
                  <c:v>0.117011475473919</c:v>
                </c:pt>
                <c:pt idx="104">
                  <c:v>0.116810224282273</c:v>
                </c:pt>
                <c:pt idx="105">
                  <c:v>0.116596893369735</c:v>
                </c:pt>
                <c:pt idx="106">
                  <c:v>0.116954744855544</c:v>
                </c:pt>
                <c:pt idx="107">
                  <c:v>0.117027122975704</c:v>
                </c:pt>
                <c:pt idx="108">
                  <c:v>0.11725783328616</c:v>
                </c:pt>
                <c:pt idx="109">
                  <c:v>0.116900915891022</c:v>
                </c:pt>
                <c:pt idx="110">
                  <c:v>0.117301764274684</c:v>
                </c:pt>
                <c:pt idx="111">
                  <c:v>0.11726005337183</c:v>
                </c:pt>
                <c:pt idx="112">
                  <c:v>0.116910244981081</c:v>
                </c:pt>
                <c:pt idx="113">
                  <c:v>0.11693386480434501</c:v>
                </c:pt>
                <c:pt idx="114">
                  <c:v>0.11698860412722401</c:v>
                </c:pt>
                <c:pt idx="115">
                  <c:v>0.116902403218373</c:v>
                </c:pt>
                <c:pt idx="116">
                  <c:v>0.116811382857384</c:v>
                </c:pt>
                <c:pt idx="117">
                  <c:v>0.117128556760644</c:v>
                </c:pt>
                <c:pt idx="118">
                  <c:v>0.11727352268501599</c:v>
                </c:pt>
                <c:pt idx="119">
                  <c:v>0.117799756672138</c:v>
                </c:pt>
                <c:pt idx="120">
                  <c:v>0.117124556792601</c:v>
                </c:pt>
                <c:pt idx="121">
                  <c:v>0.117065083125297</c:v>
                </c:pt>
                <c:pt idx="122">
                  <c:v>0.117067168445023</c:v>
                </c:pt>
                <c:pt idx="123">
                  <c:v>0.117415277261534</c:v>
                </c:pt>
                <c:pt idx="124">
                  <c:v>0.117509544000082</c:v>
                </c:pt>
                <c:pt idx="125">
                  <c:v>0.11710554105193501</c:v>
                </c:pt>
                <c:pt idx="126">
                  <c:v>0.117163743147615</c:v>
                </c:pt>
                <c:pt idx="127">
                  <c:v>0.117198106942563</c:v>
                </c:pt>
                <c:pt idx="128">
                  <c:v>0.11708720220730599</c:v>
                </c:pt>
                <c:pt idx="129">
                  <c:v>0.118776446448421</c:v>
                </c:pt>
                <c:pt idx="130">
                  <c:v>0.118929018129472</c:v>
                </c:pt>
                <c:pt idx="131">
                  <c:v>0.118991806141426</c:v>
                </c:pt>
                <c:pt idx="132">
                  <c:v>0.117172579854674</c:v>
                </c:pt>
                <c:pt idx="133">
                  <c:v>0.117126723341979</c:v>
                </c:pt>
                <c:pt idx="134">
                  <c:v>0.117253123495498</c:v>
                </c:pt>
                <c:pt idx="135">
                  <c:v>0.118652037496567</c:v>
                </c:pt>
                <c:pt idx="136">
                  <c:v>0.118685355492051</c:v>
                </c:pt>
                <c:pt idx="137">
                  <c:v>0.118684939821727</c:v>
                </c:pt>
                <c:pt idx="138">
                  <c:v>0.118736182213372</c:v>
                </c:pt>
                <c:pt idx="139">
                  <c:v>0.11854127001016899</c:v>
                </c:pt>
              </c:numCache>
            </c:numRef>
          </c:val>
          <c:smooth val="0"/>
          <c:extLst>
            <c:ext xmlns:c16="http://schemas.microsoft.com/office/drawing/2014/chart" uri="{C3380CC4-5D6E-409C-BE32-E72D297353CC}">
              <c16:uniqueId val="{00000000-78EA-454B-94FD-9FA0927CFF38}"/>
            </c:ext>
          </c:extLst>
        </c:ser>
        <c:dLbls>
          <c:showLegendKey val="0"/>
          <c:showVal val="0"/>
          <c:showCatName val="0"/>
          <c:showSerName val="0"/>
          <c:showPercent val="0"/>
          <c:showBubbleSize val="0"/>
        </c:dLbls>
        <c:marker val="1"/>
        <c:smooth val="0"/>
        <c:axId val="762974143"/>
        <c:axId val="762962911"/>
      </c:lineChart>
      <c:lineChart>
        <c:grouping val="standard"/>
        <c:varyColors val="0"/>
        <c:ser>
          <c:idx val="1"/>
          <c:order val="1"/>
          <c:tx>
            <c:strRef>
              <c:f>Trang_tính1!$C$1</c:f>
              <c:strCache>
                <c:ptCount val="1"/>
                <c:pt idx="0">
                  <c:v>time</c:v>
                </c:pt>
              </c:strCache>
            </c:strRef>
          </c:tx>
          <c:spPr>
            <a:ln w="28575" cap="rnd">
              <a:solidFill>
                <a:schemeClr val="accent2"/>
              </a:solidFill>
              <a:round/>
            </a:ln>
            <a:effectLst/>
          </c:spPr>
          <c:marker>
            <c:symbol val="none"/>
          </c:marker>
          <c:cat>
            <c:numRef>
              <c:f>Trang_tính1!$A$2:$A$141</c:f>
              <c:numCache>
                <c:formatCode>General</c:formatCode>
                <c:ptCount val="14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pt idx="53">
                  <c:v>540</c:v>
                </c:pt>
                <c:pt idx="54">
                  <c:v>550</c:v>
                </c:pt>
                <c:pt idx="55">
                  <c:v>560</c:v>
                </c:pt>
                <c:pt idx="56">
                  <c:v>570</c:v>
                </c:pt>
                <c:pt idx="57">
                  <c:v>580</c:v>
                </c:pt>
                <c:pt idx="58">
                  <c:v>590</c:v>
                </c:pt>
                <c:pt idx="59">
                  <c:v>600</c:v>
                </c:pt>
                <c:pt idx="60">
                  <c:v>610</c:v>
                </c:pt>
                <c:pt idx="61">
                  <c:v>620</c:v>
                </c:pt>
                <c:pt idx="62">
                  <c:v>630</c:v>
                </c:pt>
                <c:pt idx="63">
                  <c:v>640</c:v>
                </c:pt>
                <c:pt idx="64">
                  <c:v>650</c:v>
                </c:pt>
                <c:pt idx="65">
                  <c:v>660</c:v>
                </c:pt>
                <c:pt idx="66">
                  <c:v>670</c:v>
                </c:pt>
                <c:pt idx="67">
                  <c:v>680</c:v>
                </c:pt>
                <c:pt idx="68">
                  <c:v>690</c:v>
                </c:pt>
                <c:pt idx="69">
                  <c:v>700</c:v>
                </c:pt>
                <c:pt idx="70">
                  <c:v>710</c:v>
                </c:pt>
                <c:pt idx="71">
                  <c:v>720</c:v>
                </c:pt>
                <c:pt idx="72">
                  <c:v>730</c:v>
                </c:pt>
                <c:pt idx="73">
                  <c:v>740</c:v>
                </c:pt>
                <c:pt idx="74">
                  <c:v>750</c:v>
                </c:pt>
                <c:pt idx="75">
                  <c:v>760</c:v>
                </c:pt>
                <c:pt idx="76">
                  <c:v>770</c:v>
                </c:pt>
                <c:pt idx="77">
                  <c:v>780</c:v>
                </c:pt>
                <c:pt idx="78">
                  <c:v>790</c:v>
                </c:pt>
                <c:pt idx="79">
                  <c:v>800</c:v>
                </c:pt>
                <c:pt idx="80">
                  <c:v>810</c:v>
                </c:pt>
                <c:pt idx="81">
                  <c:v>820</c:v>
                </c:pt>
                <c:pt idx="82">
                  <c:v>830</c:v>
                </c:pt>
                <c:pt idx="83">
                  <c:v>840</c:v>
                </c:pt>
                <c:pt idx="84">
                  <c:v>850</c:v>
                </c:pt>
                <c:pt idx="85">
                  <c:v>860</c:v>
                </c:pt>
                <c:pt idx="86">
                  <c:v>870</c:v>
                </c:pt>
                <c:pt idx="87">
                  <c:v>880</c:v>
                </c:pt>
                <c:pt idx="88">
                  <c:v>890</c:v>
                </c:pt>
                <c:pt idx="89">
                  <c:v>900</c:v>
                </c:pt>
                <c:pt idx="90">
                  <c:v>910</c:v>
                </c:pt>
                <c:pt idx="91">
                  <c:v>920</c:v>
                </c:pt>
                <c:pt idx="92">
                  <c:v>930</c:v>
                </c:pt>
                <c:pt idx="93">
                  <c:v>940</c:v>
                </c:pt>
                <c:pt idx="94">
                  <c:v>950</c:v>
                </c:pt>
                <c:pt idx="95">
                  <c:v>960</c:v>
                </c:pt>
                <c:pt idx="96">
                  <c:v>970</c:v>
                </c:pt>
                <c:pt idx="97">
                  <c:v>980</c:v>
                </c:pt>
                <c:pt idx="98">
                  <c:v>990</c:v>
                </c:pt>
                <c:pt idx="99">
                  <c:v>1000</c:v>
                </c:pt>
                <c:pt idx="100">
                  <c:v>1010</c:v>
                </c:pt>
                <c:pt idx="101">
                  <c:v>1020</c:v>
                </c:pt>
                <c:pt idx="102">
                  <c:v>1030</c:v>
                </c:pt>
                <c:pt idx="103">
                  <c:v>1040</c:v>
                </c:pt>
                <c:pt idx="104">
                  <c:v>1050</c:v>
                </c:pt>
                <c:pt idx="105">
                  <c:v>1060</c:v>
                </c:pt>
                <c:pt idx="106">
                  <c:v>1070</c:v>
                </c:pt>
                <c:pt idx="107">
                  <c:v>1080</c:v>
                </c:pt>
                <c:pt idx="108">
                  <c:v>1090</c:v>
                </c:pt>
                <c:pt idx="109">
                  <c:v>1100</c:v>
                </c:pt>
                <c:pt idx="110">
                  <c:v>1110</c:v>
                </c:pt>
                <c:pt idx="111">
                  <c:v>1120</c:v>
                </c:pt>
                <c:pt idx="112">
                  <c:v>1130</c:v>
                </c:pt>
                <c:pt idx="113">
                  <c:v>1140</c:v>
                </c:pt>
                <c:pt idx="114">
                  <c:v>1150</c:v>
                </c:pt>
                <c:pt idx="115">
                  <c:v>1160</c:v>
                </c:pt>
                <c:pt idx="116">
                  <c:v>1170</c:v>
                </c:pt>
                <c:pt idx="117">
                  <c:v>1180</c:v>
                </c:pt>
                <c:pt idx="118">
                  <c:v>1190</c:v>
                </c:pt>
                <c:pt idx="119">
                  <c:v>1200</c:v>
                </c:pt>
                <c:pt idx="120">
                  <c:v>1210</c:v>
                </c:pt>
                <c:pt idx="121">
                  <c:v>1220</c:v>
                </c:pt>
                <c:pt idx="122">
                  <c:v>1230</c:v>
                </c:pt>
                <c:pt idx="123">
                  <c:v>1240</c:v>
                </c:pt>
                <c:pt idx="124">
                  <c:v>1250</c:v>
                </c:pt>
                <c:pt idx="125">
                  <c:v>1260</c:v>
                </c:pt>
                <c:pt idx="126">
                  <c:v>1270</c:v>
                </c:pt>
                <c:pt idx="127">
                  <c:v>1280</c:v>
                </c:pt>
                <c:pt idx="128">
                  <c:v>1290</c:v>
                </c:pt>
                <c:pt idx="129">
                  <c:v>1300</c:v>
                </c:pt>
                <c:pt idx="130">
                  <c:v>1310</c:v>
                </c:pt>
                <c:pt idx="131">
                  <c:v>1320</c:v>
                </c:pt>
                <c:pt idx="132">
                  <c:v>1330</c:v>
                </c:pt>
                <c:pt idx="133">
                  <c:v>1340</c:v>
                </c:pt>
                <c:pt idx="134">
                  <c:v>1350</c:v>
                </c:pt>
                <c:pt idx="135">
                  <c:v>1360</c:v>
                </c:pt>
                <c:pt idx="136">
                  <c:v>1370</c:v>
                </c:pt>
                <c:pt idx="137">
                  <c:v>1380</c:v>
                </c:pt>
                <c:pt idx="138">
                  <c:v>1390</c:v>
                </c:pt>
                <c:pt idx="139">
                  <c:v>1400</c:v>
                </c:pt>
              </c:numCache>
            </c:numRef>
          </c:cat>
          <c:val>
            <c:numRef>
              <c:f>Trang_tính1!$C$2:$C$141</c:f>
              <c:numCache>
                <c:formatCode>General</c:formatCode>
                <c:ptCount val="140"/>
                <c:pt idx="0">
                  <c:v>8.8820788860320992</c:v>
                </c:pt>
                <c:pt idx="1">
                  <c:v>3.9365861415863002</c:v>
                </c:pt>
                <c:pt idx="2">
                  <c:v>4.1751401424407897</c:v>
                </c:pt>
                <c:pt idx="3">
                  <c:v>3.9311780929565399</c:v>
                </c:pt>
                <c:pt idx="4">
                  <c:v>4.1199307441711399</c:v>
                </c:pt>
                <c:pt idx="5">
                  <c:v>3.9295260906219398</c:v>
                </c:pt>
                <c:pt idx="6">
                  <c:v>4.0590190887451101</c:v>
                </c:pt>
                <c:pt idx="7">
                  <c:v>3.82486772537231</c:v>
                </c:pt>
                <c:pt idx="8">
                  <c:v>4.1233577728271396</c:v>
                </c:pt>
                <c:pt idx="9">
                  <c:v>4.0151624679565403</c:v>
                </c:pt>
                <c:pt idx="10">
                  <c:v>4.1990482807159397</c:v>
                </c:pt>
                <c:pt idx="11">
                  <c:v>4.3530004024505597</c:v>
                </c:pt>
                <c:pt idx="12">
                  <c:v>4.5936572551727197</c:v>
                </c:pt>
                <c:pt idx="13">
                  <c:v>4.1853270530700604</c:v>
                </c:pt>
                <c:pt idx="14">
                  <c:v>4.31300926208496</c:v>
                </c:pt>
                <c:pt idx="15">
                  <c:v>3.9212965965270898</c:v>
                </c:pt>
                <c:pt idx="16">
                  <c:v>4.0925412178039497</c:v>
                </c:pt>
                <c:pt idx="17">
                  <c:v>4.3627855777740399</c:v>
                </c:pt>
                <c:pt idx="18">
                  <c:v>4.2286407947540203</c:v>
                </c:pt>
                <c:pt idx="19">
                  <c:v>4.0433893203735298</c:v>
                </c:pt>
                <c:pt idx="20">
                  <c:v>4.1213648319244296</c:v>
                </c:pt>
                <c:pt idx="21">
                  <c:v>4.0567946434020996</c:v>
                </c:pt>
                <c:pt idx="22">
                  <c:v>3.9804234504699698</c:v>
                </c:pt>
                <c:pt idx="23">
                  <c:v>4.2278716564178396</c:v>
                </c:pt>
                <c:pt idx="24">
                  <c:v>4.48596167564392</c:v>
                </c:pt>
                <c:pt idx="25">
                  <c:v>4.4453971385955802</c:v>
                </c:pt>
                <c:pt idx="26">
                  <c:v>4.5895509719848597</c:v>
                </c:pt>
                <c:pt idx="27">
                  <c:v>4.2737457752227703</c:v>
                </c:pt>
                <c:pt idx="28">
                  <c:v>4.79467320442199</c:v>
                </c:pt>
                <c:pt idx="29">
                  <c:v>4.7162265777587802</c:v>
                </c:pt>
                <c:pt idx="30">
                  <c:v>4.1666362285613996</c:v>
                </c:pt>
                <c:pt idx="31">
                  <c:v>4.18945217132568</c:v>
                </c:pt>
                <c:pt idx="32">
                  <c:v>4.3254323005676198</c:v>
                </c:pt>
                <c:pt idx="33">
                  <c:v>4.3793141841888401</c:v>
                </c:pt>
                <c:pt idx="34">
                  <c:v>4.2397747039794904</c:v>
                </c:pt>
                <c:pt idx="35">
                  <c:v>4.2300667762756303</c:v>
                </c:pt>
                <c:pt idx="36">
                  <c:v>4.3975119590759197</c:v>
                </c:pt>
                <c:pt idx="37">
                  <c:v>5.3714125156402499</c:v>
                </c:pt>
                <c:pt idx="38">
                  <c:v>4.5771310329437203</c:v>
                </c:pt>
                <c:pt idx="39">
                  <c:v>4.2002260684966997</c:v>
                </c:pt>
                <c:pt idx="40">
                  <c:v>4.5070846080780003</c:v>
                </c:pt>
                <c:pt idx="41">
                  <c:v>4.2910821437835596</c:v>
                </c:pt>
                <c:pt idx="42">
                  <c:v>4.4066283702850297</c:v>
                </c:pt>
                <c:pt idx="43">
                  <c:v>4.5593402385711599</c:v>
                </c:pt>
                <c:pt idx="44">
                  <c:v>4.4072897434234601</c:v>
                </c:pt>
                <c:pt idx="45">
                  <c:v>4.4352116584777797</c:v>
                </c:pt>
                <c:pt idx="46">
                  <c:v>4.48780918121337</c:v>
                </c:pt>
                <c:pt idx="47">
                  <c:v>4.3353793621063197</c:v>
                </c:pt>
                <c:pt idx="48">
                  <c:v>4.3590416908264098</c:v>
                </c:pt>
                <c:pt idx="49">
                  <c:v>4.7714569568633998</c:v>
                </c:pt>
                <c:pt idx="50">
                  <c:v>4.81573486328125</c:v>
                </c:pt>
                <c:pt idx="51">
                  <c:v>4.7647452354431099</c:v>
                </c:pt>
                <c:pt idx="52">
                  <c:v>4.4341092109680096</c:v>
                </c:pt>
                <c:pt idx="53">
                  <c:v>4.2030153274536097</c:v>
                </c:pt>
                <c:pt idx="54">
                  <c:v>4.5465846061706499</c:v>
                </c:pt>
                <c:pt idx="55">
                  <c:v>4.7752122879028303</c:v>
                </c:pt>
                <c:pt idx="56">
                  <c:v>4.2514293193817103</c:v>
                </c:pt>
                <c:pt idx="57">
                  <c:v>4.3992655277252197</c:v>
                </c:pt>
                <c:pt idx="58">
                  <c:v>4.4247937202453604</c:v>
                </c:pt>
                <c:pt idx="59">
                  <c:v>4.4501252174377397</c:v>
                </c:pt>
                <c:pt idx="60">
                  <c:v>4.9750788211822501</c:v>
                </c:pt>
                <c:pt idx="61">
                  <c:v>4.5777180194854701</c:v>
                </c:pt>
                <c:pt idx="62">
                  <c:v>4.4106798171996999</c:v>
                </c:pt>
                <c:pt idx="63">
                  <c:v>4.3743128776550204</c:v>
                </c:pt>
                <c:pt idx="64">
                  <c:v>4.4736418724059996</c:v>
                </c:pt>
                <c:pt idx="65">
                  <c:v>4.49617171287536</c:v>
                </c:pt>
                <c:pt idx="66">
                  <c:v>4.7936372756957999</c:v>
                </c:pt>
                <c:pt idx="67">
                  <c:v>4.4640235900878897</c:v>
                </c:pt>
                <c:pt idx="68">
                  <c:v>4.2200546264648402</c:v>
                </c:pt>
                <c:pt idx="69">
                  <c:v>4.4219121932983398</c:v>
                </c:pt>
                <c:pt idx="70">
                  <c:v>4.6557836532592702</c:v>
                </c:pt>
                <c:pt idx="71">
                  <c:v>4.6424968242645201</c:v>
                </c:pt>
                <c:pt idx="72">
                  <c:v>4.5437057018280003</c:v>
                </c:pt>
                <c:pt idx="73">
                  <c:v>4.5178871154785103</c:v>
                </c:pt>
                <c:pt idx="74">
                  <c:v>4.3908596038818297</c:v>
                </c:pt>
                <c:pt idx="75">
                  <c:v>4.7868721485137904</c:v>
                </c:pt>
                <c:pt idx="76">
                  <c:v>4.4592995643615696</c:v>
                </c:pt>
                <c:pt idx="77">
                  <c:v>4.6877064704895002</c:v>
                </c:pt>
                <c:pt idx="78">
                  <c:v>4.7793173789978001</c:v>
                </c:pt>
                <c:pt idx="79">
                  <c:v>5.2556786537170401</c:v>
                </c:pt>
                <c:pt idx="80">
                  <c:v>5.03325939178466</c:v>
                </c:pt>
                <c:pt idx="81">
                  <c:v>5.3247711658477703</c:v>
                </c:pt>
                <c:pt idx="82">
                  <c:v>4.5045864582061697</c:v>
                </c:pt>
                <c:pt idx="83">
                  <c:v>4.3044764995574898</c:v>
                </c:pt>
                <c:pt idx="84">
                  <c:v>4.8233122825622496</c:v>
                </c:pt>
                <c:pt idx="85">
                  <c:v>4.6419129371643004</c:v>
                </c:pt>
                <c:pt idx="86">
                  <c:v>4.7010457515716499</c:v>
                </c:pt>
                <c:pt idx="87">
                  <c:v>4.9927651882171604</c:v>
                </c:pt>
                <c:pt idx="88">
                  <c:v>4.6745049953460596</c:v>
                </c:pt>
                <c:pt idx="89">
                  <c:v>4.8136439323425204</c:v>
                </c:pt>
                <c:pt idx="90">
                  <c:v>4.87355256080627</c:v>
                </c:pt>
                <c:pt idx="91">
                  <c:v>4.4307785034179599</c:v>
                </c:pt>
                <c:pt idx="92">
                  <c:v>4.62646412849426</c:v>
                </c:pt>
                <c:pt idx="93">
                  <c:v>4.3490488529205296</c:v>
                </c:pt>
                <c:pt idx="94">
                  <c:v>4.6520566940307599</c:v>
                </c:pt>
                <c:pt idx="95">
                  <c:v>4.9219326972961399</c:v>
                </c:pt>
                <c:pt idx="96">
                  <c:v>5.12967824935913</c:v>
                </c:pt>
                <c:pt idx="97">
                  <c:v>4.7854735851287797</c:v>
                </c:pt>
                <c:pt idx="98">
                  <c:v>4.6817665100097603</c:v>
                </c:pt>
                <c:pt idx="99">
                  <c:v>4.6462686061859104</c:v>
                </c:pt>
                <c:pt idx="100">
                  <c:v>5.1590273380279497</c:v>
                </c:pt>
                <c:pt idx="101">
                  <c:v>4.94704246520996</c:v>
                </c:pt>
                <c:pt idx="102">
                  <c:v>5.9908537864684996</c:v>
                </c:pt>
                <c:pt idx="103">
                  <c:v>4.4198002815246502</c:v>
                </c:pt>
                <c:pt idx="104">
                  <c:v>4.6723027229309002</c:v>
                </c:pt>
                <c:pt idx="105">
                  <c:v>7.4367115497589102</c:v>
                </c:pt>
                <c:pt idx="106">
                  <c:v>7.2570469379425004</c:v>
                </c:pt>
                <c:pt idx="107">
                  <c:v>5.7931563854217503</c:v>
                </c:pt>
                <c:pt idx="108">
                  <c:v>5.9538815021514804</c:v>
                </c:pt>
                <c:pt idx="109">
                  <c:v>7.13710212707519</c:v>
                </c:pt>
                <c:pt idx="110">
                  <c:v>4.9439916610717702</c:v>
                </c:pt>
                <c:pt idx="111">
                  <c:v>7.4981412887573198</c:v>
                </c:pt>
                <c:pt idx="112">
                  <c:v>7.2101387977600098</c:v>
                </c:pt>
                <c:pt idx="113">
                  <c:v>6.4520268440246502</c:v>
                </c:pt>
                <c:pt idx="114">
                  <c:v>6.4690897464752197</c:v>
                </c:pt>
                <c:pt idx="115">
                  <c:v>6.0507946014404297</c:v>
                </c:pt>
                <c:pt idx="116">
                  <c:v>7.55645251274108</c:v>
                </c:pt>
                <c:pt idx="117">
                  <c:v>7.5583243370056099</c:v>
                </c:pt>
                <c:pt idx="118">
                  <c:v>5.1154282093048096</c:v>
                </c:pt>
                <c:pt idx="119">
                  <c:v>5.3887522220611501</c:v>
                </c:pt>
                <c:pt idx="120">
                  <c:v>4.90596103668212</c:v>
                </c:pt>
                <c:pt idx="121">
                  <c:v>5.3104820251464799</c:v>
                </c:pt>
                <c:pt idx="122">
                  <c:v>5.8009035587310702</c:v>
                </c:pt>
                <c:pt idx="123">
                  <c:v>4.9470095634460396</c:v>
                </c:pt>
                <c:pt idx="124">
                  <c:v>5.01767706871032</c:v>
                </c:pt>
                <c:pt idx="125">
                  <c:v>4.9604783058166504</c:v>
                </c:pt>
                <c:pt idx="126">
                  <c:v>5.2720947265625</c:v>
                </c:pt>
                <c:pt idx="127">
                  <c:v>5.1583137512206996</c:v>
                </c:pt>
                <c:pt idx="128">
                  <c:v>4.9219613075256303</c:v>
                </c:pt>
                <c:pt idx="129">
                  <c:v>5.4570472240447998</c:v>
                </c:pt>
                <c:pt idx="130">
                  <c:v>5.4794859886169398</c:v>
                </c:pt>
                <c:pt idx="131">
                  <c:v>5.4792454242706299</c:v>
                </c:pt>
                <c:pt idx="132">
                  <c:v>5.6825168132781902</c:v>
                </c:pt>
                <c:pt idx="133">
                  <c:v>5.4512534141540501</c:v>
                </c:pt>
                <c:pt idx="134">
                  <c:v>5.2164118289947501</c:v>
                </c:pt>
                <c:pt idx="135">
                  <c:v>5.2620904445648096</c:v>
                </c:pt>
                <c:pt idx="136">
                  <c:v>5.4881410598754803</c:v>
                </c:pt>
                <c:pt idx="137">
                  <c:v>5.2488741874694798</c:v>
                </c:pt>
                <c:pt idx="138">
                  <c:v>5.1168725490569997</c:v>
                </c:pt>
                <c:pt idx="139">
                  <c:v>5.2587015628814697</c:v>
                </c:pt>
              </c:numCache>
            </c:numRef>
          </c:val>
          <c:smooth val="0"/>
          <c:extLst>
            <c:ext xmlns:c16="http://schemas.microsoft.com/office/drawing/2014/chart" uri="{C3380CC4-5D6E-409C-BE32-E72D297353CC}">
              <c16:uniqueId val="{00000001-78EA-454B-94FD-9FA0927CFF38}"/>
            </c:ext>
          </c:extLst>
        </c:ser>
        <c:dLbls>
          <c:showLegendKey val="0"/>
          <c:showVal val="0"/>
          <c:showCatName val="0"/>
          <c:showSerName val="0"/>
          <c:showPercent val="0"/>
          <c:showBubbleSize val="0"/>
        </c:dLbls>
        <c:marker val="1"/>
        <c:smooth val="0"/>
        <c:axId val="905490751"/>
        <c:axId val="905493247"/>
      </c:lineChart>
      <c:catAx>
        <c:axId val="762974143"/>
        <c:scaling>
          <c:orientation val="minMax"/>
        </c:scaling>
        <c:delete val="0"/>
        <c:axPos val="b"/>
        <c:title>
          <c:tx>
            <c:rich>
              <a:bodyPr rot="0" spcFirstLastPara="1" vertOverflow="ellipsis" vert="horz" wrap="square" anchor="ctr" anchorCtr="1"/>
              <a:lstStyle/>
              <a:p>
                <a:pPr algn="ctr">
                  <a:defRPr lang="en-US" sz="1000" b="0" i="0" u="none" strike="noStrike" kern="1200" baseline="0" smtClean="0">
                    <a:solidFill>
                      <a:schemeClr val="tx1"/>
                    </a:solidFill>
                    <a:latin typeface="+mn-lt"/>
                    <a:ea typeface="+mn-ea"/>
                    <a:cs typeface="+mn-cs"/>
                  </a:defRPr>
                </a:pPr>
                <a:r>
                  <a:rPr lang="en-US" sz="1000" b="0" i="0" u="none" strike="noStrike" kern="1200" baseline="0">
                    <a:solidFill>
                      <a:schemeClr val="tx1"/>
                    </a:solidFill>
                    <a:latin typeface="+mn-lt"/>
                    <a:ea typeface="+mn-ea"/>
                    <a:cs typeface="+mn-cs"/>
                  </a:rPr>
                  <a:t>k = số chiều giữ lại</a:t>
                </a:r>
              </a:p>
            </c:rich>
          </c:tx>
          <c:overlay val="0"/>
          <c:spPr>
            <a:noFill/>
            <a:ln>
              <a:noFill/>
            </a:ln>
            <a:effectLst/>
          </c:spPr>
          <c:txPr>
            <a:bodyPr rot="0" spcFirstLastPara="1" vertOverflow="ellipsis" vert="horz" wrap="square" anchor="ctr" anchorCtr="1"/>
            <a:lstStyle/>
            <a:p>
              <a:pPr algn="ctr">
                <a:defRPr lang="en-US" sz="1000" b="0" i="0" u="none" strike="noStrike" kern="1200" baseline="0" smtClean="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gn="ctr">
              <a:defRPr lang="en-US" sz="1000" b="0" i="0" u="none" strike="noStrike" kern="1200" baseline="0">
                <a:solidFill>
                  <a:schemeClr val="tx1"/>
                </a:solidFill>
                <a:latin typeface="+mn-lt"/>
                <a:ea typeface="+mn-ea"/>
                <a:cs typeface="+mn-cs"/>
              </a:defRPr>
            </a:pPr>
            <a:endParaRPr lang="en-US"/>
          </a:p>
        </c:txPr>
        <c:crossAx val="762962911"/>
        <c:crosses val="autoZero"/>
        <c:auto val="1"/>
        <c:lblAlgn val="ctr"/>
        <c:lblOffset val="100"/>
        <c:noMultiLvlLbl val="0"/>
      </c:catAx>
      <c:valAx>
        <c:axId val="76296291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solidFill>
                    <a:latin typeface="+mn-lt"/>
                    <a:ea typeface="+mn-ea"/>
                    <a:cs typeface="+mn-cs"/>
                  </a:defRPr>
                </a:pPr>
                <a:r>
                  <a:rPr lang="en-US" sz="1200" b="1">
                    <a:solidFill>
                      <a:schemeClr val="tx1"/>
                    </a:solidFill>
                  </a:rPr>
                  <a:t>mAP</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762974143"/>
        <c:crosses val="autoZero"/>
        <c:crossBetween val="between"/>
      </c:valAx>
      <c:valAx>
        <c:axId val="905493247"/>
        <c:scaling>
          <c:orientation val="minMax"/>
        </c:scaling>
        <c:delete val="0"/>
        <c:axPos val="r"/>
        <c:title>
          <c:tx>
            <c:rich>
              <a:bodyPr rot="-5400000" spcFirstLastPara="1" vertOverflow="ellipsis" vert="horz" wrap="square" anchor="ctr" anchorCtr="1"/>
              <a:lstStyle/>
              <a:p>
                <a:pPr algn="ctr" rtl="0">
                  <a:defRPr lang="en-US" sz="1200" b="1" i="0" u="none" strike="noStrike" kern="1200" baseline="0" smtClean="0">
                    <a:solidFill>
                      <a:schemeClr val="tx1"/>
                    </a:solidFill>
                    <a:latin typeface="+mn-lt"/>
                    <a:ea typeface="+mn-ea"/>
                    <a:cs typeface="+mn-cs"/>
                  </a:defRPr>
                </a:pPr>
                <a:r>
                  <a:rPr lang="en-US" sz="1200" b="1" i="0" u="none" strike="noStrike" kern="1200" baseline="0">
                    <a:solidFill>
                      <a:schemeClr val="tx1"/>
                    </a:solidFill>
                    <a:latin typeface="+mn-lt"/>
                    <a:ea typeface="+mn-ea"/>
                    <a:cs typeface="+mn-cs"/>
                  </a:rPr>
                  <a:t>Thời gian truy vấn (s)</a:t>
                </a:r>
              </a:p>
            </c:rich>
          </c:tx>
          <c:layout>
            <c:manualLayout>
              <c:xMode val="edge"/>
              <c:yMode val="edge"/>
              <c:x val="0.95129924729930349"/>
              <c:y val="0.28509869838807"/>
            </c:manualLayout>
          </c:layout>
          <c:overlay val="0"/>
          <c:spPr>
            <a:noFill/>
            <a:ln>
              <a:noFill/>
            </a:ln>
            <a:effectLst/>
          </c:spPr>
          <c:txPr>
            <a:bodyPr rot="-5400000" spcFirstLastPara="1" vertOverflow="ellipsis" vert="horz" wrap="square" anchor="ctr" anchorCtr="1"/>
            <a:lstStyle/>
            <a:p>
              <a:pPr algn="ctr" rtl="0">
                <a:defRPr lang="en-US" sz="1200" b="1" i="0" u="none" strike="noStrike" kern="1200" baseline="0" smtClean="0">
                  <a:solidFill>
                    <a:schemeClr val="tx1"/>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lgn="ctr" rtl="0">
              <a:defRPr lang="en-US" sz="1000" b="0" i="0" u="none" strike="noStrike" kern="1200" baseline="0">
                <a:solidFill>
                  <a:schemeClr val="tx1"/>
                </a:solidFill>
                <a:latin typeface="+mn-lt"/>
                <a:ea typeface="+mn-ea"/>
                <a:cs typeface="+mn-cs"/>
              </a:defRPr>
            </a:pPr>
            <a:endParaRPr lang="en-US"/>
          </a:p>
        </c:txPr>
        <c:crossAx val="905490751"/>
        <c:crosses val="max"/>
        <c:crossBetween val="between"/>
      </c:valAx>
      <c:catAx>
        <c:axId val="905490751"/>
        <c:scaling>
          <c:orientation val="minMax"/>
        </c:scaling>
        <c:delete val="1"/>
        <c:axPos val="b"/>
        <c:numFmt formatCode="General" sourceLinked="1"/>
        <c:majorTickMark val="out"/>
        <c:minorTickMark val="none"/>
        <c:tickLblPos val="nextTo"/>
        <c:crossAx val="905493247"/>
        <c:crosses val="autoZero"/>
        <c:auto val="1"/>
        <c:lblAlgn val="ctr"/>
        <c:lblOffset val="100"/>
        <c:noMultiLvlLbl val="0"/>
      </c:catAx>
      <c:spPr>
        <a:noFill/>
        <a:ln>
          <a:noFill/>
        </a:ln>
        <a:effectLst/>
      </c:spPr>
    </c:plotArea>
    <c:legend>
      <c:legendPos val="b"/>
      <c:layout>
        <c:manualLayout>
          <c:xMode val="edge"/>
          <c:yMode val="edge"/>
          <c:x val="0.28356446850393702"/>
          <c:y val="0.9430113188976379"/>
          <c:w val="0.48964186278660604"/>
          <c:h val="5.6988765336321578E-2"/>
        </c:manualLayout>
      </c:layout>
      <c:overlay val="0"/>
      <c:spPr>
        <a:noFill/>
        <a:ln>
          <a:noFill/>
        </a:ln>
        <a:effectLst/>
      </c:spPr>
      <c:txPr>
        <a:bodyPr rot="0" spcFirstLastPara="1" vertOverflow="ellipsis" vert="horz" wrap="square" anchor="ctr" anchorCtr="1"/>
        <a:lstStyle/>
        <a:p>
          <a:pPr algn="ctr" rtl="0">
            <a:defRPr lang="en-US" sz="1000" b="0" i="0" u="none" strike="noStrike" kern="1200" baseline="0">
              <a:solidFill>
                <a:schemeClr val="tx1"/>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accent6"/>
    </a:soli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vi-V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mAP</a:t>
            </a:r>
            <a:endParaRPr lang="vi-VN"/>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680140905265498"/>
          <c:y val="0.19324191987258413"/>
          <c:w val="0.79293278737420414"/>
          <c:h val="0.70706323818897643"/>
        </c:manualLayout>
      </c:layout>
      <c:barChart>
        <c:barDir val="col"/>
        <c:grouping val="clustered"/>
        <c:varyColors val="0"/>
        <c:ser>
          <c:idx val="0"/>
          <c:order val="0"/>
          <c:tx>
            <c:strRef>
              <c:f>Trang_tính1!$B$1</c:f>
              <c:strCache>
                <c:ptCount val="1"/>
                <c:pt idx="0">
                  <c:v>VSM</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Trang_tính1!$A$2:$A$3</c:f>
              <c:strCache>
                <c:ptCount val="2"/>
                <c:pt idx="0">
                  <c:v>Cranfiled</c:v>
                </c:pt>
                <c:pt idx="1">
                  <c:v>NFCorpus</c:v>
                </c:pt>
              </c:strCache>
            </c:strRef>
          </c:cat>
          <c:val>
            <c:numRef>
              <c:f>Trang_tính1!$B$2:$B$3</c:f>
              <c:numCache>
                <c:formatCode>General</c:formatCode>
                <c:ptCount val="2"/>
                <c:pt idx="0">
                  <c:v>0.41031000000000001</c:v>
                </c:pt>
                <c:pt idx="1">
                  <c:v>0.11291</c:v>
                </c:pt>
              </c:numCache>
            </c:numRef>
          </c:val>
          <c:extLst>
            <c:ext xmlns:c16="http://schemas.microsoft.com/office/drawing/2014/chart" uri="{C3380CC4-5D6E-409C-BE32-E72D297353CC}">
              <c16:uniqueId val="{00000000-3D54-47A4-812C-3196F79B04C5}"/>
            </c:ext>
          </c:extLst>
        </c:ser>
        <c:ser>
          <c:idx val="1"/>
          <c:order val="1"/>
          <c:tx>
            <c:strRef>
              <c:f>Trang_tính1!$C$1</c:f>
              <c:strCache>
                <c:ptCount val="1"/>
                <c:pt idx="0">
                  <c:v>LSI</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Trang_tính1!$A$2:$A$3</c:f>
              <c:strCache>
                <c:ptCount val="2"/>
                <c:pt idx="0">
                  <c:v>Cranfiled</c:v>
                </c:pt>
                <c:pt idx="1">
                  <c:v>NFCorpus</c:v>
                </c:pt>
              </c:strCache>
            </c:strRef>
          </c:cat>
          <c:val>
            <c:numRef>
              <c:f>Trang_tính1!$C$2:$C$3</c:f>
              <c:numCache>
                <c:formatCode>General</c:formatCode>
                <c:ptCount val="2"/>
                <c:pt idx="0">
                  <c:v>0.34744000000000003</c:v>
                </c:pt>
                <c:pt idx="1">
                  <c:v>0.11899</c:v>
                </c:pt>
              </c:numCache>
            </c:numRef>
          </c:val>
          <c:extLst>
            <c:ext xmlns:c16="http://schemas.microsoft.com/office/drawing/2014/chart" uri="{C3380CC4-5D6E-409C-BE32-E72D297353CC}">
              <c16:uniqueId val="{00000001-3D54-47A4-812C-3196F79B04C5}"/>
            </c:ext>
          </c:extLst>
        </c:ser>
        <c:dLbls>
          <c:showLegendKey val="0"/>
          <c:showVal val="0"/>
          <c:showCatName val="0"/>
          <c:showSerName val="0"/>
          <c:showPercent val="0"/>
          <c:showBubbleSize val="0"/>
        </c:dLbls>
        <c:gapWidth val="100"/>
        <c:axId val="1091582304"/>
        <c:axId val="1091581888"/>
      </c:barChart>
      <c:catAx>
        <c:axId val="1091582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91581888"/>
        <c:crosses val="autoZero"/>
        <c:auto val="1"/>
        <c:lblAlgn val="ctr"/>
        <c:lblOffset val="100"/>
        <c:noMultiLvlLbl val="0"/>
      </c:catAx>
      <c:valAx>
        <c:axId val="1091581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91582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vi-V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Thời</a:t>
            </a:r>
            <a:r>
              <a:rPr lang="en-US" baseline="0"/>
              <a:t> gian truy vấn (s)</a:t>
            </a:r>
            <a:endParaRPr lang="vi-VN"/>
          </a:p>
        </c:rich>
      </c:tx>
      <c:layout>
        <c:manualLayout>
          <c:xMode val="edge"/>
          <c:yMode val="edge"/>
          <c:x val="0.27139986237492381"/>
          <c:y val="3.215782147218253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680149942372344"/>
          <c:y val="0.20128124999999999"/>
          <c:w val="0.79293278737420414"/>
          <c:h val="0.70706323818897643"/>
        </c:manualLayout>
      </c:layout>
      <c:barChart>
        <c:barDir val="col"/>
        <c:grouping val="clustered"/>
        <c:varyColors val="0"/>
        <c:ser>
          <c:idx val="0"/>
          <c:order val="0"/>
          <c:tx>
            <c:strRef>
              <c:f>Trang_tính1!$B$1</c:f>
              <c:strCache>
                <c:ptCount val="1"/>
                <c:pt idx="0">
                  <c:v>Time VSM</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Trang_tính1!$A$2:$A$3</c:f>
              <c:strCache>
                <c:ptCount val="2"/>
                <c:pt idx="0">
                  <c:v>Cranfiled</c:v>
                </c:pt>
                <c:pt idx="1">
                  <c:v>NFCorpus</c:v>
                </c:pt>
              </c:strCache>
            </c:strRef>
          </c:cat>
          <c:val>
            <c:numRef>
              <c:f>Trang_tính1!$B$2:$B$3</c:f>
              <c:numCache>
                <c:formatCode>General</c:formatCode>
                <c:ptCount val="2"/>
                <c:pt idx="0">
                  <c:v>13.68521</c:v>
                </c:pt>
                <c:pt idx="1">
                  <c:v>34.606920000000002</c:v>
                </c:pt>
              </c:numCache>
            </c:numRef>
          </c:val>
          <c:extLst>
            <c:ext xmlns:c16="http://schemas.microsoft.com/office/drawing/2014/chart" uri="{C3380CC4-5D6E-409C-BE32-E72D297353CC}">
              <c16:uniqueId val="{00000000-F8ED-4394-B4ED-D29FC5CAAE51}"/>
            </c:ext>
          </c:extLst>
        </c:ser>
        <c:ser>
          <c:idx val="1"/>
          <c:order val="1"/>
          <c:tx>
            <c:strRef>
              <c:f>Trang_tính1!$C$1</c:f>
              <c:strCache>
                <c:ptCount val="1"/>
                <c:pt idx="0">
                  <c:v>Time LSI</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Trang_tính1!$A$2:$A$3</c:f>
              <c:strCache>
                <c:ptCount val="2"/>
                <c:pt idx="0">
                  <c:v>Cranfiled</c:v>
                </c:pt>
                <c:pt idx="1">
                  <c:v>NFCorpus</c:v>
                </c:pt>
              </c:strCache>
            </c:strRef>
          </c:cat>
          <c:val>
            <c:numRef>
              <c:f>Trang_tính1!$C$2:$C$3</c:f>
              <c:numCache>
                <c:formatCode>General</c:formatCode>
                <c:ptCount val="2"/>
                <c:pt idx="0">
                  <c:v>10.67652</c:v>
                </c:pt>
                <c:pt idx="1">
                  <c:v>5.4792399999999999</c:v>
                </c:pt>
              </c:numCache>
            </c:numRef>
          </c:val>
          <c:extLst>
            <c:ext xmlns:c16="http://schemas.microsoft.com/office/drawing/2014/chart" uri="{C3380CC4-5D6E-409C-BE32-E72D297353CC}">
              <c16:uniqueId val="{00000001-F8ED-4394-B4ED-D29FC5CAAE51}"/>
            </c:ext>
          </c:extLst>
        </c:ser>
        <c:dLbls>
          <c:showLegendKey val="0"/>
          <c:showVal val="0"/>
          <c:showCatName val="0"/>
          <c:showSerName val="0"/>
          <c:showPercent val="0"/>
          <c:showBubbleSize val="0"/>
        </c:dLbls>
        <c:gapWidth val="100"/>
        <c:axId val="1091582304"/>
        <c:axId val="1091581888"/>
      </c:barChart>
      <c:catAx>
        <c:axId val="1091582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91581888"/>
        <c:crosses val="autoZero"/>
        <c:auto val="1"/>
        <c:lblAlgn val="ctr"/>
        <c:lblOffset val="100"/>
        <c:noMultiLvlLbl val="0"/>
      </c:catAx>
      <c:valAx>
        <c:axId val="1091581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91582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vi-V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So</a:t>
            </a:r>
            <a:r>
              <a:rPr lang="en-US" baseline="0"/>
              <a:t> sánh trên bộ dữ liệu Cranfields</a:t>
            </a:r>
            <a:endParaRPr lang="vi-VN"/>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Trang_tính1!$B$1</c:f>
              <c:strCache>
                <c:ptCount val="1"/>
                <c:pt idx="0">
                  <c:v>Precision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Trang_tính1!$A$2:$A$4</c:f>
              <c:strCache>
                <c:ptCount val="3"/>
                <c:pt idx="0">
                  <c:v>VSM</c:v>
                </c:pt>
                <c:pt idx="1">
                  <c:v>LSI</c:v>
                </c:pt>
                <c:pt idx="2">
                  <c:v>Whoosh</c:v>
                </c:pt>
              </c:strCache>
            </c:strRef>
          </c:cat>
          <c:val>
            <c:numRef>
              <c:f>Trang_tính1!$B$2:$B$4</c:f>
              <c:numCache>
                <c:formatCode>General</c:formatCode>
                <c:ptCount val="3"/>
                <c:pt idx="0">
                  <c:v>1.0630000000000001E-2</c:v>
                </c:pt>
                <c:pt idx="1">
                  <c:v>1.064E-2</c:v>
                </c:pt>
                <c:pt idx="2">
                  <c:v>1.103E-2</c:v>
                </c:pt>
              </c:numCache>
            </c:numRef>
          </c:val>
          <c:extLst>
            <c:ext xmlns:c16="http://schemas.microsoft.com/office/drawing/2014/chart" uri="{C3380CC4-5D6E-409C-BE32-E72D297353CC}">
              <c16:uniqueId val="{00000000-53BD-4458-AFB4-527D7307660C}"/>
            </c:ext>
          </c:extLst>
        </c:ser>
        <c:ser>
          <c:idx val="1"/>
          <c:order val="1"/>
          <c:tx>
            <c:strRef>
              <c:f>Trang_tính1!$C$1</c:f>
              <c:strCache>
                <c:ptCount val="1"/>
                <c:pt idx="0">
                  <c:v>Recall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Trang_tính1!$A$2:$A$4</c:f>
              <c:strCache>
                <c:ptCount val="3"/>
                <c:pt idx="0">
                  <c:v>VSM</c:v>
                </c:pt>
                <c:pt idx="1">
                  <c:v>LSI</c:v>
                </c:pt>
                <c:pt idx="2">
                  <c:v>Whoosh</c:v>
                </c:pt>
              </c:strCache>
            </c:strRef>
          </c:cat>
          <c:val>
            <c:numRef>
              <c:f>Trang_tính1!$C$2:$C$4</c:f>
              <c:numCache>
                <c:formatCode>General</c:formatCode>
                <c:ptCount val="3"/>
                <c:pt idx="0">
                  <c:v>0.95728999999999997</c:v>
                </c:pt>
                <c:pt idx="1">
                  <c:v>0.95743999999999996</c:v>
                </c:pt>
                <c:pt idx="2">
                  <c:v>0.94010000000000005</c:v>
                </c:pt>
              </c:numCache>
            </c:numRef>
          </c:val>
          <c:extLst>
            <c:ext xmlns:c16="http://schemas.microsoft.com/office/drawing/2014/chart" uri="{C3380CC4-5D6E-409C-BE32-E72D297353CC}">
              <c16:uniqueId val="{00000001-53BD-4458-AFB4-527D7307660C}"/>
            </c:ext>
          </c:extLst>
        </c:ser>
        <c:ser>
          <c:idx val="2"/>
          <c:order val="2"/>
          <c:tx>
            <c:strRef>
              <c:f>Trang_tính1!$D$1</c:f>
              <c:strCache>
                <c:ptCount val="1"/>
                <c:pt idx="0">
                  <c:v>mAP</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Trang_tính1!$A$2:$A$4</c:f>
              <c:strCache>
                <c:ptCount val="3"/>
                <c:pt idx="0">
                  <c:v>VSM</c:v>
                </c:pt>
                <c:pt idx="1">
                  <c:v>LSI</c:v>
                </c:pt>
                <c:pt idx="2">
                  <c:v>Whoosh</c:v>
                </c:pt>
              </c:strCache>
            </c:strRef>
          </c:cat>
          <c:val>
            <c:numRef>
              <c:f>Trang_tính1!$D$2:$D$4</c:f>
              <c:numCache>
                <c:formatCode>General</c:formatCode>
                <c:ptCount val="3"/>
                <c:pt idx="0">
                  <c:v>0.41031000000000001</c:v>
                </c:pt>
                <c:pt idx="1">
                  <c:v>0.34744000000000003</c:v>
                </c:pt>
                <c:pt idx="2">
                  <c:v>0.25761000000000001</c:v>
                </c:pt>
              </c:numCache>
            </c:numRef>
          </c:val>
          <c:extLst>
            <c:ext xmlns:c16="http://schemas.microsoft.com/office/drawing/2014/chart" uri="{C3380CC4-5D6E-409C-BE32-E72D297353CC}">
              <c16:uniqueId val="{00000002-53BD-4458-AFB4-527D7307660C}"/>
            </c:ext>
          </c:extLst>
        </c:ser>
        <c:dLbls>
          <c:showLegendKey val="0"/>
          <c:showVal val="1"/>
          <c:showCatName val="0"/>
          <c:showSerName val="0"/>
          <c:showPercent val="0"/>
          <c:showBubbleSize val="0"/>
        </c:dLbls>
        <c:gapWidth val="100"/>
        <c:axId val="1758578111"/>
        <c:axId val="1758595583"/>
      </c:barChart>
      <c:lineChart>
        <c:grouping val="standard"/>
        <c:varyColors val="0"/>
        <c:ser>
          <c:idx val="3"/>
          <c:order val="3"/>
          <c:tx>
            <c:strRef>
              <c:f>Trang_tính1!$E$1</c:f>
              <c:strCache>
                <c:ptCount val="1"/>
                <c:pt idx="0">
                  <c:v>Time (s)</c:v>
                </c:pt>
              </c:strCache>
            </c:strRef>
          </c:tx>
          <c:spPr>
            <a:ln w="28575" cap="rnd">
              <a:solidFill>
                <a:schemeClr val="accent4"/>
              </a:solidFill>
              <a:round/>
            </a:ln>
            <a:effectLst/>
          </c:spPr>
          <c:marker>
            <c:symbol val="none"/>
          </c:marker>
          <c:dLbls>
            <c:delete val="1"/>
          </c:dLbls>
          <c:cat>
            <c:strRef>
              <c:f>Trang_tính1!$A$2:$A$4</c:f>
              <c:strCache>
                <c:ptCount val="3"/>
                <c:pt idx="0">
                  <c:v>VSM</c:v>
                </c:pt>
                <c:pt idx="1">
                  <c:v>LSI</c:v>
                </c:pt>
                <c:pt idx="2">
                  <c:v>Whoosh</c:v>
                </c:pt>
              </c:strCache>
            </c:strRef>
          </c:cat>
          <c:val>
            <c:numRef>
              <c:f>Trang_tính1!$E$2:$E$4</c:f>
              <c:numCache>
                <c:formatCode>General</c:formatCode>
                <c:ptCount val="3"/>
                <c:pt idx="0">
                  <c:v>8.4863800000000005</c:v>
                </c:pt>
                <c:pt idx="1">
                  <c:v>7.51</c:v>
                </c:pt>
                <c:pt idx="2">
                  <c:v>2.90225</c:v>
                </c:pt>
              </c:numCache>
            </c:numRef>
          </c:val>
          <c:smooth val="0"/>
          <c:extLst>
            <c:ext xmlns:c16="http://schemas.microsoft.com/office/drawing/2014/chart" uri="{C3380CC4-5D6E-409C-BE32-E72D297353CC}">
              <c16:uniqueId val="{00000003-53BD-4458-AFB4-527D7307660C}"/>
            </c:ext>
          </c:extLst>
        </c:ser>
        <c:dLbls>
          <c:showLegendKey val="0"/>
          <c:showVal val="1"/>
          <c:showCatName val="0"/>
          <c:showSerName val="0"/>
          <c:showPercent val="0"/>
          <c:showBubbleSize val="0"/>
        </c:dLbls>
        <c:marker val="1"/>
        <c:smooth val="0"/>
        <c:axId val="1756281263"/>
        <c:axId val="1756827535"/>
      </c:lineChart>
      <c:catAx>
        <c:axId val="1758578111"/>
        <c:scaling>
          <c:orientation val="minMax"/>
        </c:scaling>
        <c:delete val="0"/>
        <c:axPos val="b"/>
        <c:title>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58595583"/>
        <c:crosses val="autoZero"/>
        <c:auto val="1"/>
        <c:lblAlgn val="ctr"/>
        <c:lblOffset val="100"/>
        <c:noMultiLvlLbl val="0"/>
      </c:catAx>
      <c:valAx>
        <c:axId val="175859558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mAP</a:t>
                </a:r>
              </a:p>
            </c:rich>
          </c:tx>
          <c:layout>
            <c:manualLayout>
              <c:xMode val="edge"/>
              <c:yMode val="edge"/>
              <c:x val="8.3333333333333332E-3"/>
              <c:y val="0.44476599409448819"/>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58578111"/>
        <c:crosses val="autoZero"/>
        <c:crossBetween val="between"/>
      </c:valAx>
      <c:valAx>
        <c:axId val="1756827535"/>
        <c:scaling>
          <c:orientation val="minMax"/>
        </c:scaling>
        <c:delete val="0"/>
        <c:axPos val="r"/>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Thời</a:t>
                </a:r>
                <a:r>
                  <a:rPr lang="en-US" baseline="0"/>
                  <a:t> gian truy vấn (s)</a:t>
                </a:r>
              </a:p>
            </c:rich>
          </c:tx>
          <c:layout>
            <c:manualLayout>
              <c:xMode val="edge"/>
              <c:yMode val="edge"/>
              <c:x val="0.94938533464566932"/>
              <c:y val="0.2925548720472441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56281263"/>
        <c:crosses val="max"/>
        <c:crossBetween val="between"/>
      </c:valAx>
      <c:catAx>
        <c:axId val="1756281263"/>
        <c:scaling>
          <c:orientation val="minMax"/>
        </c:scaling>
        <c:delete val="1"/>
        <c:axPos val="b"/>
        <c:numFmt formatCode="General" sourceLinked="1"/>
        <c:majorTickMark val="out"/>
        <c:minorTickMark val="none"/>
        <c:tickLblPos val="nextTo"/>
        <c:crossAx val="1756827535"/>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g12937d05419_0_7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4" name="Google Shape;904;g12937d05419_0_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11bc263f502_0_2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11bc263f502_0_2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0"/>
        <p:cNvGrpSpPr/>
        <p:nvPr/>
      </p:nvGrpSpPr>
      <p:grpSpPr>
        <a:xfrm>
          <a:off x="0" y="0"/>
          <a:ext cx="0" cy="0"/>
          <a:chOff x="0" y="0"/>
          <a:chExt cx="0" cy="0"/>
        </a:xfrm>
      </p:grpSpPr>
      <p:sp>
        <p:nvSpPr>
          <p:cNvPr id="1241" name="Google Shape;1241;g13ef048210c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2" name="Google Shape;1242;g13ef048210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3ef048210c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3ef048210c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1401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3ef048210c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3ef048210c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9780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3ef048210c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3ef048210c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74951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11bc263f502_0_1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11bc263f502_0_1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1bc263f502_0_2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1bc263f502_0_2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9272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3ef048210c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3ef048210c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79021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3ef048210c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3ef048210c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0038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1bc263f50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1bc263f50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3ef048210c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3ef048210c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18505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3ef048210c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3ef048210c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12008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3ef048210c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3ef048210c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07623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3ef048210c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3ef048210c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73044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3ef048210c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3ef048210c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98793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3ef048210c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3ef048210c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17052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3ef048210c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3ef048210c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75012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3ef048210c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3ef048210c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15911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3ef048210c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3ef048210c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11894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3ef048210c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3ef048210c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7611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11bc263f502_0_2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11bc263f502_0_2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3ef048210c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3ef048210c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68308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0"/>
        <p:cNvGrpSpPr/>
        <p:nvPr/>
      </p:nvGrpSpPr>
      <p:grpSpPr>
        <a:xfrm>
          <a:off x="0" y="0"/>
          <a:ext cx="0" cy="0"/>
          <a:chOff x="0" y="0"/>
          <a:chExt cx="0" cy="0"/>
        </a:xfrm>
      </p:grpSpPr>
      <p:sp>
        <p:nvSpPr>
          <p:cNvPr id="1221" name="Google Shape;1221;g11bc263f502_0_2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2" name="Google Shape;1222;g11bc263f502_0_2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15930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5"/>
        <p:cNvGrpSpPr/>
        <p:nvPr/>
      </p:nvGrpSpPr>
      <p:grpSpPr>
        <a:xfrm>
          <a:off x="0" y="0"/>
          <a:ext cx="0" cy="0"/>
          <a:chOff x="0" y="0"/>
          <a:chExt cx="0" cy="0"/>
        </a:xfrm>
      </p:grpSpPr>
      <p:sp>
        <p:nvSpPr>
          <p:cNvPr id="1316" name="Google Shape;1316;g11bc263f502_0_28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7" name="Google Shape;1317;g11bc263f502_0_28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11bc263f502_0_2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11bc263f502_0_2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3"/>
        <p:cNvGrpSpPr/>
        <p:nvPr/>
      </p:nvGrpSpPr>
      <p:grpSpPr>
        <a:xfrm>
          <a:off x="0" y="0"/>
          <a:ext cx="0" cy="0"/>
          <a:chOff x="0" y="0"/>
          <a:chExt cx="0" cy="0"/>
        </a:xfrm>
      </p:grpSpPr>
      <p:sp>
        <p:nvSpPr>
          <p:cNvPr id="1484" name="Google Shape;1484;g12937d05419_0_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5" name="Google Shape;1485;g12937d05419_0_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11bc263f502_0_2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11bc263f502_0_2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0"/>
        <p:cNvGrpSpPr/>
        <p:nvPr/>
      </p:nvGrpSpPr>
      <p:grpSpPr>
        <a:xfrm>
          <a:off x="0" y="0"/>
          <a:ext cx="0" cy="0"/>
          <a:chOff x="0" y="0"/>
          <a:chExt cx="0" cy="0"/>
        </a:xfrm>
      </p:grpSpPr>
      <p:sp>
        <p:nvSpPr>
          <p:cNvPr id="1221" name="Google Shape;1221;g11bc263f502_0_2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2" name="Google Shape;1222;g11bc263f502_0_2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1bc263f502_0_2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1bc263f502_0_2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7741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11bc263f502_0_2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11bc263f502_0_2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11bc263f502_0_26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11bc263f502_0_2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11bc263f5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11bc263f50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3"/>
        <p:cNvGrpSpPr/>
        <p:nvPr/>
      </p:nvGrpSpPr>
      <p:grpSpPr>
        <a:xfrm>
          <a:off x="0" y="0"/>
          <a:ext cx="0" cy="0"/>
          <a:chOff x="0" y="0"/>
          <a:chExt cx="0" cy="0"/>
        </a:xfrm>
      </p:grpSpPr>
      <p:sp>
        <p:nvSpPr>
          <p:cNvPr id="1274" name="Google Shape;1274;g13ef048210c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5" name="Google Shape;1275;g13ef048210c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834675" y="-25"/>
            <a:ext cx="3309317" cy="2987238"/>
          </a:xfrm>
          <a:custGeom>
            <a:avLst/>
            <a:gdLst/>
            <a:ahLst/>
            <a:cxnLst/>
            <a:rect l="l" t="t" r="r" b="b"/>
            <a:pathLst>
              <a:path w="32972" h="29763" extrusionOk="0">
                <a:moveTo>
                  <a:pt x="798" y="1"/>
                </a:moveTo>
                <a:cubicBezTo>
                  <a:pt x="1" y="1054"/>
                  <a:pt x="366" y="2627"/>
                  <a:pt x="1201" y="3647"/>
                </a:cubicBezTo>
                <a:cubicBezTo>
                  <a:pt x="2042" y="4668"/>
                  <a:pt x="3243" y="5301"/>
                  <a:pt x="4335" y="6038"/>
                </a:cubicBezTo>
                <a:cubicBezTo>
                  <a:pt x="5432" y="6775"/>
                  <a:pt x="6496" y="7736"/>
                  <a:pt x="6791" y="9024"/>
                </a:cubicBezTo>
                <a:cubicBezTo>
                  <a:pt x="7091" y="10340"/>
                  <a:pt x="6496" y="11715"/>
                  <a:pt x="5667" y="12774"/>
                </a:cubicBezTo>
                <a:cubicBezTo>
                  <a:pt x="4832" y="13839"/>
                  <a:pt x="3762" y="14696"/>
                  <a:pt x="2877" y="15717"/>
                </a:cubicBezTo>
                <a:cubicBezTo>
                  <a:pt x="1316" y="17518"/>
                  <a:pt x="355" y="19947"/>
                  <a:pt x="716" y="22305"/>
                </a:cubicBezTo>
                <a:cubicBezTo>
                  <a:pt x="1081" y="24664"/>
                  <a:pt x="2959" y="26831"/>
                  <a:pt x="5328" y="27120"/>
                </a:cubicBezTo>
                <a:cubicBezTo>
                  <a:pt x="5540" y="27146"/>
                  <a:pt x="5753" y="27157"/>
                  <a:pt x="5965" y="27157"/>
                </a:cubicBezTo>
                <a:cubicBezTo>
                  <a:pt x="7523" y="27157"/>
                  <a:pt x="9087" y="26549"/>
                  <a:pt x="10638" y="26549"/>
                </a:cubicBezTo>
                <a:cubicBezTo>
                  <a:pt x="10943" y="26549"/>
                  <a:pt x="11247" y="26572"/>
                  <a:pt x="11551" y="26629"/>
                </a:cubicBezTo>
                <a:cubicBezTo>
                  <a:pt x="13287" y="26956"/>
                  <a:pt x="14646" y="28283"/>
                  <a:pt x="16246" y="29036"/>
                </a:cubicBezTo>
                <a:cubicBezTo>
                  <a:pt x="17313" y="29538"/>
                  <a:pt x="18460" y="29763"/>
                  <a:pt x="19623" y="29763"/>
                </a:cubicBezTo>
                <a:cubicBezTo>
                  <a:pt x="21898" y="29763"/>
                  <a:pt x="24227" y="28901"/>
                  <a:pt x="26110" y="27568"/>
                </a:cubicBezTo>
                <a:cubicBezTo>
                  <a:pt x="28959" y="25553"/>
                  <a:pt x="30995" y="22617"/>
                  <a:pt x="32971" y="19745"/>
                </a:cubicBezTo>
                <a:lnTo>
                  <a:pt x="32971" y="6"/>
                </a:lnTo>
                <a:lnTo>
                  <a:pt x="7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0" y="2156025"/>
            <a:ext cx="3309317" cy="2987238"/>
          </a:xfrm>
          <a:custGeom>
            <a:avLst/>
            <a:gdLst/>
            <a:ahLst/>
            <a:cxnLst/>
            <a:rect l="l" t="t" r="r" b="b"/>
            <a:pathLst>
              <a:path w="32972" h="29763" extrusionOk="0">
                <a:moveTo>
                  <a:pt x="798" y="1"/>
                </a:moveTo>
                <a:cubicBezTo>
                  <a:pt x="1" y="1054"/>
                  <a:pt x="366" y="2627"/>
                  <a:pt x="1201" y="3647"/>
                </a:cubicBezTo>
                <a:cubicBezTo>
                  <a:pt x="2042" y="4668"/>
                  <a:pt x="3243" y="5301"/>
                  <a:pt x="4335" y="6038"/>
                </a:cubicBezTo>
                <a:cubicBezTo>
                  <a:pt x="5432" y="6775"/>
                  <a:pt x="6496" y="7736"/>
                  <a:pt x="6791" y="9024"/>
                </a:cubicBezTo>
                <a:cubicBezTo>
                  <a:pt x="7091" y="10340"/>
                  <a:pt x="6496" y="11715"/>
                  <a:pt x="5667" y="12774"/>
                </a:cubicBezTo>
                <a:cubicBezTo>
                  <a:pt x="4832" y="13839"/>
                  <a:pt x="3762" y="14696"/>
                  <a:pt x="2877" y="15717"/>
                </a:cubicBezTo>
                <a:cubicBezTo>
                  <a:pt x="1316" y="17518"/>
                  <a:pt x="355" y="19947"/>
                  <a:pt x="716" y="22305"/>
                </a:cubicBezTo>
                <a:cubicBezTo>
                  <a:pt x="1081" y="24664"/>
                  <a:pt x="2959" y="26831"/>
                  <a:pt x="5328" y="27120"/>
                </a:cubicBezTo>
                <a:cubicBezTo>
                  <a:pt x="5540" y="27146"/>
                  <a:pt x="5753" y="27157"/>
                  <a:pt x="5965" y="27157"/>
                </a:cubicBezTo>
                <a:cubicBezTo>
                  <a:pt x="7523" y="27157"/>
                  <a:pt x="9087" y="26549"/>
                  <a:pt x="10638" y="26549"/>
                </a:cubicBezTo>
                <a:cubicBezTo>
                  <a:pt x="10943" y="26549"/>
                  <a:pt x="11247" y="26572"/>
                  <a:pt x="11551" y="26629"/>
                </a:cubicBezTo>
                <a:cubicBezTo>
                  <a:pt x="13287" y="26956"/>
                  <a:pt x="14646" y="28283"/>
                  <a:pt x="16246" y="29036"/>
                </a:cubicBezTo>
                <a:cubicBezTo>
                  <a:pt x="17313" y="29538"/>
                  <a:pt x="18460" y="29763"/>
                  <a:pt x="19623" y="29763"/>
                </a:cubicBezTo>
                <a:cubicBezTo>
                  <a:pt x="21898" y="29763"/>
                  <a:pt x="24227" y="28901"/>
                  <a:pt x="26110" y="27568"/>
                </a:cubicBezTo>
                <a:cubicBezTo>
                  <a:pt x="28959" y="25553"/>
                  <a:pt x="30995" y="22617"/>
                  <a:pt x="32971" y="19745"/>
                </a:cubicBezTo>
                <a:lnTo>
                  <a:pt x="32971" y="6"/>
                </a:lnTo>
                <a:lnTo>
                  <a:pt x="7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flipH="1">
            <a:off x="4936300" y="-19"/>
            <a:ext cx="4207839" cy="1074716"/>
          </a:xfrm>
          <a:custGeom>
            <a:avLst/>
            <a:gdLst/>
            <a:ahLst/>
            <a:cxnLst/>
            <a:rect l="l" t="t" r="r" b="b"/>
            <a:pathLst>
              <a:path w="127327" h="41769" extrusionOk="0">
                <a:moveTo>
                  <a:pt x="33782" y="1"/>
                </a:moveTo>
                <a:cubicBezTo>
                  <a:pt x="29984" y="1"/>
                  <a:pt x="26138" y="938"/>
                  <a:pt x="22754" y="2656"/>
                </a:cubicBezTo>
                <a:cubicBezTo>
                  <a:pt x="15812" y="6192"/>
                  <a:pt x="10669" y="12586"/>
                  <a:pt x="7228" y="19575"/>
                </a:cubicBezTo>
                <a:cubicBezTo>
                  <a:pt x="3775" y="26564"/>
                  <a:pt x="1882" y="34184"/>
                  <a:pt x="1" y="41744"/>
                </a:cubicBezTo>
                <a:lnTo>
                  <a:pt x="127326" y="41768"/>
                </a:lnTo>
                <a:lnTo>
                  <a:pt x="127326" y="26766"/>
                </a:lnTo>
                <a:cubicBezTo>
                  <a:pt x="125115" y="27301"/>
                  <a:pt x="122843" y="27563"/>
                  <a:pt x="120569" y="27563"/>
                </a:cubicBezTo>
                <a:cubicBezTo>
                  <a:pt x="114092" y="27563"/>
                  <a:pt x="107601" y="25443"/>
                  <a:pt x="102454" y="21504"/>
                </a:cubicBezTo>
                <a:cubicBezTo>
                  <a:pt x="96791" y="17147"/>
                  <a:pt x="91803" y="10369"/>
                  <a:pt x="84703" y="10369"/>
                </a:cubicBezTo>
                <a:cubicBezTo>
                  <a:pt x="84624" y="10369"/>
                  <a:pt x="84544" y="10370"/>
                  <a:pt x="84464" y="10371"/>
                </a:cubicBezTo>
                <a:cubicBezTo>
                  <a:pt x="77370" y="10524"/>
                  <a:pt x="71793" y="17722"/>
                  <a:pt x="64740" y="17722"/>
                </a:cubicBezTo>
                <a:cubicBezTo>
                  <a:pt x="64643" y="17722"/>
                  <a:pt x="64547" y="17720"/>
                  <a:pt x="64449" y="17718"/>
                </a:cubicBezTo>
                <a:cubicBezTo>
                  <a:pt x="56187" y="17479"/>
                  <a:pt x="51829" y="7943"/>
                  <a:pt x="45007" y="3287"/>
                </a:cubicBezTo>
                <a:cubicBezTo>
                  <a:pt x="41712" y="1036"/>
                  <a:pt x="37773" y="1"/>
                  <a:pt x="33782" y="1"/>
                </a:cubicBezTo>
                <a:close/>
              </a:path>
            </a:pathLst>
          </a:custGeom>
          <a:solidFill>
            <a:srgbClr val="FED002">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468900" y="-12"/>
            <a:ext cx="3558131" cy="1211312"/>
          </a:xfrm>
          <a:custGeom>
            <a:avLst/>
            <a:gdLst/>
            <a:ahLst/>
            <a:cxnLst/>
            <a:rect l="l" t="t" r="r" b="b"/>
            <a:pathLst>
              <a:path w="29571" h="10067" extrusionOk="0">
                <a:moveTo>
                  <a:pt x="10181" y="0"/>
                </a:moveTo>
                <a:cubicBezTo>
                  <a:pt x="5410" y="0"/>
                  <a:pt x="2293" y="2806"/>
                  <a:pt x="0" y="10066"/>
                </a:cubicBezTo>
                <a:lnTo>
                  <a:pt x="29570" y="10066"/>
                </a:lnTo>
                <a:cubicBezTo>
                  <a:pt x="16901" y="4324"/>
                  <a:pt x="15443" y="0"/>
                  <a:pt x="10181" y="0"/>
                </a:cubicBezTo>
                <a:close/>
              </a:path>
            </a:pathLst>
          </a:custGeom>
          <a:solidFill>
            <a:srgbClr val="7CACE1">
              <a:alpha val="47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11300" y="3437299"/>
            <a:ext cx="5593200" cy="1706200"/>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rgbClr val="FF4D01">
              <a:alpha val="50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0" y="4158047"/>
            <a:ext cx="5672961" cy="985453"/>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rgbClr val="FF4D01">
              <a:alpha val="50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7482446" y="4409700"/>
            <a:ext cx="2155504" cy="733809"/>
          </a:xfrm>
          <a:custGeom>
            <a:avLst/>
            <a:gdLst/>
            <a:ahLst/>
            <a:cxnLst/>
            <a:rect l="l" t="t" r="r" b="b"/>
            <a:pathLst>
              <a:path w="29571" h="10067" extrusionOk="0">
                <a:moveTo>
                  <a:pt x="10181" y="0"/>
                </a:moveTo>
                <a:cubicBezTo>
                  <a:pt x="5410" y="0"/>
                  <a:pt x="2293" y="2806"/>
                  <a:pt x="0" y="10066"/>
                </a:cubicBezTo>
                <a:lnTo>
                  <a:pt x="29570" y="10066"/>
                </a:lnTo>
                <a:cubicBezTo>
                  <a:pt x="16901" y="4324"/>
                  <a:pt x="15443" y="0"/>
                  <a:pt x="10181" y="0"/>
                </a:cubicBezTo>
                <a:close/>
              </a:path>
            </a:pathLst>
          </a:custGeom>
          <a:solidFill>
            <a:srgbClr val="01967A">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7913" y="2721625"/>
            <a:ext cx="959100" cy="959100"/>
          </a:xfrm>
          <a:prstGeom prst="ellipse">
            <a:avLst/>
          </a:prstGeom>
          <a:solidFill>
            <a:srgbClr val="FF4D01">
              <a:alpha val="50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082725" y="746825"/>
            <a:ext cx="6988200" cy="36420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txBox="1">
            <a:spLocks noGrp="1"/>
          </p:cNvSpPr>
          <p:nvPr>
            <p:ph type="ctrTitle"/>
          </p:nvPr>
        </p:nvSpPr>
        <p:spPr>
          <a:xfrm>
            <a:off x="2184142" y="1255163"/>
            <a:ext cx="4775700" cy="1908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9" name="Google Shape;19;p2"/>
          <p:cNvSpPr txBox="1">
            <a:spLocks noGrp="1"/>
          </p:cNvSpPr>
          <p:nvPr>
            <p:ph type="subTitle" idx="1"/>
          </p:nvPr>
        </p:nvSpPr>
        <p:spPr>
          <a:xfrm>
            <a:off x="2184162" y="3418788"/>
            <a:ext cx="4775700" cy="461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0" name="Google Shape;20;p2"/>
          <p:cNvSpPr/>
          <p:nvPr/>
        </p:nvSpPr>
        <p:spPr>
          <a:xfrm>
            <a:off x="8678850" y="1481754"/>
            <a:ext cx="959100" cy="959100"/>
          </a:xfrm>
          <a:prstGeom prst="ellipse">
            <a:avLst/>
          </a:prstGeom>
          <a:solidFill>
            <a:srgbClr val="FED002">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5765502" y="0"/>
            <a:ext cx="3378498" cy="1310416"/>
          </a:xfrm>
          <a:custGeom>
            <a:avLst/>
            <a:gdLst/>
            <a:ahLst/>
            <a:cxnLst/>
            <a:rect l="l" t="t" r="r" b="b"/>
            <a:pathLst>
              <a:path w="37492" h="14542" extrusionOk="0">
                <a:moveTo>
                  <a:pt x="1" y="0"/>
                </a:moveTo>
                <a:lnTo>
                  <a:pt x="1" y="10099"/>
                </a:lnTo>
                <a:cubicBezTo>
                  <a:pt x="1128" y="12447"/>
                  <a:pt x="3160" y="14542"/>
                  <a:pt x="5531" y="14542"/>
                </a:cubicBezTo>
                <a:cubicBezTo>
                  <a:pt x="5928" y="14542"/>
                  <a:pt x="6335" y="14483"/>
                  <a:pt x="6748" y="14357"/>
                </a:cubicBezTo>
                <a:cubicBezTo>
                  <a:pt x="10645" y="13167"/>
                  <a:pt x="12048" y="9013"/>
                  <a:pt x="15247" y="7703"/>
                </a:cubicBezTo>
                <a:cubicBezTo>
                  <a:pt x="15945" y="7416"/>
                  <a:pt x="16655" y="7304"/>
                  <a:pt x="17363" y="7304"/>
                </a:cubicBezTo>
                <a:cubicBezTo>
                  <a:pt x="18715" y="7304"/>
                  <a:pt x="20059" y="7714"/>
                  <a:pt x="21285" y="8101"/>
                </a:cubicBezTo>
                <a:cubicBezTo>
                  <a:pt x="23881" y="8921"/>
                  <a:pt x="26534" y="9688"/>
                  <a:pt x="28911" y="9688"/>
                </a:cubicBezTo>
                <a:cubicBezTo>
                  <a:pt x="29383" y="9688"/>
                  <a:pt x="29844" y="9657"/>
                  <a:pt x="30292" y="9591"/>
                </a:cubicBezTo>
                <a:cubicBezTo>
                  <a:pt x="33807" y="9073"/>
                  <a:pt x="35663" y="7594"/>
                  <a:pt x="36880" y="4367"/>
                </a:cubicBezTo>
                <a:cubicBezTo>
                  <a:pt x="37388" y="3014"/>
                  <a:pt x="37492" y="1545"/>
                  <a:pt x="37393" y="0"/>
                </a:cubicBezTo>
                <a:close/>
              </a:path>
            </a:pathLst>
          </a:custGeom>
          <a:solidFill>
            <a:srgbClr val="FED002">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0"/>
        <p:cNvGrpSpPr/>
        <p:nvPr/>
      </p:nvGrpSpPr>
      <p:grpSpPr>
        <a:xfrm>
          <a:off x="0" y="0"/>
          <a:ext cx="0" cy="0"/>
          <a:chOff x="0" y="0"/>
          <a:chExt cx="0" cy="0"/>
        </a:xfrm>
      </p:grpSpPr>
      <p:sp>
        <p:nvSpPr>
          <p:cNvPr id="121" name="Google Shape;121;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22"/>
        <p:cNvGrpSpPr/>
        <p:nvPr/>
      </p:nvGrpSpPr>
      <p:grpSpPr>
        <a:xfrm>
          <a:off x="0" y="0"/>
          <a:ext cx="0" cy="0"/>
          <a:chOff x="0" y="0"/>
          <a:chExt cx="0" cy="0"/>
        </a:xfrm>
      </p:grpSpPr>
      <p:sp>
        <p:nvSpPr>
          <p:cNvPr id="123" name="Google Shape;123;p13"/>
          <p:cNvSpPr/>
          <p:nvPr/>
        </p:nvSpPr>
        <p:spPr>
          <a:xfrm>
            <a:off x="1536" y="3323993"/>
            <a:ext cx="9142528" cy="1819520"/>
          </a:xfrm>
          <a:custGeom>
            <a:avLst/>
            <a:gdLst/>
            <a:ahLst/>
            <a:cxnLst/>
            <a:rect l="l" t="t" r="r" b="b"/>
            <a:pathLst>
              <a:path w="142852" h="28430" extrusionOk="0">
                <a:moveTo>
                  <a:pt x="21147" y="0"/>
                </a:moveTo>
                <a:cubicBezTo>
                  <a:pt x="13697" y="0"/>
                  <a:pt x="6296" y="1895"/>
                  <a:pt x="0" y="5926"/>
                </a:cubicBezTo>
                <a:lnTo>
                  <a:pt x="0" y="28429"/>
                </a:lnTo>
                <a:lnTo>
                  <a:pt x="142852" y="28429"/>
                </a:lnTo>
                <a:lnTo>
                  <a:pt x="142852" y="12344"/>
                </a:lnTo>
                <a:cubicBezTo>
                  <a:pt x="141208" y="8629"/>
                  <a:pt x="136870" y="7022"/>
                  <a:pt x="132811" y="7022"/>
                </a:cubicBezTo>
                <a:cubicBezTo>
                  <a:pt x="132460" y="7022"/>
                  <a:pt x="132112" y="7034"/>
                  <a:pt x="131767" y="7058"/>
                </a:cubicBezTo>
                <a:cubicBezTo>
                  <a:pt x="127433" y="7355"/>
                  <a:pt x="123278" y="9010"/>
                  <a:pt x="118944" y="9391"/>
                </a:cubicBezTo>
                <a:cubicBezTo>
                  <a:pt x="118253" y="9452"/>
                  <a:pt x="117565" y="9481"/>
                  <a:pt x="116879" y="9481"/>
                </a:cubicBezTo>
                <a:cubicBezTo>
                  <a:pt x="105909" y="9481"/>
                  <a:pt x="95570" y="2116"/>
                  <a:pt x="84530" y="2116"/>
                </a:cubicBezTo>
                <a:cubicBezTo>
                  <a:pt x="84167" y="2116"/>
                  <a:pt x="83804" y="2124"/>
                  <a:pt x="83439" y="2140"/>
                </a:cubicBezTo>
                <a:cubicBezTo>
                  <a:pt x="74022" y="2554"/>
                  <a:pt x="65358" y="8595"/>
                  <a:pt x="56005" y="8595"/>
                </a:cubicBezTo>
                <a:cubicBezTo>
                  <a:pt x="55661" y="8595"/>
                  <a:pt x="55317" y="8587"/>
                  <a:pt x="54972" y="8570"/>
                </a:cubicBezTo>
                <a:cubicBezTo>
                  <a:pt x="48328" y="8236"/>
                  <a:pt x="42315" y="4724"/>
                  <a:pt x="36029" y="2533"/>
                </a:cubicBezTo>
                <a:cubicBezTo>
                  <a:pt x="31264" y="870"/>
                  <a:pt x="26194" y="0"/>
                  <a:pt x="21147" y="0"/>
                </a:cubicBezTo>
                <a:close/>
              </a:path>
            </a:pathLst>
          </a:custGeom>
          <a:solidFill>
            <a:srgbClr val="FF4D01">
              <a:alpha val="50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0" y="3342361"/>
            <a:ext cx="9144064" cy="1801152"/>
          </a:xfrm>
          <a:custGeom>
            <a:avLst/>
            <a:gdLst/>
            <a:ahLst/>
            <a:cxnLst/>
            <a:rect l="l" t="t" r="r" b="b"/>
            <a:pathLst>
              <a:path w="142876" h="28143" extrusionOk="0">
                <a:moveTo>
                  <a:pt x="6574" y="1"/>
                </a:moveTo>
                <a:cubicBezTo>
                  <a:pt x="4253" y="1"/>
                  <a:pt x="1915" y="766"/>
                  <a:pt x="1" y="2068"/>
                </a:cubicBezTo>
                <a:lnTo>
                  <a:pt x="1" y="28142"/>
                </a:lnTo>
                <a:lnTo>
                  <a:pt x="142876" y="28142"/>
                </a:lnTo>
                <a:lnTo>
                  <a:pt x="142876" y="10652"/>
                </a:lnTo>
                <a:cubicBezTo>
                  <a:pt x="136786" y="13712"/>
                  <a:pt x="129891" y="15285"/>
                  <a:pt x="122999" y="15285"/>
                </a:cubicBezTo>
                <a:cubicBezTo>
                  <a:pt x="119192" y="15285"/>
                  <a:pt x="115386" y="14805"/>
                  <a:pt x="111717" y="13831"/>
                </a:cubicBezTo>
                <a:cubicBezTo>
                  <a:pt x="107800" y="12795"/>
                  <a:pt x="103990" y="11212"/>
                  <a:pt x="99918" y="10973"/>
                </a:cubicBezTo>
                <a:cubicBezTo>
                  <a:pt x="99531" y="10950"/>
                  <a:pt x="99145" y="10940"/>
                  <a:pt x="98759" y="10940"/>
                </a:cubicBezTo>
                <a:cubicBezTo>
                  <a:pt x="94033" y="10940"/>
                  <a:pt x="89359" y="12544"/>
                  <a:pt x="84643" y="12544"/>
                </a:cubicBezTo>
                <a:cubicBezTo>
                  <a:pt x="84194" y="12544"/>
                  <a:pt x="83746" y="12529"/>
                  <a:pt x="83297" y="12497"/>
                </a:cubicBezTo>
                <a:cubicBezTo>
                  <a:pt x="77403" y="12069"/>
                  <a:pt x="72248" y="8771"/>
                  <a:pt x="67211" y="5854"/>
                </a:cubicBezTo>
                <a:cubicBezTo>
                  <a:pt x="62811" y="3311"/>
                  <a:pt x="57903" y="904"/>
                  <a:pt x="52852" y="904"/>
                </a:cubicBezTo>
                <a:cubicBezTo>
                  <a:pt x="52109" y="904"/>
                  <a:pt x="51362" y="956"/>
                  <a:pt x="50614" y="1067"/>
                </a:cubicBezTo>
                <a:cubicBezTo>
                  <a:pt x="45721" y="1794"/>
                  <a:pt x="41684" y="4913"/>
                  <a:pt x="37529" y="7449"/>
                </a:cubicBezTo>
                <a:cubicBezTo>
                  <a:pt x="34352" y="9397"/>
                  <a:pt x="30619" y="11094"/>
                  <a:pt x="26946" y="11094"/>
                </a:cubicBezTo>
                <a:cubicBezTo>
                  <a:pt x="25815" y="11094"/>
                  <a:pt x="24689" y="10933"/>
                  <a:pt x="23587" y="10569"/>
                </a:cubicBezTo>
                <a:cubicBezTo>
                  <a:pt x="18253" y="8807"/>
                  <a:pt x="15503" y="2937"/>
                  <a:pt x="10347" y="746"/>
                </a:cubicBezTo>
                <a:cubicBezTo>
                  <a:pt x="9145" y="236"/>
                  <a:pt x="7862" y="1"/>
                  <a:pt x="6574" y="1"/>
                </a:cubicBezTo>
                <a:close/>
              </a:path>
            </a:pathLst>
          </a:custGeom>
          <a:solidFill>
            <a:srgbClr val="FF4D01">
              <a:alpha val="50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flipH="1">
            <a:off x="1373" y="4301400"/>
            <a:ext cx="3352483" cy="842139"/>
          </a:xfrm>
          <a:custGeom>
            <a:avLst/>
            <a:gdLst/>
            <a:ahLst/>
            <a:cxnLst/>
            <a:rect l="l" t="t" r="r" b="b"/>
            <a:pathLst>
              <a:path w="136613" h="34317" extrusionOk="0">
                <a:moveTo>
                  <a:pt x="130454" y="1"/>
                </a:moveTo>
                <a:cubicBezTo>
                  <a:pt x="123279" y="1"/>
                  <a:pt x="116079" y="2986"/>
                  <a:pt x="111193" y="8278"/>
                </a:cubicBezTo>
                <a:cubicBezTo>
                  <a:pt x="106847" y="12993"/>
                  <a:pt x="103478" y="19803"/>
                  <a:pt x="97132" y="20708"/>
                </a:cubicBezTo>
                <a:cubicBezTo>
                  <a:pt x="96665" y="20775"/>
                  <a:pt x="96201" y="20806"/>
                  <a:pt x="95741" y="20806"/>
                </a:cubicBezTo>
                <a:cubicBezTo>
                  <a:pt x="90211" y="20806"/>
                  <a:pt x="85124" y="16362"/>
                  <a:pt x="79460" y="16362"/>
                </a:cubicBezTo>
                <a:cubicBezTo>
                  <a:pt x="79453" y="16362"/>
                  <a:pt x="79446" y="16362"/>
                  <a:pt x="79439" y="16362"/>
                </a:cubicBezTo>
                <a:cubicBezTo>
                  <a:pt x="69533" y="16386"/>
                  <a:pt x="63520" y="29543"/>
                  <a:pt x="53614" y="29757"/>
                </a:cubicBezTo>
                <a:cubicBezTo>
                  <a:pt x="53538" y="29758"/>
                  <a:pt x="53461" y="29759"/>
                  <a:pt x="53385" y="29759"/>
                </a:cubicBezTo>
                <a:cubicBezTo>
                  <a:pt x="47007" y="29759"/>
                  <a:pt x="42046" y="24386"/>
                  <a:pt x="36446" y="21268"/>
                </a:cubicBezTo>
                <a:cubicBezTo>
                  <a:pt x="32619" y="19136"/>
                  <a:pt x="28233" y="18045"/>
                  <a:pt x="23849" y="18045"/>
                </a:cubicBezTo>
                <a:cubicBezTo>
                  <a:pt x="20936" y="18045"/>
                  <a:pt x="18024" y="18527"/>
                  <a:pt x="15276" y="19506"/>
                </a:cubicBezTo>
                <a:cubicBezTo>
                  <a:pt x="8406" y="21958"/>
                  <a:pt x="2691" y="27471"/>
                  <a:pt x="1" y="34257"/>
                </a:cubicBezTo>
                <a:lnTo>
                  <a:pt x="136613" y="34317"/>
                </a:lnTo>
                <a:lnTo>
                  <a:pt x="136613" y="765"/>
                </a:lnTo>
                <a:cubicBezTo>
                  <a:pt x="134600" y="250"/>
                  <a:pt x="132528" y="1"/>
                  <a:pt x="130454" y="1"/>
                </a:cubicBezTo>
                <a:close/>
              </a:path>
            </a:pathLst>
          </a:custGeom>
          <a:solidFill>
            <a:srgbClr val="FF4D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txBox="1">
            <a:spLocks noGrp="1"/>
          </p:cNvSpPr>
          <p:nvPr>
            <p:ph type="title"/>
          </p:nvPr>
        </p:nvSpPr>
        <p:spPr>
          <a:xfrm>
            <a:off x="713275" y="445025"/>
            <a:ext cx="4782600" cy="738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27" name="Google Shape;127;p13"/>
          <p:cNvSpPr txBox="1">
            <a:spLocks noGrp="1"/>
          </p:cNvSpPr>
          <p:nvPr>
            <p:ph type="title" idx="2"/>
          </p:nvPr>
        </p:nvSpPr>
        <p:spPr>
          <a:xfrm>
            <a:off x="2010670" y="1582913"/>
            <a:ext cx="22230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8" name="Google Shape;128;p13"/>
          <p:cNvSpPr txBox="1">
            <a:spLocks noGrp="1"/>
          </p:cNvSpPr>
          <p:nvPr>
            <p:ph type="subTitle" idx="1"/>
          </p:nvPr>
        </p:nvSpPr>
        <p:spPr>
          <a:xfrm>
            <a:off x="2010670" y="2005394"/>
            <a:ext cx="2223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13"/>
          <p:cNvSpPr txBox="1">
            <a:spLocks noGrp="1"/>
          </p:cNvSpPr>
          <p:nvPr>
            <p:ph type="title" idx="3"/>
          </p:nvPr>
        </p:nvSpPr>
        <p:spPr>
          <a:xfrm>
            <a:off x="5849971" y="1582913"/>
            <a:ext cx="22230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0" name="Google Shape;130;p13"/>
          <p:cNvSpPr txBox="1">
            <a:spLocks noGrp="1"/>
          </p:cNvSpPr>
          <p:nvPr>
            <p:ph type="subTitle" idx="4"/>
          </p:nvPr>
        </p:nvSpPr>
        <p:spPr>
          <a:xfrm>
            <a:off x="5849971" y="2005395"/>
            <a:ext cx="2223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13"/>
          <p:cNvSpPr txBox="1">
            <a:spLocks noGrp="1"/>
          </p:cNvSpPr>
          <p:nvPr>
            <p:ph type="title" idx="5"/>
          </p:nvPr>
        </p:nvSpPr>
        <p:spPr>
          <a:xfrm>
            <a:off x="2010670" y="3285131"/>
            <a:ext cx="22230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2" name="Google Shape;132;p13"/>
          <p:cNvSpPr txBox="1">
            <a:spLocks noGrp="1"/>
          </p:cNvSpPr>
          <p:nvPr>
            <p:ph type="subTitle" idx="6"/>
          </p:nvPr>
        </p:nvSpPr>
        <p:spPr>
          <a:xfrm>
            <a:off x="2010670" y="3707613"/>
            <a:ext cx="2223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3" name="Google Shape;133;p13"/>
          <p:cNvSpPr txBox="1">
            <a:spLocks noGrp="1"/>
          </p:cNvSpPr>
          <p:nvPr>
            <p:ph type="title" idx="7"/>
          </p:nvPr>
        </p:nvSpPr>
        <p:spPr>
          <a:xfrm>
            <a:off x="5849971" y="3285132"/>
            <a:ext cx="22230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4" name="Google Shape;134;p13"/>
          <p:cNvSpPr txBox="1">
            <a:spLocks noGrp="1"/>
          </p:cNvSpPr>
          <p:nvPr>
            <p:ph type="subTitle" idx="8"/>
          </p:nvPr>
        </p:nvSpPr>
        <p:spPr>
          <a:xfrm>
            <a:off x="5849971" y="3707614"/>
            <a:ext cx="2223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5" name="Google Shape;135;p13"/>
          <p:cNvSpPr txBox="1">
            <a:spLocks noGrp="1"/>
          </p:cNvSpPr>
          <p:nvPr>
            <p:ph type="title" idx="9" hasCustomPrompt="1"/>
          </p:nvPr>
        </p:nvSpPr>
        <p:spPr>
          <a:xfrm>
            <a:off x="1023395" y="1838100"/>
            <a:ext cx="842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4800"/>
              <a:buNone/>
              <a:defRPr sz="2400">
                <a:solidFill>
                  <a:schemeClr val="accent4"/>
                </a:solidFill>
              </a:defRPr>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r>
              <a:t>xx%</a:t>
            </a:r>
          </a:p>
        </p:txBody>
      </p:sp>
      <p:sp>
        <p:nvSpPr>
          <p:cNvPr id="136" name="Google Shape;136;p13"/>
          <p:cNvSpPr txBox="1">
            <a:spLocks noGrp="1"/>
          </p:cNvSpPr>
          <p:nvPr>
            <p:ph type="title" idx="13" hasCustomPrompt="1"/>
          </p:nvPr>
        </p:nvSpPr>
        <p:spPr>
          <a:xfrm>
            <a:off x="1023395" y="3540325"/>
            <a:ext cx="842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4800"/>
              <a:buNone/>
              <a:defRPr sz="2400">
                <a:solidFill>
                  <a:schemeClr val="accent4"/>
                </a:solidFill>
              </a:defRPr>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r>
              <a:t>xx%</a:t>
            </a:r>
          </a:p>
        </p:txBody>
      </p:sp>
      <p:sp>
        <p:nvSpPr>
          <p:cNvPr id="137" name="Google Shape;137;p13"/>
          <p:cNvSpPr txBox="1">
            <a:spLocks noGrp="1"/>
          </p:cNvSpPr>
          <p:nvPr>
            <p:ph type="title" idx="14" hasCustomPrompt="1"/>
          </p:nvPr>
        </p:nvSpPr>
        <p:spPr>
          <a:xfrm>
            <a:off x="4859295" y="1838100"/>
            <a:ext cx="842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4800"/>
              <a:buNone/>
              <a:defRPr sz="2400"/>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r>
              <a:t>xx%</a:t>
            </a:r>
          </a:p>
        </p:txBody>
      </p:sp>
      <p:sp>
        <p:nvSpPr>
          <p:cNvPr id="138" name="Google Shape;138;p13"/>
          <p:cNvSpPr txBox="1">
            <a:spLocks noGrp="1"/>
          </p:cNvSpPr>
          <p:nvPr>
            <p:ph type="title" idx="15" hasCustomPrompt="1"/>
          </p:nvPr>
        </p:nvSpPr>
        <p:spPr>
          <a:xfrm>
            <a:off x="4859295" y="3540325"/>
            <a:ext cx="842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4800"/>
              <a:buNone/>
              <a:defRPr sz="2400"/>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r>
              <a:t>xx%</a:t>
            </a:r>
          </a:p>
        </p:txBody>
      </p:sp>
      <p:sp>
        <p:nvSpPr>
          <p:cNvPr id="139" name="Google Shape;139;p13"/>
          <p:cNvSpPr/>
          <p:nvPr/>
        </p:nvSpPr>
        <p:spPr>
          <a:xfrm rot="10800000">
            <a:off x="4862850" y="-3577"/>
            <a:ext cx="4281237" cy="1305987"/>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rgbClr val="7CACE1">
              <a:alpha val="47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486898" y="2103900"/>
            <a:ext cx="935700" cy="935700"/>
          </a:xfrm>
          <a:prstGeom prst="ellipse">
            <a:avLst/>
          </a:prstGeom>
          <a:solidFill>
            <a:srgbClr val="FF4D01">
              <a:alpha val="50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rot="10800000" flipH="1">
            <a:off x="5960825" y="0"/>
            <a:ext cx="3183175" cy="1044225"/>
          </a:xfrm>
          <a:custGeom>
            <a:avLst/>
            <a:gdLst/>
            <a:ahLst/>
            <a:cxnLst/>
            <a:rect l="l" t="t" r="r" b="b"/>
            <a:pathLst>
              <a:path w="127327" h="41769" extrusionOk="0">
                <a:moveTo>
                  <a:pt x="33782" y="1"/>
                </a:moveTo>
                <a:cubicBezTo>
                  <a:pt x="29984" y="1"/>
                  <a:pt x="26138" y="938"/>
                  <a:pt x="22754" y="2656"/>
                </a:cubicBezTo>
                <a:cubicBezTo>
                  <a:pt x="15812" y="6192"/>
                  <a:pt x="10669" y="12586"/>
                  <a:pt x="7228" y="19575"/>
                </a:cubicBezTo>
                <a:cubicBezTo>
                  <a:pt x="3775" y="26564"/>
                  <a:pt x="1882" y="34184"/>
                  <a:pt x="1" y="41744"/>
                </a:cubicBezTo>
                <a:lnTo>
                  <a:pt x="127326" y="41768"/>
                </a:lnTo>
                <a:lnTo>
                  <a:pt x="127326" y="26766"/>
                </a:lnTo>
                <a:cubicBezTo>
                  <a:pt x="125115" y="27301"/>
                  <a:pt x="122843" y="27563"/>
                  <a:pt x="120569" y="27563"/>
                </a:cubicBezTo>
                <a:cubicBezTo>
                  <a:pt x="114092" y="27563"/>
                  <a:pt x="107601" y="25443"/>
                  <a:pt x="102454" y="21504"/>
                </a:cubicBezTo>
                <a:cubicBezTo>
                  <a:pt x="96791" y="17147"/>
                  <a:pt x="91803" y="10369"/>
                  <a:pt x="84703" y="10369"/>
                </a:cubicBezTo>
                <a:cubicBezTo>
                  <a:pt x="84624" y="10369"/>
                  <a:pt x="84544" y="10370"/>
                  <a:pt x="84464" y="10371"/>
                </a:cubicBezTo>
                <a:cubicBezTo>
                  <a:pt x="77370" y="10524"/>
                  <a:pt x="71793" y="17722"/>
                  <a:pt x="64740" y="17722"/>
                </a:cubicBezTo>
                <a:cubicBezTo>
                  <a:pt x="64643" y="17722"/>
                  <a:pt x="64547" y="17720"/>
                  <a:pt x="64449" y="17718"/>
                </a:cubicBezTo>
                <a:cubicBezTo>
                  <a:pt x="56187" y="17479"/>
                  <a:pt x="51829" y="7943"/>
                  <a:pt x="45007" y="3287"/>
                </a:cubicBezTo>
                <a:cubicBezTo>
                  <a:pt x="41712" y="1036"/>
                  <a:pt x="37773" y="1"/>
                  <a:pt x="33782" y="1"/>
                </a:cubicBezTo>
                <a:close/>
              </a:path>
            </a:pathLst>
          </a:custGeom>
          <a:solidFill>
            <a:srgbClr val="7CACE1">
              <a:alpha val="47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CUSTOM_1_1">
    <p:spTree>
      <p:nvGrpSpPr>
        <p:cNvPr id="1" name="Shape 142"/>
        <p:cNvGrpSpPr/>
        <p:nvPr/>
      </p:nvGrpSpPr>
      <p:grpSpPr>
        <a:xfrm>
          <a:off x="0" y="0"/>
          <a:ext cx="0" cy="0"/>
          <a:chOff x="0" y="0"/>
          <a:chExt cx="0" cy="0"/>
        </a:xfrm>
      </p:grpSpPr>
      <p:sp>
        <p:nvSpPr>
          <p:cNvPr id="143" name="Google Shape;143;p14"/>
          <p:cNvSpPr/>
          <p:nvPr/>
        </p:nvSpPr>
        <p:spPr>
          <a:xfrm>
            <a:off x="-5450" y="1930400"/>
            <a:ext cx="9143812" cy="3213100"/>
          </a:xfrm>
          <a:custGeom>
            <a:avLst/>
            <a:gdLst/>
            <a:ahLst/>
            <a:cxnLst/>
            <a:rect l="l" t="t" r="r" b="b"/>
            <a:pathLst>
              <a:path w="160735" h="128524" extrusionOk="0">
                <a:moveTo>
                  <a:pt x="131935" y="1"/>
                </a:moveTo>
                <a:cubicBezTo>
                  <a:pt x="130608" y="1"/>
                  <a:pt x="129280" y="147"/>
                  <a:pt x="127969" y="461"/>
                </a:cubicBezTo>
                <a:cubicBezTo>
                  <a:pt x="120492" y="2235"/>
                  <a:pt x="115170" y="8783"/>
                  <a:pt x="109824" y="14450"/>
                </a:cubicBezTo>
                <a:cubicBezTo>
                  <a:pt x="105031" y="19520"/>
                  <a:pt x="98894" y="24438"/>
                  <a:pt x="92241" y="24438"/>
                </a:cubicBezTo>
                <a:cubicBezTo>
                  <a:pt x="91457" y="24438"/>
                  <a:pt x="90666" y="24370"/>
                  <a:pt x="89869" y="24225"/>
                </a:cubicBezTo>
                <a:cubicBezTo>
                  <a:pt x="82820" y="22951"/>
                  <a:pt x="77772" y="16082"/>
                  <a:pt x="70807" y="14415"/>
                </a:cubicBezTo>
                <a:cubicBezTo>
                  <a:pt x="69666" y="14141"/>
                  <a:pt x="68527" y="14016"/>
                  <a:pt x="67394" y="14016"/>
                </a:cubicBezTo>
                <a:cubicBezTo>
                  <a:pt x="61032" y="14016"/>
                  <a:pt x="54850" y="17965"/>
                  <a:pt x="49423" y="21785"/>
                </a:cubicBezTo>
                <a:cubicBezTo>
                  <a:pt x="43880" y="25697"/>
                  <a:pt x="37639" y="29806"/>
                  <a:pt x="31135" y="29806"/>
                </a:cubicBezTo>
                <a:cubicBezTo>
                  <a:pt x="30137" y="29806"/>
                  <a:pt x="29132" y="29709"/>
                  <a:pt x="28123" y="29500"/>
                </a:cubicBezTo>
                <a:cubicBezTo>
                  <a:pt x="22956" y="28428"/>
                  <a:pt x="18789" y="24583"/>
                  <a:pt x="13978" y="22392"/>
                </a:cubicBezTo>
                <a:cubicBezTo>
                  <a:pt x="12122" y="21544"/>
                  <a:pt x="9961" y="21056"/>
                  <a:pt x="7875" y="21056"/>
                </a:cubicBezTo>
                <a:cubicBezTo>
                  <a:pt x="4545" y="21056"/>
                  <a:pt x="1406" y="22300"/>
                  <a:pt x="1" y="25309"/>
                </a:cubicBezTo>
                <a:lnTo>
                  <a:pt x="1" y="128524"/>
                </a:lnTo>
                <a:lnTo>
                  <a:pt x="160735" y="128524"/>
                </a:lnTo>
                <a:lnTo>
                  <a:pt x="160735" y="21820"/>
                </a:lnTo>
                <a:cubicBezTo>
                  <a:pt x="156865" y="16070"/>
                  <a:pt x="152317" y="10212"/>
                  <a:pt x="146971" y="5878"/>
                </a:cubicBezTo>
                <a:cubicBezTo>
                  <a:pt x="142692" y="2411"/>
                  <a:pt x="137317" y="1"/>
                  <a:pt x="131935" y="1"/>
                </a:cubicBezTo>
                <a:close/>
              </a:path>
            </a:pathLst>
          </a:custGeom>
          <a:solidFill>
            <a:srgbClr val="FED002">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4"/>
          <p:cNvSpPr/>
          <p:nvPr/>
        </p:nvSpPr>
        <p:spPr>
          <a:xfrm>
            <a:off x="0" y="3063175"/>
            <a:ext cx="9138552" cy="2080325"/>
          </a:xfrm>
          <a:custGeom>
            <a:avLst/>
            <a:gdLst/>
            <a:ahLst/>
            <a:cxnLst/>
            <a:rect l="l" t="t" r="r" b="b"/>
            <a:pathLst>
              <a:path w="160890" h="83213" extrusionOk="0">
                <a:moveTo>
                  <a:pt x="86296" y="0"/>
                </a:moveTo>
                <a:cubicBezTo>
                  <a:pt x="78520" y="0"/>
                  <a:pt x="70747" y="4949"/>
                  <a:pt x="65056" y="11061"/>
                </a:cubicBezTo>
                <a:cubicBezTo>
                  <a:pt x="57984" y="18669"/>
                  <a:pt x="52769" y="28159"/>
                  <a:pt x="45233" y="35219"/>
                </a:cubicBezTo>
                <a:cubicBezTo>
                  <a:pt x="41283" y="38911"/>
                  <a:pt x="36209" y="41946"/>
                  <a:pt x="31144" y="41946"/>
                </a:cubicBezTo>
                <a:cubicBezTo>
                  <a:pt x="29889" y="41946"/>
                  <a:pt x="28634" y="41760"/>
                  <a:pt x="27397" y="41351"/>
                </a:cubicBezTo>
                <a:cubicBezTo>
                  <a:pt x="20170" y="38958"/>
                  <a:pt x="16717" y="30349"/>
                  <a:pt x="14002" y="22741"/>
                </a:cubicBezTo>
                <a:cubicBezTo>
                  <a:pt x="11300" y="15145"/>
                  <a:pt x="7383" y="6596"/>
                  <a:pt x="1" y="4882"/>
                </a:cubicBezTo>
                <a:lnTo>
                  <a:pt x="1" y="83213"/>
                </a:lnTo>
                <a:lnTo>
                  <a:pt x="160854" y="83213"/>
                </a:lnTo>
                <a:lnTo>
                  <a:pt x="160890" y="7037"/>
                </a:lnTo>
                <a:lnTo>
                  <a:pt x="160890" y="7037"/>
                </a:lnTo>
                <a:cubicBezTo>
                  <a:pt x="155306" y="13038"/>
                  <a:pt x="149615" y="19122"/>
                  <a:pt x="142650" y="23098"/>
                </a:cubicBezTo>
                <a:cubicBezTo>
                  <a:pt x="138302" y="25573"/>
                  <a:pt x="133332" y="27125"/>
                  <a:pt x="128450" y="27125"/>
                </a:cubicBezTo>
                <a:cubicBezTo>
                  <a:pt x="125512" y="27125"/>
                  <a:pt x="122605" y="26563"/>
                  <a:pt x="119885" y="25301"/>
                </a:cubicBezTo>
                <a:cubicBezTo>
                  <a:pt x="108764" y="20122"/>
                  <a:pt x="103478" y="4894"/>
                  <a:pt x="91929" y="929"/>
                </a:cubicBezTo>
                <a:cubicBezTo>
                  <a:pt x="90071" y="292"/>
                  <a:pt x="88183" y="0"/>
                  <a:pt x="86296" y="0"/>
                </a:cubicBezTo>
                <a:close/>
              </a:path>
            </a:pathLst>
          </a:custGeom>
          <a:solidFill>
            <a:srgbClr val="FED002">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4"/>
          <p:cNvSpPr/>
          <p:nvPr/>
        </p:nvSpPr>
        <p:spPr>
          <a:xfrm>
            <a:off x="33853" y="3545475"/>
            <a:ext cx="9110152" cy="1598025"/>
          </a:xfrm>
          <a:custGeom>
            <a:avLst/>
            <a:gdLst/>
            <a:ahLst/>
            <a:cxnLst/>
            <a:rect l="l" t="t" r="r" b="b"/>
            <a:pathLst>
              <a:path w="160390" h="63921" extrusionOk="0">
                <a:moveTo>
                  <a:pt x="25594" y="1"/>
                </a:moveTo>
                <a:cubicBezTo>
                  <a:pt x="24854" y="1"/>
                  <a:pt x="24109" y="50"/>
                  <a:pt x="23360" y="151"/>
                </a:cubicBezTo>
                <a:cubicBezTo>
                  <a:pt x="17014" y="1020"/>
                  <a:pt x="11549" y="5616"/>
                  <a:pt x="7882" y="11176"/>
                </a:cubicBezTo>
                <a:cubicBezTo>
                  <a:pt x="4215" y="16737"/>
                  <a:pt x="2084" y="23249"/>
                  <a:pt x="0" y="29679"/>
                </a:cubicBezTo>
                <a:lnTo>
                  <a:pt x="24" y="63921"/>
                </a:lnTo>
                <a:lnTo>
                  <a:pt x="160294" y="63921"/>
                </a:lnTo>
                <a:lnTo>
                  <a:pt x="160294" y="59647"/>
                </a:lnTo>
                <a:cubicBezTo>
                  <a:pt x="160389" y="56503"/>
                  <a:pt x="158079" y="53789"/>
                  <a:pt x="155460" y="52301"/>
                </a:cubicBezTo>
                <a:cubicBezTo>
                  <a:pt x="152852" y="50812"/>
                  <a:pt x="149888" y="50193"/>
                  <a:pt x="147149" y="48979"/>
                </a:cubicBezTo>
                <a:cubicBezTo>
                  <a:pt x="139410" y="45550"/>
                  <a:pt x="134303" y="37834"/>
                  <a:pt x="128504" y="31405"/>
                </a:cubicBezTo>
                <a:cubicBezTo>
                  <a:pt x="123628" y="25989"/>
                  <a:pt x="117052" y="21086"/>
                  <a:pt x="110283" y="21086"/>
                </a:cubicBezTo>
                <a:cubicBezTo>
                  <a:pt x="109002" y="21086"/>
                  <a:pt x="107714" y="21261"/>
                  <a:pt x="106430" y="21642"/>
                </a:cubicBezTo>
                <a:cubicBezTo>
                  <a:pt x="98441" y="23999"/>
                  <a:pt x="93952" y="33322"/>
                  <a:pt x="86368" y="36906"/>
                </a:cubicBezTo>
                <a:cubicBezTo>
                  <a:pt x="84111" y="37971"/>
                  <a:pt x="81720" y="38448"/>
                  <a:pt x="79303" y="38448"/>
                </a:cubicBezTo>
                <a:cubicBezTo>
                  <a:pt x="73482" y="38448"/>
                  <a:pt x="67511" y="35682"/>
                  <a:pt x="62901" y="31703"/>
                </a:cubicBezTo>
                <a:cubicBezTo>
                  <a:pt x="56245" y="25952"/>
                  <a:pt x="51637" y="17999"/>
                  <a:pt x="45780" y="11331"/>
                </a:cubicBezTo>
                <a:cubicBezTo>
                  <a:pt x="40448" y="5250"/>
                  <a:pt x="33274" y="1"/>
                  <a:pt x="25594" y="1"/>
                </a:cubicBezTo>
                <a:close/>
              </a:path>
            </a:pathLst>
          </a:custGeom>
          <a:solidFill>
            <a:srgbClr val="FED002">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4"/>
          <p:cNvSpPr/>
          <p:nvPr/>
        </p:nvSpPr>
        <p:spPr>
          <a:xfrm>
            <a:off x="1225603" y="794450"/>
            <a:ext cx="1002600" cy="1002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4"/>
          <p:cNvSpPr/>
          <p:nvPr/>
        </p:nvSpPr>
        <p:spPr>
          <a:xfrm rot="10800000" flipH="1">
            <a:off x="0" y="59"/>
            <a:ext cx="9134420" cy="647641"/>
          </a:xfrm>
          <a:custGeom>
            <a:avLst/>
            <a:gdLst/>
            <a:ahLst/>
            <a:cxnLst/>
            <a:rect l="l" t="t" r="r" b="b"/>
            <a:pathLst>
              <a:path w="142876" h="28143" extrusionOk="0">
                <a:moveTo>
                  <a:pt x="6574" y="1"/>
                </a:moveTo>
                <a:cubicBezTo>
                  <a:pt x="4253" y="1"/>
                  <a:pt x="1915" y="766"/>
                  <a:pt x="1" y="2068"/>
                </a:cubicBezTo>
                <a:lnTo>
                  <a:pt x="1" y="28142"/>
                </a:lnTo>
                <a:lnTo>
                  <a:pt x="142876" y="28142"/>
                </a:lnTo>
                <a:lnTo>
                  <a:pt x="142876" y="10652"/>
                </a:lnTo>
                <a:cubicBezTo>
                  <a:pt x="136786" y="13712"/>
                  <a:pt x="129891" y="15285"/>
                  <a:pt x="122999" y="15285"/>
                </a:cubicBezTo>
                <a:cubicBezTo>
                  <a:pt x="119192" y="15285"/>
                  <a:pt x="115386" y="14805"/>
                  <a:pt x="111717" y="13831"/>
                </a:cubicBezTo>
                <a:cubicBezTo>
                  <a:pt x="107800" y="12795"/>
                  <a:pt x="103990" y="11212"/>
                  <a:pt x="99918" y="10973"/>
                </a:cubicBezTo>
                <a:cubicBezTo>
                  <a:pt x="99531" y="10950"/>
                  <a:pt x="99145" y="10940"/>
                  <a:pt x="98759" y="10940"/>
                </a:cubicBezTo>
                <a:cubicBezTo>
                  <a:pt x="94033" y="10940"/>
                  <a:pt x="89359" y="12544"/>
                  <a:pt x="84643" y="12544"/>
                </a:cubicBezTo>
                <a:cubicBezTo>
                  <a:pt x="84194" y="12544"/>
                  <a:pt x="83746" y="12529"/>
                  <a:pt x="83297" y="12497"/>
                </a:cubicBezTo>
                <a:cubicBezTo>
                  <a:pt x="77403" y="12069"/>
                  <a:pt x="72248" y="8771"/>
                  <a:pt x="67211" y="5854"/>
                </a:cubicBezTo>
                <a:cubicBezTo>
                  <a:pt x="62811" y="3311"/>
                  <a:pt x="57903" y="904"/>
                  <a:pt x="52852" y="904"/>
                </a:cubicBezTo>
                <a:cubicBezTo>
                  <a:pt x="52109" y="904"/>
                  <a:pt x="51362" y="956"/>
                  <a:pt x="50614" y="1067"/>
                </a:cubicBezTo>
                <a:cubicBezTo>
                  <a:pt x="45721" y="1794"/>
                  <a:pt x="41684" y="4913"/>
                  <a:pt x="37529" y="7449"/>
                </a:cubicBezTo>
                <a:cubicBezTo>
                  <a:pt x="34352" y="9397"/>
                  <a:pt x="30619" y="11094"/>
                  <a:pt x="26946" y="11094"/>
                </a:cubicBezTo>
                <a:cubicBezTo>
                  <a:pt x="25815" y="11094"/>
                  <a:pt x="24689" y="10933"/>
                  <a:pt x="23587" y="10569"/>
                </a:cubicBezTo>
                <a:cubicBezTo>
                  <a:pt x="18253" y="8807"/>
                  <a:pt x="15503" y="2937"/>
                  <a:pt x="10347" y="746"/>
                </a:cubicBezTo>
                <a:cubicBezTo>
                  <a:pt x="9145" y="236"/>
                  <a:pt x="7862" y="1"/>
                  <a:pt x="6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p:nvPr/>
        </p:nvSpPr>
        <p:spPr>
          <a:xfrm>
            <a:off x="1082725" y="746825"/>
            <a:ext cx="6988200" cy="36420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4"/>
          <p:cNvSpPr txBox="1">
            <a:spLocks noGrp="1"/>
          </p:cNvSpPr>
          <p:nvPr>
            <p:ph type="title"/>
          </p:nvPr>
        </p:nvSpPr>
        <p:spPr>
          <a:xfrm>
            <a:off x="4007728" y="1790000"/>
            <a:ext cx="2784300" cy="923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0" name="Google Shape;150;p14"/>
          <p:cNvSpPr txBox="1">
            <a:spLocks noGrp="1"/>
          </p:cNvSpPr>
          <p:nvPr>
            <p:ph type="title" idx="2" hasCustomPrompt="1"/>
          </p:nvPr>
        </p:nvSpPr>
        <p:spPr>
          <a:xfrm>
            <a:off x="2454418" y="2086214"/>
            <a:ext cx="1248300" cy="91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1" name="Google Shape;151;p14"/>
          <p:cNvSpPr txBox="1">
            <a:spLocks noGrp="1"/>
          </p:cNvSpPr>
          <p:nvPr>
            <p:ph type="subTitle" idx="1"/>
          </p:nvPr>
        </p:nvSpPr>
        <p:spPr>
          <a:xfrm>
            <a:off x="4007718" y="2640097"/>
            <a:ext cx="27843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9">
    <p:spTree>
      <p:nvGrpSpPr>
        <p:cNvPr id="1" name="Shape 171"/>
        <p:cNvGrpSpPr/>
        <p:nvPr/>
      </p:nvGrpSpPr>
      <p:grpSpPr>
        <a:xfrm>
          <a:off x="0" y="0"/>
          <a:ext cx="0" cy="0"/>
          <a:chOff x="0" y="0"/>
          <a:chExt cx="0" cy="0"/>
        </a:xfrm>
      </p:grpSpPr>
      <p:sp>
        <p:nvSpPr>
          <p:cNvPr id="172" name="Google Shape;172;p16"/>
          <p:cNvSpPr txBox="1">
            <a:spLocks noGrp="1"/>
          </p:cNvSpPr>
          <p:nvPr>
            <p:ph type="title"/>
          </p:nvPr>
        </p:nvSpPr>
        <p:spPr>
          <a:xfrm>
            <a:off x="713275" y="445025"/>
            <a:ext cx="7717500" cy="740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73" name="Google Shape;173;p16"/>
          <p:cNvSpPr/>
          <p:nvPr/>
        </p:nvSpPr>
        <p:spPr>
          <a:xfrm rot="10800000" flipH="1">
            <a:off x="1" y="-102"/>
            <a:ext cx="1771771" cy="693977"/>
          </a:xfrm>
          <a:custGeom>
            <a:avLst/>
            <a:gdLst/>
            <a:ahLst/>
            <a:cxnLst/>
            <a:rect l="l" t="t" r="r" b="b"/>
            <a:pathLst>
              <a:path w="141685" h="55496" extrusionOk="0">
                <a:moveTo>
                  <a:pt x="24" y="1"/>
                </a:moveTo>
                <a:lnTo>
                  <a:pt x="0" y="55495"/>
                </a:lnTo>
                <a:lnTo>
                  <a:pt x="141685" y="55495"/>
                </a:lnTo>
                <a:cubicBezTo>
                  <a:pt x="140553" y="46340"/>
                  <a:pt x="135874" y="37672"/>
                  <a:pt x="128838" y="31707"/>
                </a:cubicBezTo>
                <a:cubicBezTo>
                  <a:pt x="122188" y="26070"/>
                  <a:pt x="113497" y="22900"/>
                  <a:pt x="104784" y="22900"/>
                </a:cubicBezTo>
                <a:cubicBezTo>
                  <a:pt x="104277" y="22900"/>
                  <a:pt x="103770" y="22910"/>
                  <a:pt x="103263" y="22932"/>
                </a:cubicBezTo>
                <a:cubicBezTo>
                  <a:pt x="100036" y="23064"/>
                  <a:pt x="96758" y="23618"/>
                  <a:pt x="93542" y="23618"/>
                </a:cubicBezTo>
                <a:cubicBezTo>
                  <a:pt x="91834" y="23618"/>
                  <a:pt x="90143" y="23462"/>
                  <a:pt x="88487" y="23003"/>
                </a:cubicBezTo>
                <a:cubicBezTo>
                  <a:pt x="76986" y="19836"/>
                  <a:pt x="72247" y="3846"/>
                  <a:pt x="60508" y="1763"/>
                </a:cubicBezTo>
                <a:cubicBezTo>
                  <a:pt x="59680" y="1616"/>
                  <a:pt x="58853" y="1547"/>
                  <a:pt x="58028" y="1547"/>
                </a:cubicBezTo>
                <a:cubicBezTo>
                  <a:pt x="53367" y="1547"/>
                  <a:pt x="48791" y="3731"/>
                  <a:pt x="44815" y="6311"/>
                </a:cubicBezTo>
                <a:cubicBezTo>
                  <a:pt x="40124" y="9347"/>
                  <a:pt x="35767" y="13038"/>
                  <a:pt x="30528" y="14967"/>
                </a:cubicBezTo>
                <a:cubicBezTo>
                  <a:pt x="28164" y="15831"/>
                  <a:pt x="25685" y="16237"/>
                  <a:pt x="23200" y="16237"/>
                </a:cubicBezTo>
                <a:cubicBezTo>
                  <a:pt x="13195" y="16237"/>
                  <a:pt x="3095" y="9662"/>
                  <a:pt x="24" y="1"/>
                </a:cubicBezTo>
                <a:close/>
              </a:path>
            </a:pathLst>
          </a:custGeom>
          <a:solidFill>
            <a:srgbClr val="FF4D01">
              <a:alpha val="50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rot="10800000" flipH="1">
            <a:off x="0" y="27"/>
            <a:ext cx="2581257" cy="448392"/>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rgbClr val="FF4D01">
              <a:alpha val="50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6"/>
          <p:cNvSpPr/>
          <p:nvPr/>
        </p:nvSpPr>
        <p:spPr>
          <a:xfrm>
            <a:off x="-114300" y="751025"/>
            <a:ext cx="527700" cy="527700"/>
          </a:xfrm>
          <a:prstGeom prst="ellipse">
            <a:avLst/>
          </a:prstGeom>
          <a:solidFill>
            <a:srgbClr val="FF4D01">
              <a:alpha val="50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flipH="1">
            <a:off x="6178287" y="4238625"/>
            <a:ext cx="2965713" cy="904869"/>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77"/>
        <p:cNvGrpSpPr/>
        <p:nvPr/>
      </p:nvGrpSpPr>
      <p:grpSpPr>
        <a:xfrm>
          <a:off x="0" y="0"/>
          <a:ext cx="0" cy="0"/>
          <a:chOff x="0" y="0"/>
          <a:chExt cx="0" cy="0"/>
        </a:xfrm>
      </p:grpSpPr>
      <p:sp>
        <p:nvSpPr>
          <p:cNvPr id="178" name="Google Shape;178;p17"/>
          <p:cNvSpPr/>
          <p:nvPr/>
        </p:nvSpPr>
        <p:spPr>
          <a:xfrm>
            <a:off x="-1428450" y="3001665"/>
            <a:ext cx="6291452" cy="2141830"/>
          </a:xfrm>
          <a:custGeom>
            <a:avLst/>
            <a:gdLst/>
            <a:ahLst/>
            <a:cxnLst/>
            <a:rect l="l" t="t" r="r" b="b"/>
            <a:pathLst>
              <a:path w="29571" h="10067" extrusionOk="0">
                <a:moveTo>
                  <a:pt x="10181" y="0"/>
                </a:moveTo>
                <a:cubicBezTo>
                  <a:pt x="5410" y="0"/>
                  <a:pt x="2293" y="2806"/>
                  <a:pt x="0" y="10066"/>
                </a:cubicBezTo>
                <a:lnTo>
                  <a:pt x="29570" y="10066"/>
                </a:lnTo>
                <a:cubicBezTo>
                  <a:pt x="16901" y="4324"/>
                  <a:pt x="15443" y="0"/>
                  <a:pt x="10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7"/>
          <p:cNvSpPr/>
          <p:nvPr/>
        </p:nvSpPr>
        <p:spPr>
          <a:xfrm rot="10800000" flipH="1">
            <a:off x="25" y="3647710"/>
            <a:ext cx="4862994" cy="1495790"/>
          </a:xfrm>
          <a:custGeom>
            <a:avLst/>
            <a:gdLst/>
            <a:ahLst/>
            <a:cxnLst/>
            <a:rect l="l" t="t" r="r" b="b"/>
            <a:pathLst>
              <a:path w="37492" h="14542" extrusionOk="0">
                <a:moveTo>
                  <a:pt x="1" y="0"/>
                </a:moveTo>
                <a:lnTo>
                  <a:pt x="1" y="10099"/>
                </a:lnTo>
                <a:cubicBezTo>
                  <a:pt x="1128" y="12447"/>
                  <a:pt x="3160" y="14542"/>
                  <a:pt x="5531" y="14542"/>
                </a:cubicBezTo>
                <a:cubicBezTo>
                  <a:pt x="5928" y="14542"/>
                  <a:pt x="6335" y="14483"/>
                  <a:pt x="6748" y="14357"/>
                </a:cubicBezTo>
                <a:cubicBezTo>
                  <a:pt x="10645" y="13167"/>
                  <a:pt x="12048" y="9013"/>
                  <a:pt x="15247" y="7703"/>
                </a:cubicBezTo>
                <a:cubicBezTo>
                  <a:pt x="15945" y="7416"/>
                  <a:pt x="16655" y="7304"/>
                  <a:pt x="17363" y="7304"/>
                </a:cubicBezTo>
                <a:cubicBezTo>
                  <a:pt x="18715" y="7304"/>
                  <a:pt x="20059" y="7714"/>
                  <a:pt x="21285" y="8101"/>
                </a:cubicBezTo>
                <a:cubicBezTo>
                  <a:pt x="23881" y="8921"/>
                  <a:pt x="26534" y="9688"/>
                  <a:pt x="28911" y="9688"/>
                </a:cubicBezTo>
                <a:cubicBezTo>
                  <a:pt x="29383" y="9688"/>
                  <a:pt x="29844" y="9657"/>
                  <a:pt x="30292" y="9591"/>
                </a:cubicBezTo>
                <a:cubicBezTo>
                  <a:pt x="33807" y="9073"/>
                  <a:pt x="35663" y="7594"/>
                  <a:pt x="36880" y="4367"/>
                </a:cubicBezTo>
                <a:cubicBezTo>
                  <a:pt x="37388" y="3014"/>
                  <a:pt x="37492" y="1545"/>
                  <a:pt x="37393" y="0"/>
                </a:cubicBezTo>
                <a:close/>
              </a:path>
            </a:pathLst>
          </a:custGeom>
          <a:solidFill>
            <a:srgbClr val="01967A">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7"/>
          <p:cNvSpPr/>
          <p:nvPr/>
        </p:nvSpPr>
        <p:spPr>
          <a:xfrm rot="10800000" flipH="1">
            <a:off x="25" y="4476746"/>
            <a:ext cx="2528004" cy="666754"/>
          </a:xfrm>
          <a:custGeom>
            <a:avLst/>
            <a:gdLst/>
            <a:ahLst/>
            <a:cxnLst/>
            <a:rect l="l" t="t" r="r" b="b"/>
            <a:pathLst>
              <a:path w="34571" h="9118" extrusionOk="0">
                <a:moveTo>
                  <a:pt x="0" y="0"/>
                </a:moveTo>
                <a:lnTo>
                  <a:pt x="0" y="6338"/>
                </a:lnTo>
                <a:cubicBezTo>
                  <a:pt x="943" y="7967"/>
                  <a:pt x="2339" y="9118"/>
                  <a:pt x="4255" y="9118"/>
                </a:cubicBezTo>
                <a:cubicBezTo>
                  <a:pt x="4290" y="9118"/>
                  <a:pt x="4326" y="9117"/>
                  <a:pt x="4362" y="9117"/>
                </a:cubicBezTo>
                <a:cubicBezTo>
                  <a:pt x="6420" y="9073"/>
                  <a:pt x="8510" y="7490"/>
                  <a:pt x="10405" y="6305"/>
                </a:cubicBezTo>
                <a:cubicBezTo>
                  <a:pt x="12479" y="5012"/>
                  <a:pt x="16256" y="1807"/>
                  <a:pt x="19035" y="1687"/>
                </a:cubicBezTo>
                <a:cubicBezTo>
                  <a:pt x="19099" y="1685"/>
                  <a:pt x="19164" y="1683"/>
                  <a:pt x="19229" y="1683"/>
                </a:cubicBezTo>
                <a:cubicBezTo>
                  <a:pt x="21978" y="1683"/>
                  <a:pt x="25338" y="4009"/>
                  <a:pt x="27327" y="4766"/>
                </a:cubicBezTo>
                <a:cubicBezTo>
                  <a:pt x="28374" y="5162"/>
                  <a:pt x="29407" y="5376"/>
                  <a:pt x="30348" y="5376"/>
                </a:cubicBezTo>
                <a:cubicBezTo>
                  <a:pt x="32168" y="5376"/>
                  <a:pt x="33645" y="4574"/>
                  <a:pt x="34221" y="2735"/>
                </a:cubicBezTo>
                <a:cubicBezTo>
                  <a:pt x="34500" y="1835"/>
                  <a:pt x="34571" y="912"/>
                  <a:pt x="34527" y="0"/>
                </a:cubicBezTo>
                <a:close/>
              </a:path>
            </a:pathLst>
          </a:custGeom>
          <a:solidFill>
            <a:srgbClr val="01967A">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7"/>
          <p:cNvSpPr/>
          <p:nvPr/>
        </p:nvSpPr>
        <p:spPr>
          <a:xfrm rot="10800000" flipH="1">
            <a:off x="25" y="4212189"/>
            <a:ext cx="2873301" cy="931311"/>
          </a:xfrm>
          <a:custGeom>
            <a:avLst/>
            <a:gdLst/>
            <a:ahLst/>
            <a:cxnLst/>
            <a:rect l="l" t="t" r="r" b="b"/>
            <a:pathLst>
              <a:path w="39293" h="17682" extrusionOk="0">
                <a:moveTo>
                  <a:pt x="1" y="1"/>
                </a:moveTo>
                <a:lnTo>
                  <a:pt x="1" y="12987"/>
                </a:lnTo>
                <a:cubicBezTo>
                  <a:pt x="1797" y="11513"/>
                  <a:pt x="3849" y="10263"/>
                  <a:pt x="6344" y="9816"/>
                </a:cubicBezTo>
                <a:cubicBezTo>
                  <a:pt x="6911" y="9714"/>
                  <a:pt x="7498" y="9667"/>
                  <a:pt x="8094" y="9667"/>
                </a:cubicBezTo>
                <a:cubicBezTo>
                  <a:pt x="10310" y="9667"/>
                  <a:pt x="12641" y="10313"/>
                  <a:pt x="14521" y="11169"/>
                </a:cubicBezTo>
                <a:cubicBezTo>
                  <a:pt x="18573" y="13008"/>
                  <a:pt x="22965" y="17682"/>
                  <a:pt x="28417" y="17682"/>
                </a:cubicBezTo>
                <a:cubicBezTo>
                  <a:pt x="29018" y="17682"/>
                  <a:pt x="29631" y="17625"/>
                  <a:pt x="30259" y="17502"/>
                </a:cubicBezTo>
                <a:cubicBezTo>
                  <a:pt x="36012" y="16361"/>
                  <a:pt x="36301" y="11693"/>
                  <a:pt x="37552" y="7681"/>
                </a:cubicBezTo>
                <a:cubicBezTo>
                  <a:pt x="38250" y="5421"/>
                  <a:pt x="38583" y="2616"/>
                  <a:pt x="39293" y="1"/>
                </a:cubicBezTo>
                <a:close/>
              </a:path>
            </a:pathLst>
          </a:custGeom>
          <a:solidFill>
            <a:srgbClr val="01967A">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7"/>
          <p:cNvSpPr/>
          <p:nvPr/>
        </p:nvSpPr>
        <p:spPr>
          <a:xfrm rot="10800000">
            <a:off x="1931774" y="-9"/>
            <a:ext cx="8600799" cy="2928062"/>
          </a:xfrm>
          <a:custGeom>
            <a:avLst/>
            <a:gdLst/>
            <a:ahLst/>
            <a:cxnLst/>
            <a:rect l="l" t="t" r="r" b="b"/>
            <a:pathLst>
              <a:path w="29571" h="10067" extrusionOk="0">
                <a:moveTo>
                  <a:pt x="10181" y="0"/>
                </a:moveTo>
                <a:cubicBezTo>
                  <a:pt x="5410" y="0"/>
                  <a:pt x="2293" y="2806"/>
                  <a:pt x="0" y="10066"/>
                </a:cubicBezTo>
                <a:lnTo>
                  <a:pt x="29570" y="10066"/>
                </a:lnTo>
                <a:cubicBezTo>
                  <a:pt x="16901" y="4324"/>
                  <a:pt x="15443" y="0"/>
                  <a:pt x="10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7"/>
          <p:cNvSpPr/>
          <p:nvPr/>
        </p:nvSpPr>
        <p:spPr>
          <a:xfrm rot="10800000" flipH="1">
            <a:off x="4936300" y="-19"/>
            <a:ext cx="4207839" cy="1074716"/>
          </a:xfrm>
          <a:custGeom>
            <a:avLst/>
            <a:gdLst/>
            <a:ahLst/>
            <a:cxnLst/>
            <a:rect l="l" t="t" r="r" b="b"/>
            <a:pathLst>
              <a:path w="127327" h="41769" extrusionOk="0">
                <a:moveTo>
                  <a:pt x="33782" y="1"/>
                </a:moveTo>
                <a:cubicBezTo>
                  <a:pt x="29984" y="1"/>
                  <a:pt x="26138" y="938"/>
                  <a:pt x="22754" y="2656"/>
                </a:cubicBezTo>
                <a:cubicBezTo>
                  <a:pt x="15812" y="6192"/>
                  <a:pt x="10669" y="12586"/>
                  <a:pt x="7228" y="19575"/>
                </a:cubicBezTo>
                <a:cubicBezTo>
                  <a:pt x="3775" y="26564"/>
                  <a:pt x="1882" y="34184"/>
                  <a:pt x="1" y="41744"/>
                </a:cubicBezTo>
                <a:lnTo>
                  <a:pt x="127326" y="41768"/>
                </a:lnTo>
                <a:lnTo>
                  <a:pt x="127326" y="26766"/>
                </a:lnTo>
                <a:cubicBezTo>
                  <a:pt x="125115" y="27301"/>
                  <a:pt x="122843" y="27563"/>
                  <a:pt x="120569" y="27563"/>
                </a:cubicBezTo>
                <a:cubicBezTo>
                  <a:pt x="114092" y="27563"/>
                  <a:pt x="107601" y="25443"/>
                  <a:pt x="102454" y="21504"/>
                </a:cubicBezTo>
                <a:cubicBezTo>
                  <a:pt x="96791" y="17147"/>
                  <a:pt x="91803" y="10369"/>
                  <a:pt x="84703" y="10369"/>
                </a:cubicBezTo>
                <a:cubicBezTo>
                  <a:pt x="84624" y="10369"/>
                  <a:pt x="84544" y="10370"/>
                  <a:pt x="84464" y="10371"/>
                </a:cubicBezTo>
                <a:cubicBezTo>
                  <a:pt x="77370" y="10524"/>
                  <a:pt x="71793" y="17722"/>
                  <a:pt x="64740" y="17722"/>
                </a:cubicBezTo>
                <a:cubicBezTo>
                  <a:pt x="64643" y="17722"/>
                  <a:pt x="64547" y="17720"/>
                  <a:pt x="64449" y="17718"/>
                </a:cubicBezTo>
                <a:cubicBezTo>
                  <a:pt x="56187" y="17479"/>
                  <a:pt x="51829" y="7943"/>
                  <a:pt x="45007" y="3287"/>
                </a:cubicBezTo>
                <a:cubicBezTo>
                  <a:pt x="41712" y="1036"/>
                  <a:pt x="37773" y="1"/>
                  <a:pt x="33782" y="1"/>
                </a:cubicBezTo>
                <a:close/>
              </a:path>
            </a:pathLst>
          </a:custGeom>
          <a:solidFill>
            <a:srgbClr val="FED002">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7"/>
          <p:cNvSpPr/>
          <p:nvPr/>
        </p:nvSpPr>
        <p:spPr>
          <a:xfrm>
            <a:off x="8537750" y="2286104"/>
            <a:ext cx="959100" cy="959100"/>
          </a:xfrm>
          <a:prstGeom prst="ellipse">
            <a:avLst/>
          </a:prstGeom>
          <a:solidFill>
            <a:srgbClr val="FED002">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7"/>
          <p:cNvSpPr txBox="1">
            <a:spLocks noGrp="1"/>
          </p:cNvSpPr>
          <p:nvPr>
            <p:ph type="title"/>
          </p:nvPr>
        </p:nvSpPr>
        <p:spPr>
          <a:xfrm>
            <a:off x="2590848" y="1293438"/>
            <a:ext cx="3962400" cy="1293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7200"/>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6" name="Google Shape;186;p17"/>
          <p:cNvSpPr txBox="1">
            <a:spLocks noGrp="1"/>
          </p:cNvSpPr>
          <p:nvPr>
            <p:ph type="subTitle" idx="1"/>
          </p:nvPr>
        </p:nvSpPr>
        <p:spPr>
          <a:xfrm>
            <a:off x="2590825" y="2826413"/>
            <a:ext cx="3962400" cy="101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3">
  <p:cSld name="CUSTOM_2_1_1_1">
    <p:spTree>
      <p:nvGrpSpPr>
        <p:cNvPr id="1" name="Shape 208"/>
        <p:cNvGrpSpPr/>
        <p:nvPr/>
      </p:nvGrpSpPr>
      <p:grpSpPr>
        <a:xfrm>
          <a:off x="0" y="0"/>
          <a:ext cx="0" cy="0"/>
          <a:chOff x="0" y="0"/>
          <a:chExt cx="0" cy="0"/>
        </a:xfrm>
      </p:grpSpPr>
      <p:sp>
        <p:nvSpPr>
          <p:cNvPr id="209" name="Google Shape;209;p20"/>
          <p:cNvSpPr txBox="1">
            <a:spLocks noGrp="1"/>
          </p:cNvSpPr>
          <p:nvPr>
            <p:ph type="subTitle" idx="1"/>
          </p:nvPr>
        </p:nvSpPr>
        <p:spPr>
          <a:xfrm>
            <a:off x="5067675" y="2223150"/>
            <a:ext cx="2670000" cy="10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0" name="Google Shape;210;p20"/>
          <p:cNvSpPr txBox="1">
            <a:spLocks noGrp="1"/>
          </p:cNvSpPr>
          <p:nvPr>
            <p:ph type="title"/>
          </p:nvPr>
        </p:nvSpPr>
        <p:spPr>
          <a:xfrm>
            <a:off x="5067675" y="930150"/>
            <a:ext cx="2670000" cy="1293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11" name="Google Shape;211;p20"/>
          <p:cNvSpPr/>
          <p:nvPr/>
        </p:nvSpPr>
        <p:spPr>
          <a:xfrm rot="10800000" flipH="1">
            <a:off x="4054" y="-6"/>
            <a:ext cx="2806438" cy="1819281"/>
          </a:xfrm>
          <a:custGeom>
            <a:avLst/>
            <a:gdLst/>
            <a:ahLst/>
            <a:cxnLst/>
            <a:rect l="l" t="t" r="r" b="b"/>
            <a:pathLst>
              <a:path w="42033" h="27248" extrusionOk="0">
                <a:moveTo>
                  <a:pt x="2981" y="1"/>
                </a:moveTo>
                <a:cubicBezTo>
                  <a:pt x="1985" y="1"/>
                  <a:pt x="989" y="68"/>
                  <a:pt x="0" y="205"/>
                </a:cubicBezTo>
                <a:lnTo>
                  <a:pt x="0" y="27248"/>
                </a:lnTo>
                <a:lnTo>
                  <a:pt x="42033" y="27242"/>
                </a:lnTo>
                <a:cubicBezTo>
                  <a:pt x="41410" y="25081"/>
                  <a:pt x="39189" y="23847"/>
                  <a:pt x="37125" y="22957"/>
                </a:cubicBezTo>
                <a:cubicBezTo>
                  <a:pt x="35062" y="22068"/>
                  <a:pt x="32786" y="21140"/>
                  <a:pt x="31721" y="19163"/>
                </a:cubicBezTo>
                <a:cubicBezTo>
                  <a:pt x="30957" y="17733"/>
                  <a:pt x="30957" y="15959"/>
                  <a:pt x="30012" y="14644"/>
                </a:cubicBezTo>
                <a:cubicBezTo>
                  <a:pt x="28773" y="12908"/>
                  <a:pt x="26382" y="12564"/>
                  <a:pt x="24505" y="11559"/>
                </a:cubicBezTo>
                <a:cubicBezTo>
                  <a:pt x="22337" y="10402"/>
                  <a:pt x="20825" y="8339"/>
                  <a:pt x="19089" y="6603"/>
                </a:cubicBezTo>
                <a:cubicBezTo>
                  <a:pt x="14872" y="2395"/>
                  <a:pt x="8929" y="1"/>
                  <a:pt x="29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0"/>
          <p:cNvSpPr/>
          <p:nvPr/>
        </p:nvSpPr>
        <p:spPr>
          <a:xfrm rot="10800000" flipH="1">
            <a:off x="3967" y="-3577"/>
            <a:ext cx="4281237" cy="1305987"/>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rgbClr val="7CACE1">
              <a:alpha val="47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0"/>
          <p:cNvSpPr/>
          <p:nvPr/>
        </p:nvSpPr>
        <p:spPr>
          <a:xfrm rot="10800000">
            <a:off x="3920" y="-41"/>
            <a:ext cx="2648083" cy="868691"/>
          </a:xfrm>
          <a:custGeom>
            <a:avLst/>
            <a:gdLst/>
            <a:ahLst/>
            <a:cxnLst/>
            <a:rect l="l" t="t" r="r" b="b"/>
            <a:pathLst>
              <a:path w="127327" h="41769" extrusionOk="0">
                <a:moveTo>
                  <a:pt x="33782" y="1"/>
                </a:moveTo>
                <a:cubicBezTo>
                  <a:pt x="29984" y="1"/>
                  <a:pt x="26138" y="938"/>
                  <a:pt x="22754" y="2656"/>
                </a:cubicBezTo>
                <a:cubicBezTo>
                  <a:pt x="15812" y="6192"/>
                  <a:pt x="10669" y="12586"/>
                  <a:pt x="7228" y="19575"/>
                </a:cubicBezTo>
                <a:cubicBezTo>
                  <a:pt x="3775" y="26564"/>
                  <a:pt x="1882" y="34184"/>
                  <a:pt x="1" y="41744"/>
                </a:cubicBezTo>
                <a:lnTo>
                  <a:pt x="127326" y="41768"/>
                </a:lnTo>
                <a:lnTo>
                  <a:pt x="127326" y="26766"/>
                </a:lnTo>
                <a:cubicBezTo>
                  <a:pt x="125115" y="27301"/>
                  <a:pt x="122843" y="27563"/>
                  <a:pt x="120569" y="27563"/>
                </a:cubicBezTo>
                <a:cubicBezTo>
                  <a:pt x="114092" y="27563"/>
                  <a:pt x="107601" y="25443"/>
                  <a:pt x="102454" y="21504"/>
                </a:cubicBezTo>
                <a:cubicBezTo>
                  <a:pt x="96791" y="17147"/>
                  <a:pt x="91803" y="10369"/>
                  <a:pt x="84703" y="10369"/>
                </a:cubicBezTo>
                <a:cubicBezTo>
                  <a:pt x="84624" y="10369"/>
                  <a:pt x="84544" y="10370"/>
                  <a:pt x="84464" y="10371"/>
                </a:cubicBezTo>
                <a:cubicBezTo>
                  <a:pt x="77370" y="10524"/>
                  <a:pt x="71793" y="17722"/>
                  <a:pt x="64740" y="17722"/>
                </a:cubicBezTo>
                <a:cubicBezTo>
                  <a:pt x="64643" y="17722"/>
                  <a:pt x="64547" y="17720"/>
                  <a:pt x="64449" y="17718"/>
                </a:cubicBezTo>
                <a:cubicBezTo>
                  <a:pt x="56187" y="17479"/>
                  <a:pt x="51829" y="7943"/>
                  <a:pt x="45007" y="3287"/>
                </a:cubicBezTo>
                <a:cubicBezTo>
                  <a:pt x="41712" y="1036"/>
                  <a:pt x="37773" y="1"/>
                  <a:pt x="33782" y="1"/>
                </a:cubicBezTo>
                <a:close/>
              </a:path>
            </a:pathLst>
          </a:custGeom>
          <a:solidFill>
            <a:srgbClr val="7CACE1">
              <a:alpha val="47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0"/>
          <p:cNvSpPr/>
          <p:nvPr/>
        </p:nvSpPr>
        <p:spPr>
          <a:xfrm>
            <a:off x="4050" y="3802477"/>
            <a:ext cx="9144064" cy="1341014"/>
          </a:xfrm>
          <a:custGeom>
            <a:avLst/>
            <a:gdLst/>
            <a:ahLst/>
            <a:cxnLst/>
            <a:rect l="l" t="t" r="r" b="b"/>
            <a:pathLst>
              <a:path w="142876" h="28143" extrusionOk="0">
                <a:moveTo>
                  <a:pt x="6574" y="1"/>
                </a:moveTo>
                <a:cubicBezTo>
                  <a:pt x="4253" y="1"/>
                  <a:pt x="1915" y="766"/>
                  <a:pt x="1" y="2068"/>
                </a:cubicBezTo>
                <a:lnTo>
                  <a:pt x="1" y="28142"/>
                </a:lnTo>
                <a:lnTo>
                  <a:pt x="142876" y="28142"/>
                </a:lnTo>
                <a:lnTo>
                  <a:pt x="142876" y="10652"/>
                </a:lnTo>
                <a:cubicBezTo>
                  <a:pt x="136786" y="13712"/>
                  <a:pt x="129891" y="15285"/>
                  <a:pt x="122999" y="15285"/>
                </a:cubicBezTo>
                <a:cubicBezTo>
                  <a:pt x="119192" y="15285"/>
                  <a:pt x="115386" y="14805"/>
                  <a:pt x="111717" y="13831"/>
                </a:cubicBezTo>
                <a:cubicBezTo>
                  <a:pt x="107800" y="12795"/>
                  <a:pt x="103990" y="11212"/>
                  <a:pt x="99918" y="10973"/>
                </a:cubicBezTo>
                <a:cubicBezTo>
                  <a:pt x="99531" y="10950"/>
                  <a:pt x="99145" y="10940"/>
                  <a:pt x="98759" y="10940"/>
                </a:cubicBezTo>
                <a:cubicBezTo>
                  <a:pt x="94033" y="10940"/>
                  <a:pt x="89359" y="12544"/>
                  <a:pt x="84643" y="12544"/>
                </a:cubicBezTo>
                <a:cubicBezTo>
                  <a:pt x="84194" y="12544"/>
                  <a:pt x="83746" y="12529"/>
                  <a:pt x="83297" y="12497"/>
                </a:cubicBezTo>
                <a:cubicBezTo>
                  <a:pt x="77403" y="12069"/>
                  <a:pt x="72248" y="8771"/>
                  <a:pt x="67211" y="5854"/>
                </a:cubicBezTo>
                <a:cubicBezTo>
                  <a:pt x="62811" y="3311"/>
                  <a:pt x="57903" y="904"/>
                  <a:pt x="52852" y="904"/>
                </a:cubicBezTo>
                <a:cubicBezTo>
                  <a:pt x="52109" y="904"/>
                  <a:pt x="51362" y="956"/>
                  <a:pt x="50614" y="1067"/>
                </a:cubicBezTo>
                <a:cubicBezTo>
                  <a:pt x="45721" y="1794"/>
                  <a:pt x="41684" y="4913"/>
                  <a:pt x="37529" y="7449"/>
                </a:cubicBezTo>
                <a:cubicBezTo>
                  <a:pt x="34352" y="9397"/>
                  <a:pt x="30619" y="11094"/>
                  <a:pt x="26946" y="11094"/>
                </a:cubicBezTo>
                <a:cubicBezTo>
                  <a:pt x="25815" y="11094"/>
                  <a:pt x="24689" y="10933"/>
                  <a:pt x="23587" y="10569"/>
                </a:cubicBezTo>
                <a:cubicBezTo>
                  <a:pt x="18253" y="8807"/>
                  <a:pt x="15503" y="2937"/>
                  <a:pt x="10347" y="746"/>
                </a:cubicBezTo>
                <a:cubicBezTo>
                  <a:pt x="9145" y="236"/>
                  <a:pt x="7862" y="1"/>
                  <a:pt x="6574" y="1"/>
                </a:cubicBezTo>
                <a:close/>
              </a:path>
            </a:pathLst>
          </a:custGeom>
          <a:solidFill>
            <a:srgbClr val="FED002">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0"/>
          <p:cNvSpPr/>
          <p:nvPr/>
        </p:nvSpPr>
        <p:spPr>
          <a:xfrm>
            <a:off x="5586" y="3788801"/>
            <a:ext cx="9142528" cy="1354689"/>
          </a:xfrm>
          <a:custGeom>
            <a:avLst/>
            <a:gdLst/>
            <a:ahLst/>
            <a:cxnLst/>
            <a:rect l="l" t="t" r="r" b="b"/>
            <a:pathLst>
              <a:path w="142852" h="28430" extrusionOk="0">
                <a:moveTo>
                  <a:pt x="21147" y="0"/>
                </a:moveTo>
                <a:cubicBezTo>
                  <a:pt x="13697" y="0"/>
                  <a:pt x="6296" y="1895"/>
                  <a:pt x="0" y="5926"/>
                </a:cubicBezTo>
                <a:lnTo>
                  <a:pt x="0" y="28429"/>
                </a:lnTo>
                <a:lnTo>
                  <a:pt x="142852" y="28429"/>
                </a:lnTo>
                <a:lnTo>
                  <a:pt x="142852" y="12344"/>
                </a:lnTo>
                <a:cubicBezTo>
                  <a:pt x="141208" y="8629"/>
                  <a:pt x="136870" y="7022"/>
                  <a:pt x="132811" y="7022"/>
                </a:cubicBezTo>
                <a:cubicBezTo>
                  <a:pt x="132460" y="7022"/>
                  <a:pt x="132112" y="7034"/>
                  <a:pt x="131767" y="7058"/>
                </a:cubicBezTo>
                <a:cubicBezTo>
                  <a:pt x="127433" y="7355"/>
                  <a:pt x="123278" y="9010"/>
                  <a:pt x="118944" y="9391"/>
                </a:cubicBezTo>
                <a:cubicBezTo>
                  <a:pt x="118253" y="9452"/>
                  <a:pt x="117565" y="9481"/>
                  <a:pt x="116879" y="9481"/>
                </a:cubicBezTo>
                <a:cubicBezTo>
                  <a:pt x="105909" y="9481"/>
                  <a:pt x="95570" y="2116"/>
                  <a:pt x="84530" y="2116"/>
                </a:cubicBezTo>
                <a:cubicBezTo>
                  <a:pt x="84167" y="2116"/>
                  <a:pt x="83804" y="2124"/>
                  <a:pt x="83439" y="2140"/>
                </a:cubicBezTo>
                <a:cubicBezTo>
                  <a:pt x="74022" y="2554"/>
                  <a:pt x="65358" y="8595"/>
                  <a:pt x="56005" y="8595"/>
                </a:cubicBezTo>
                <a:cubicBezTo>
                  <a:pt x="55661" y="8595"/>
                  <a:pt x="55317" y="8587"/>
                  <a:pt x="54972" y="8570"/>
                </a:cubicBezTo>
                <a:cubicBezTo>
                  <a:pt x="48328" y="8236"/>
                  <a:pt x="42315" y="4724"/>
                  <a:pt x="36029" y="2533"/>
                </a:cubicBezTo>
                <a:cubicBezTo>
                  <a:pt x="31264" y="870"/>
                  <a:pt x="26194" y="0"/>
                  <a:pt x="21147" y="0"/>
                </a:cubicBezTo>
                <a:close/>
              </a:path>
            </a:pathLst>
          </a:custGeom>
          <a:solidFill>
            <a:srgbClr val="FED002">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4">
  <p:cSld name="CUSTOM_2_1_1_1_1">
    <p:spTree>
      <p:nvGrpSpPr>
        <p:cNvPr id="1" name="Shape 216"/>
        <p:cNvGrpSpPr/>
        <p:nvPr/>
      </p:nvGrpSpPr>
      <p:grpSpPr>
        <a:xfrm>
          <a:off x="0" y="0"/>
          <a:ext cx="0" cy="0"/>
          <a:chOff x="0" y="0"/>
          <a:chExt cx="0" cy="0"/>
        </a:xfrm>
      </p:grpSpPr>
      <p:sp>
        <p:nvSpPr>
          <p:cNvPr id="217" name="Google Shape;217;p21"/>
          <p:cNvSpPr txBox="1">
            <a:spLocks noGrp="1"/>
          </p:cNvSpPr>
          <p:nvPr>
            <p:ph type="subTitle" idx="1"/>
          </p:nvPr>
        </p:nvSpPr>
        <p:spPr>
          <a:xfrm>
            <a:off x="713400" y="2079150"/>
            <a:ext cx="2670000" cy="10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8" name="Google Shape;218;p21"/>
          <p:cNvSpPr txBox="1">
            <a:spLocks noGrp="1"/>
          </p:cNvSpPr>
          <p:nvPr>
            <p:ph type="title"/>
          </p:nvPr>
        </p:nvSpPr>
        <p:spPr>
          <a:xfrm>
            <a:off x="713400" y="786150"/>
            <a:ext cx="2670000" cy="1293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19" name="Google Shape;219;p21"/>
          <p:cNvSpPr/>
          <p:nvPr/>
        </p:nvSpPr>
        <p:spPr>
          <a:xfrm rot="10800000">
            <a:off x="4344777" y="-34"/>
            <a:ext cx="4799223" cy="3111109"/>
          </a:xfrm>
          <a:custGeom>
            <a:avLst/>
            <a:gdLst/>
            <a:ahLst/>
            <a:cxnLst/>
            <a:rect l="l" t="t" r="r" b="b"/>
            <a:pathLst>
              <a:path w="42033" h="27248" extrusionOk="0">
                <a:moveTo>
                  <a:pt x="2981" y="1"/>
                </a:moveTo>
                <a:cubicBezTo>
                  <a:pt x="1985" y="1"/>
                  <a:pt x="989" y="68"/>
                  <a:pt x="0" y="205"/>
                </a:cubicBezTo>
                <a:lnTo>
                  <a:pt x="0" y="27248"/>
                </a:lnTo>
                <a:lnTo>
                  <a:pt x="42033" y="27242"/>
                </a:lnTo>
                <a:cubicBezTo>
                  <a:pt x="41410" y="25081"/>
                  <a:pt x="39189" y="23847"/>
                  <a:pt x="37125" y="22957"/>
                </a:cubicBezTo>
                <a:cubicBezTo>
                  <a:pt x="35062" y="22068"/>
                  <a:pt x="32786" y="21140"/>
                  <a:pt x="31721" y="19163"/>
                </a:cubicBezTo>
                <a:cubicBezTo>
                  <a:pt x="30957" y="17733"/>
                  <a:pt x="30957" y="15959"/>
                  <a:pt x="30012" y="14644"/>
                </a:cubicBezTo>
                <a:cubicBezTo>
                  <a:pt x="28773" y="12908"/>
                  <a:pt x="26382" y="12564"/>
                  <a:pt x="24505" y="11559"/>
                </a:cubicBezTo>
                <a:cubicBezTo>
                  <a:pt x="22337" y="10402"/>
                  <a:pt x="20825" y="8339"/>
                  <a:pt x="19089" y="6603"/>
                </a:cubicBezTo>
                <a:cubicBezTo>
                  <a:pt x="14872" y="2395"/>
                  <a:pt x="8929" y="1"/>
                  <a:pt x="29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1"/>
          <p:cNvSpPr/>
          <p:nvPr/>
        </p:nvSpPr>
        <p:spPr>
          <a:xfrm>
            <a:off x="0" y="3741600"/>
            <a:ext cx="3891024" cy="1401829"/>
          </a:xfrm>
          <a:custGeom>
            <a:avLst/>
            <a:gdLst/>
            <a:ahLst/>
            <a:cxnLst/>
            <a:rect l="l" t="t" r="r" b="b"/>
            <a:pathLst>
              <a:path w="141685" h="55496" extrusionOk="0">
                <a:moveTo>
                  <a:pt x="24" y="1"/>
                </a:moveTo>
                <a:lnTo>
                  <a:pt x="0" y="55495"/>
                </a:lnTo>
                <a:lnTo>
                  <a:pt x="141685" y="55495"/>
                </a:lnTo>
                <a:cubicBezTo>
                  <a:pt x="140553" y="46340"/>
                  <a:pt x="135874" y="37672"/>
                  <a:pt x="128838" y="31707"/>
                </a:cubicBezTo>
                <a:cubicBezTo>
                  <a:pt x="122188" y="26070"/>
                  <a:pt x="113497" y="22900"/>
                  <a:pt x="104784" y="22900"/>
                </a:cubicBezTo>
                <a:cubicBezTo>
                  <a:pt x="104277" y="22900"/>
                  <a:pt x="103770" y="22910"/>
                  <a:pt x="103263" y="22932"/>
                </a:cubicBezTo>
                <a:cubicBezTo>
                  <a:pt x="100036" y="23064"/>
                  <a:pt x="96758" y="23618"/>
                  <a:pt x="93542" y="23618"/>
                </a:cubicBezTo>
                <a:cubicBezTo>
                  <a:pt x="91834" y="23618"/>
                  <a:pt x="90143" y="23462"/>
                  <a:pt x="88487" y="23003"/>
                </a:cubicBezTo>
                <a:cubicBezTo>
                  <a:pt x="76986" y="19836"/>
                  <a:pt x="72247" y="3846"/>
                  <a:pt x="60508" y="1763"/>
                </a:cubicBezTo>
                <a:cubicBezTo>
                  <a:pt x="59680" y="1616"/>
                  <a:pt x="58853" y="1547"/>
                  <a:pt x="58028" y="1547"/>
                </a:cubicBezTo>
                <a:cubicBezTo>
                  <a:pt x="53367" y="1547"/>
                  <a:pt x="48791" y="3731"/>
                  <a:pt x="44815" y="6311"/>
                </a:cubicBezTo>
                <a:cubicBezTo>
                  <a:pt x="40124" y="9347"/>
                  <a:pt x="35767" y="13038"/>
                  <a:pt x="30528" y="14967"/>
                </a:cubicBezTo>
                <a:cubicBezTo>
                  <a:pt x="28164" y="15831"/>
                  <a:pt x="25685" y="16237"/>
                  <a:pt x="23200" y="16237"/>
                </a:cubicBezTo>
                <a:cubicBezTo>
                  <a:pt x="13195" y="16237"/>
                  <a:pt x="3095" y="9662"/>
                  <a:pt x="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1"/>
          <p:cNvSpPr/>
          <p:nvPr/>
        </p:nvSpPr>
        <p:spPr>
          <a:xfrm flipH="1">
            <a:off x="4790711" y="-8095"/>
            <a:ext cx="4353290" cy="1688508"/>
          </a:xfrm>
          <a:custGeom>
            <a:avLst/>
            <a:gdLst/>
            <a:ahLst/>
            <a:cxnLst/>
            <a:rect l="l" t="t" r="r" b="b"/>
            <a:pathLst>
              <a:path w="37492" h="14542" extrusionOk="0">
                <a:moveTo>
                  <a:pt x="1" y="0"/>
                </a:moveTo>
                <a:lnTo>
                  <a:pt x="1" y="10099"/>
                </a:lnTo>
                <a:cubicBezTo>
                  <a:pt x="1128" y="12447"/>
                  <a:pt x="3160" y="14542"/>
                  <a:pt x="5531" y="14542"/>
                </a:cubicBezTo>
                <a:cubicBezTo>
                  <a:pt x="5928" y="14542"/>
                  <a:pt x="6335" y="14483"/>
                  <a:pt x="6748" y="14357"/>
                </a:cubicBezTo>
                <a:cubicBezTo>
                  <a:pt x="10645" y="13167"/>
                  <a:pt x="12048" y="9013"/>
                  <a:pt x="15247" y="7703"/>
                </a:cubicBezTo>
                <a:cubicBezTo>
                  <a:pt x="15945" y="7416"/>
                  <a:pt x="16655" y="7304"/>
                  <a:pt x="17363" y="7304"/>
                </a:cubicBezTo>
                <a:cubicBezTo>
                  <a:pt x="18715" y="7304"/>
                  <a:pt x="20059" y="7714"/>
                  <a:pt x="21285" y="8101"/>
                </a:cubicBezTo>
                <a:cubicBezTo>
                  <a:pt x="23881" y="8921"/>
                  <a:pt x="26534" y="9688"/>
                  <a:pt x="28911" y="9688"/>
                </a:cubicBezTo>
                <a:cubicBezTo>
                  <a:pt x="29383" y="9688"/>
                  <a:pt x="29844" y="9657"/>
                  <a:pt x="30292" y="9591"/>
                </a:cubicBezTo>
                <a:cubicBezTo>
                  <a:pt x="33807" y="9073"/>
                  <a:pt x="35663" y="7594"/>
                  <a:pt x="36880" y="4367"/>
                </a:cubicBezTo>
                <a:cubicBezTo>
                  <a:pt x="37388" y="3014"/>
                  <a:pt x="37492" y="1545"/>
                  <a:pt x="37393" y="0"/>
                </a:cubicBezTo>
                <a:close/>
              </a:path>
            </a:pathLst>
          </a:custGeom>
          <a:solidFill>
            <a:srgbClr val="FF4D01">
              <a:alpha val="50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1"/>
          <p:cNvSpPr/>
          <p:nvPr/>
        </p:nvSpPr>
        <p:spPr>
          <a:xfrm rot="10800000">
            <a:off x="4288758" y="-8107"/>
            <a:ext cx="4855242" cy="843407"/>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rgbClr val="FF4D01">
              <a:alpha val="50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1"/>
          <p:cNvSpPr/>
          <p:nvPr/>
        </p:nvSpPr>
        <p:spPr>
          <a:xfrm>
            <a:off x="12" y="4031914"/>
            <a:ext cx="2837951" cy="1111585"/>
          </a:xfrm>
          <a:custGeom>
            <a:avLst/>
            <a:gdLst/>
            <a:ahLst/>
            <a:cxnLst/>
            <a:rect l="l" t="t" r="r" b="b"/>
            <a:pathLst>
              <a:path w="141685" h="55496" extrusionOk="0">
                <a:moveTo>
                  <a:pt x="24" y="1"/>
                </a:moveTo>
                <a:lnTo>
                  <a:pt x="0" y="55495"/>
                </a:lnTo>
                <a:lnTo>
                  <a:pt x="141685" y="55495"/>
                </a:lnTo>
                <a:cubicBezTo>
                  <a:pt x="140553" y="46340"/>
                  <a:pt x="135874" y="37672"/>
                  <a:pt x="128838" y="31707"/>
                </a:cubicBezTo>
                <a:cubicBezTo>
                  <a:pt x="122188" y="26070"/>
                  <a:pt x="113497" y="22900"/>
                  <a:pt x="104784" y="22900"/>
                </a:cubicBezTo>
                <a:cubicBezTo>
                  <a:pt x="104277" y="22900"/>
                  <a:pt x="103770" y="22910"/>
                  <a:pt x="103263" y="22932"/>
                </a:cubicBezTo>
                <a:cubicBezTo>
                  <a:pt x="100036" y="23064"/>
                  <a:pt x="96758" y="23618"/>
                  <a:pt x="93542" y="23618"/>
                </a:cubicBezTo>
                <a:cubicBezTo>
                  <a:pt x="91834" y="23618"/>
                  <a:pt x="90143" y="23462"/>
                  <a:pt x="88487" y="23003"/>
                </a:cubicBezTo>
                <a:cubicBezTo>
                  <a:pt x="76986" y="19836"/>
                  <a:pt x="72247" y="3846"/>
                  <a:pt x="60508" y="1763"/>
                </a:cubicBezTo>
                <a:cubicBezTo>
                  <a:pt x="59680" y="1616"/>
                  <a:pt x="58853" y="1547"/>
                  <a:pt x="58028" y="1547"/>
                </a:cubicBezTo>
                <a:cubicBezTo>
                  <a:pt x="53367" y="1547"/>
                  <a:pt x="48791" y="3731"/>
                  <a:pt x="44815" y="6311"/>
                </a:cubicBezTo>
                <a:cubicBezTo>
                  <a:pt x="40124" y="9347"/>
                  <a:pt x="35767" y="13038"/>
                  <a:pt x="30528" y="14967"/>
                </a:cubicBezTo>
                <a:cubicBezTo>
                  <a:pt x="28164" y="15831"/>
                  <a:pt x="25685" y="16237"/>
                  <a:pt x="23200" y="16237"/>
                </a:cubicBezTo>
                <a:cubicBezTo>
                  <a:pt x="13195" y="16237"/>
                  <a:pt x="3095" y="9662"/>
                  <a:pt x="24" y="1"/>
                </a:cubicBezTo>
                <a:close/>
              </a:path>
            </a:pathLst>
          </a:custGeom>
          <a:solidFill>
            <a:srgbClr val="01967A">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1"/>
          <p:cNvSpPr/>
          <p:nvPr/>
        </p:nvSpPr>
        <p:spPr>
          <a:xfrm>
            <a:off x="0" y="4506068"/>
            <a:ext cx="3669410" cy="637415"/>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rgbClr val="01967A">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1">
  <p:cSld name="CUSTOM_3">
    <p:spTree>
      <p:nvGrpSpPr>
        <p:cNvPr id="1" name="Shape 232"/>
        <p:cNvGrpSpPr/>
        <p:nvPr/>
      </p:nvGrpSpPr>
      <p:grpSpPr>
        <a:xfrm>
          <a:off x="0" y="0"/>
          <a:ext cx="0" cy="0"/>
          <a:chOff x="0" y="0"/>
          <a:chExt cx="0" cy="0"/>
        </a:xfrm>
      </p:grpSpPr>
      <p:sp>
        <p:nvSpPr>
          <p:cNvPr id="233" name="Google Shape;233;p23"/>
          <p:cNvSpPr txBox="1">
            <a:spLocks noGrp="1"/>
          </p:cNvSpPr>
          <p:nvPr>
            <p:ph type="title"/>
          </p:nvPr>
        </p:nvSpPr>
        <p:spPr>
          <a:xfrm>
            <a:off x="5002925" y="445025"/>
            <a:ext cx="3428100" cy="12930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34" name="Google Shape;234;p23"/>
          <p:cNvSpPr txBox="1">
            <a:spLocks noGrp="1"/>
          </p:cNvSpPr>
          <p:nvPr>
            <p:ph type="title" idx="2"/>
          </p:nvPr>
        </p:nvSpPr>
        <p:spPr>
          <a:xfrm>
            <a:off x="5002680" y="2056600"/>
            <a:ext cx="34281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5" name="Google Shape;235;p23"/>
          <p:cNvSpPr txBox="1">
            <a:spLocks noGrp="1"/>
          </p:cNvSpPr>
          <p:nvPr>
            <p:ph type="subTitle" idx="1"/>
          </p:nvPr>
        </p:nvSpPr>
        <p:spPr>
          <a:xfrm>
            <a:off x="5002680" y="2486149"/>
            <a:ext cx="3428100" cy="8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6" name="Google Shape;236;p23"/>
          <p:cNvSpPr txBox="1">
            <a:spLocks noGrp="1"/>
          </p:cNvSpPr>
          <p:nvPr>
            <p:ph type="title" idx="3"/>
          </p:nvPr>
        </p:nvSpPr>
        <p:spPr>
          <a:xfrm>
            <a:off x="5002676" y="3343251"/>
            <a:ext cx="34281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7" name="Google Shape;237;p23"/>
          <p:cNvSpPr txBox="1">
            <a:spLocks noGrp="1"/>
          </p:cNvSpPr>
          <p:nvPr>
            <p:ph type="subTitle" idx="4"/>
          </p:nvPr>
        </p:nvSpPr>
        <p:spPr>
          <a:xfrm>
            <a:off x="5002676" y="3772800"/>
            <a:ext cx="3428100" cy="8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8" name="Google Shape;238;p23"/>
          <p:cNvSpPr/>
          <p:nvPr/>
        </p:nvSpPr>
        <p:spPr>
          <a:xfrm rot="10800000" flipH="1">
            <a:off x="119929" y="0"/>
            <a:ext cx="3983986" cy="5154850"/>
          </a:xfrm>
          <a:custGeom>
            <a:avLst/>
            <a:gdLst/>
            <a:ahLst/>
            <a:cxnLst/>
            <a:rect l="l" t="t" r="r" b="b"/>
            <a:pathLst>
              <a:path w="31634" h="40931" extrusionOk="0">
                <a:moveTo>
                  <a:pt x="23855" y="1"/>
                </a:moveTo>
                <a:lnTo>
                  <a:pt x="0" y="17"/>
                </a:lnTo>
                <a:lnTo>
                  <a:pt x="0" y="40931"/>
                </a:lnTo>
                <a:lnTo>
                  <a:pt x="31601" y="40931"/>
                </a:lnTo>
                <a:cubicBezTo>
                  <a:pt x="31634" y="34790"/>
                  <a:pt x="29576" y="28659"/>
                  <a:pt x="25935" y="24080"/>
                </a:cubicBezTo>
                <a:cubicBezTo>
                  <a:pt x="25001" y="22900"/>
                  <a:pt x="23959" y="21814"/>
                  <a:pt x="23205" y="20477"/>
                </a:cubicBezTo>
                <a:cubicBezTo>
                  <a:pt x="22452" y="19145"/>
                  <a:pt x="22015" y="17474"/>
                  <a:pt x="22436" y="15968"/>
                </a:cubicBezTo>
                <a:cubicBezTo>
                  <a:pt x="22998" y="13959"/>
                  <a:pt x="24958" y="12567"/>
                  <a:pt x="25040" y="10465"/>
                </a:cubicBezTo>
                <a:cubicBezTo>
                  <a:pt x="25121" y="8134"/>
                  <a:pt x="22867" y="6541"/>
                  <a:pt x="22343" y="4286"/>
                </a:cubicBezTo>
                <a:cubicBezTo>
                  <a:pt x="21977" y="2692"/>
                  <a:pt x="22616" y="874"/>
                  <a:pt x="238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3"/>
          <p:cNvSpPr/>
          <p:nvPr/>
        </p:nvSpPr>
        <p:spPr>
          <a:xfrm rot="5400000" flipH="1">
            <a:off x="-1071416" y="1074480"/>
            <a:ext cx="5149949" cy="3007140"/>
          </a:xfrm>
          <a:custGeom>
            <a:avLst/>
            <a:gdLst/>
            <a:ahLst/>
            <a:cxnLst/>
            <a:rect l="l" t="t" r="r" b="b"/>
            <a:pathLst>
              <a:path w="160735" h="128524" extrusionOk="0">
                <a:moveTo>
                  <a:pt x="131935" y="1"/>
                </a:moveTo>
                <a:cubicBezTo>
                  <a:pt x="130608" y="1"/>
                  <a:pt x="129280" y="147"/>
                  <a:pt x="127969" y="461"/>
                </a:cubicBezTo>
                <a:cubicBezTo>
                  <a:pt x="120492" y="2235"/>
                  <a:pt x="115170" y="8783"/>
                  <a:pt x="109824" y="14450"/>
                </a:cubicBezTo>
                <a:cubicBezTo>
                  <a:pt x="105031" y="19520"/>
                  <a:pt x="98894" y="24438"/>
                  <a:pt x="92241" y="24438"/>
                </a:cubicBezTo>
                <a:cubicBezTo>
                  <a:pt x="91457" y="24438"/>
                  <a:pt x="90666" y="24370"/>
                  <a:pt x="89869" y="24225"/>
                </a:cubicBezTo>
                <a:cubicBezTo>
                  <a:pt x="82820" y="22951"/>
                  <a:pt x="77772" y="16082"/>
                  <a:pt x="70807" y="14415"/>
                </a:cubicBezTo>
                <a:cubicBezTo>
                  <a:pt x="69666" y="14141"/>
                  <a:pt x="68527" y="14016"/>
                  <a:pt x="67394" y="14016"/>
                </a:cubicBezTo>
                <a:cubicBezTo>
                  <a:pt x="61032" y="14016"/>
                  <a:pt x="54850" y="17965"/>
                  <a:pt x="49423" y="21785"/>
                </a:cubicBezTo>
                <a:cubicBezTo>
                  <a:pt x="43880" y="25697"/>
                  <a:pt x="37639" y="29806"/>
                  <a:pt x="31135" y="29806"/>
                </a:cubicBezTo>
                <a:cubicBezTo>
                  <a:pt x="30137" y="29806"/>
                  <a:pt x="29132" y="29709"/>
                  <a:pt x="28123" y="29500"/>
                </a:cubicBezTo>
                <a:cubicBezTo>
                  <a:pt x="22956" y="28428"/>
                  <a:pt x="18789" y="24583"/>
                  <a:pt x="13978" y="22392"/>
                </a:cubicBezTo>
                <a:cubicBezTo>
                  <a:pt x="12122" y="21544"/>
                  <a:pt x="9961" y="21056"/>
                  <a:pt x="7875" y="21056"/>
                </a:cubicBezTo>
                <a:cubicBezTo>
                  <a:pt x="4545" y="21056"/>
                  <a:pt x="1406" y="22300"/>
                  <a:pt x="1" y="25309"/>
                </a:cubicBezTo>
                <a:lnTo>
                  <a:pt x="1" y="128524"/>
                </a:lnTo>
                <a:lnTo>
                  <a:pt x="160735" y="128524"/>
                </a:lnTo>
                <a:lnTo>
                  <a:pt x="160735" y="21820"/>
                </a:lnTo>
                <a:cubicBezTo>
                  <a:pt x="156865" y="16070"/>
                  <a:pt x="152317" y="10212"/>
                  <a:pt x="146971" y="5878"/>
                </a:cubicBezTo>
                <a:cubicBezTo>
                  <a:pt x="142692" y="2411"/>
                  <a:pt x="137317" y="1"/>
                  <a:pt x="131935" y="1"/>
                </a:cubicBezTo>
                <a:close/>
              </a:path>
            </a:pathLst>
          </a:custGeom>
          <a:solidFill>
            <a:srgbClr val="01967A">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rot="5400000">
            <a:off x="-1906037" y="1906174"/>
            <a:ext cx="5558190" cy="1745841"/>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rgbClr val="01967A">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rot="5400000" flipH="1">
            <a:off x="-3171047" y="3171153"/>
            <a:ext cx="9628484" cy="3286110"/>
          </a:xfrm>
          <a:custGeom>
            <a:avLst/>
            <a:gdLst/>
            <a:ahLst/>
            <a:cxnLst/>
            <a:rect l="l" t="t" r="r" b="b"/>
            <a:pathLst>
              <a:path w="136613" h="34317" extrusionOk="0">
                <a:moveTo>
                  <a:pt x="130454" y="1"/>
                </a:moveTo>
                <a:cubicBezTo>
                  <a:pt x="123279" y="1"/>
                  <a:pt x="116079" y="2986"/>
                  <a:pt x="111193" y="8278"/>
                </a:cubicBezTo>
                <a:cubicBezTo>
                  <a:pt x="106847" y="12993"/>
                  <a:pt x="103478" y="19803"/>
                  <a:pt x="97132" y="20708"/>
                </a:cubicBezTo>
                <a:cubicBezTo>
                  <a:pt x="96665" y="20775"/>
                  <a:pt x="96201" y="20806"/>
                  <a:pt x="95741" y="20806"/>
                </a:cubicBezTo>
                <a:cubicBezTo>
                  <a:pt x="90211" y="20806"/>
                  <a:pt x="85124" y="16362"/>
                  <a:pt x="79460" y="16362"/>
                </a:cubicBezTo>
                <a:cubicBezTo>
                  <a:pt x="79453" y="16362"/>
                  <a:pt x="79446" y="16362"/>
                  <a:pt x="79439" y="16362"/>
                </a:cubicBezTo>
                <a:cubicBezTo>
                  <a:pt x="69533" y="16386"/>
                  <a:pt x="63520" y="29543"/>
                  <a:pt x="53614" y="29757"/>
                </a:cubicBezTo>
                <a:cubicBezTo>
                  <a:pt x="53538" y="29758"/>
                  <a:pt x="53461" y="29759"/>
                  <a:pt x="53385" y="29759"/>
                </a:cubicBezTo>
                <a:cubicBezTo>
                  <a:pt x="47007" y="29759"/>
                  <a:pt x="42046" y="24386"/>
                  <a:pt x="36446" y="21268"/>
                </a:cubicBezTo>
                <a:cubicBezTo>
                  <a:pt x="32619" y="19136"/>
                  <a:pt x="28233" y="18045"/>
                  <a:pt x="23849" y="18045"/>
                </a:cubicBezTo>
                <a:cubicBezTo>
                  <a:pt x="20936" y="18045"/>
                  <a:pt x="18024" y="18527"/>
                  <a:pt x="15276" y="19506"/>
                </a:cubicBezTo>
                <a:cubicBezTo>
                  <a:pt x="8406" y="21958"/>
                  <a:pt x="2691" y="27471"/>
                  <a:pt x="1" y="34257"/>
                </a:cubicBezTo>
                <a:lnTo>
                  <a:pt x="136613" y="34317"/>
                </a:lnTo>
                <a:lnTo>
                  <a:pt x="136613" y="765"/>
                </a:lnTo>
                <a:cubicBezTo>
                  <a:pt x="134600" y="250"/>
                  <a:pt x="132528" y="1"/>
                  <a:pt x="130454" y="1"/>
                </a:cubicBezTo>
                <a:close/>
              </a:path>
            </a:pathLst>
          </a:custGeom>
          <a:solidFill>
            <a:srgbClr val="01967A">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8247950" y="-458501"/>
            <a:ext cx="1326600" cy="1326600"/>
          </a:xfrm>
          <a:prstGeom prst="ellipse">
            <a:avLst/>
          </a:prstGeom>
          <a:solidFill>
            <a:srgbClr val="01967A">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2">
  <p:cSld name="CUSTOM_3_1_1">
    <p:spTree>
      <p:nvGrpSpPr>
        <p:cNvPr id="1" name="Shape 243"/>
        <p:cNvGrpSpPr/>
        <p:nvPr/>
      </p:nvGrpSpPr>
      <p:grpSpPr>
        <a:xfrm>
          <a:off x="0" y="0"/>
          <a:ext cx="0" cy="0"/>
          <a:chOff x="0" y="0"/>
          <a:chExt cx="0" cy="0"/>
        </a:xfrm>
      </p:grpSpPr>
      <p:sp>
        <p:nvSpPr>
          <p:cNvPr id="244" name="Google Shape;244;p24"/>
          <p:cNvSpPr/>
          <p:nvPr/>
        </p:nvSpPr>
        <p:spPr>
          <a:xfrm rot="10800000" flipH="1">
            <a:off x="188" y="12"/>
            <a:ext cx="3723459" cy="1135838"/>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rgbClr val="7CACE1">
              <a:alpha val="47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4"/>
          <p:cNvSpPr/>
          <p:nvPr/>
        </p:nvSpPr>
        <p:spPr>
          <a:xfrm rot="10800000">
            <a:off x="179100" y="878926"/>
            <a:ext cx="706500" cy="706500"/>
          </a:xfrm>
          <a:prstGeom prst="ellipse">
            <a:avLst/>
          </a:prstGeom>
          <a:solidFill>
            <a:srgbClr val="7CACE1">
              <a:alpha val="47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4"/>
          <p:cNvSpPr/>
          <p:nvPr/>
        </p:nvSpPr>
        <p:spPr>
          <a:xfrm rot="10800000" flipH="1">
            <a:off x="-1" y="19"/>
            <a:ext cx="3723831" cy="646869"/>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rgbClr val="7CACE1">
              <a:alpha val="47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4"/>
          <p:cNvSpPr/>
          <p:nvPr/>
        </p:nvSpPr>
        <p:spPr>
          <a:xfrm>
            <a:off x="3525" y="2124087"/>
            <a:ext cx="9142528" cy="3019408"/>
          </a:xfrm>
          <a:custGeom>
            <a:avLst/>
            <a:gdLst/>
            <a:ahLst/>
            <a:cxnLst/>
            <a:rect l="l" t="t" r="r" b="b"/>
            <a:pathLst>
              <a:path w="142852" h="28430" extrusionOk="0">
                <a:moveTo>
                  <a:pt x="21147" y="0"/>
                </a:moveTo>
                <a:cubicBezTo>
                  <a:pt x="13697" y="0"/>
                  <a:pt x="6296" y="1895"/>
                  <a:pt x="0" y="5926"/>
                </a:cubicBezTo>
                <a:lnTo>
                  <a:pt x="0" y="28429"/>
                </a:lnTo>
                <a:lnTo>
                  <a:pt x="142852" y="28429"/>
                </a:lnTo>
                <a:lnTo>
                  <a:pt x="142852" y="12344"/>
                </a:lnTo>
                <a:cubicBezTo>
                  <a:pt x="141208" y="8629"/>
                  <a:pt x="136870" y="7022"/>
                  <a:pt x="132811" y="7022"/>
                </a:cubicBezTo>
                <a:cubicBezTo>
                  <a:pt x="132460" y="7022"/>
                  <a:pt x="132112" y="7034"/>
                  <a:pt x="131767" y="7058"/>
                </a:cubicBezTo>
                <a:cubicBezTo>
                  <a:pt x="127433" y="7355"/>
                  <a:pt x="123278" y="9010"/>
                  <a:pt x="118944" y="9391"/>
                </a:cubicBezTo>
                <a:cubicBezTo>
                  <a:pt x="118253" y="9452"/>
                  <a:pt x="117565" y="9481"/>
                  <a:pt x="116879" y="9481"/>
                </a:cubicBezTo>
                <a:cubicBezTo>
                  <a:pt x="105909" y="9481"/>
                  <a:pt x="95570" y="2116"/>
                  <a:pt x="84530" y="2116"/>
                </a:cubicBezTo>
                <a:cubicBezTo>
                  <a:pt x="84167" y="2116"/>
                  <a:pt x="83804" y="2124"/>
                  <a:pt x="83439" y="2140"/>
                </a:cubicBezTo>
                <a:cubicBezTo>
                  <a:pt x="74022" y="2554"/>
                  <a:pt x="65358" y="8595"/>
                  <a:pt x="56005" y="8595"/>
                </a:cubicBezTo>
                <a:cubicBezTo>
                  <a:pt x="55661" y="8595"/>
                  <a:pt x="55317" y="8587"/>
                  <a:pt x="54972" y="8570"/>
                </a:cubicBezTo>
                <a:cubicBezTo>
                  <a:pt x="48328" y="8236"/>
                  <a:pt x="42315" y="4724"/>
                  <a:pt x="36029" y="2533"/>
                </a:cubicBezTo>
                <a:cubicBezTo>
                  <a:pt x="31264" y="870"/>
                  <a:pt x="26194" y="0"/>
                  <a:pt x="211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4"/>
          <p:cNvSpPr txBox="1">
            <a:spLocks noGrp="1"/>
          </p:cNvSpPr>
          <p:nvPr>
            <p:ph type="title"/>
          </p:nvPr>
        </p:nvSpPr>
        <p:spPr>
          <a:xfrm>
            <a:off x="713275" y="445025"/>
            <a:ext cx="7717500" cy="73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49" name="Google Shape;249;p24"/>
          <p:cNvSpPr txBox="1">
            <a:spLocks noGrp="1"/>
          </p:cNvSpPr>
          <p:nvPr>
            <p:ph type="title" idx="2"/>
          </p:nvPr>
        </p:nvSpPr>
        <p:spPr>
          <a:xfrm>
            <a:off x="1828350" y="3383863"/>
            <a:ext cx="23472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0" name="Google Shape;250;p24"/>
          <p:cNvSpPr txBox="1">
            <a:spLocks noGrp="1"/>
          </p:cNvSpPr>
          <p:nvPr>
            <p:ph type="subTitle" idx="1"/>
          </p:nvPr>
        </p:nvSpPr>
        <p:spPr>
          <a:xfrm>
            <a:off x="1828350" y="3813411"/>
            <a:ext cx="23472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1" name="Google Shape;251;p24"/>
          <p:cNvSpPr txBox="1">
            <a:spLocks noGrp="1"/>
          </p:cNvSpPr>
          <p:nvPr>
            <p:ph type="title" idx="3"/>
          </p:nvPr>
        </p:nvSpPr>
        <p:spPr>
          <a:xfrm>
            <a:off x="4968451" y="3383863"/>
            <a:ext cx="23472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2" name="Google Shape;252;p24"/>
          <p:cNvSpPr txBox="1">
            <a:spLocks noGrp="1"/>
          </p:cNvSpPr>
          <p:nvPr>
            <p:ph type="subTitle" idx="4"/>
          </p:nvPr>
        </p:nvSpPr>
        <p:spPr>
          <a:xfrm>
            <a:off x="4968451" y="3813411"/>
            <a:ext cx="23472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3" name="Google Shape;253;p24"/>
          <p:cNvSpPr/>
          <p:nvPr/>
        </p:nvSpPr>
        <p:spPr>
          <a:xfrm flipH="1">
            <a:off x="7246129" y="4428567"/>
            <a:ext cx="1897871" cy="743369"/>
          </a:xfrm>
          <a:custGeom>
            <a:avLst/>
            <a:gdLst/>
            <a:ahLst/>
            <a:cxnLst/>
            <a:rect l="l" t="t" r="r" b="b"/>
            <a:pathLst>
              <a:path w="141685" h="55496" extrusionOk="0">
                <a:moveTo>
                  <a:pt x="24" y="1"/>
                </a:moveTo>
                <a:lnTo>
                  <a:pt x="0" y="55495"/>
                </a:lnTo>
                <a:lnTo>
                  <a:pt x="141685" y="55495"/>
                </a:lnTo>
                <a:cubicBezTo>
                  <a:pt x="140553" y="46340"/>
                  <a:pt x="135874" y="37672"/>
                  <a:pt x="128838" y="31707"/>
                </a:cubicBezTo>
                <a:cubicBezTo>
                  <a:pt x="122188" y="26070"/>
                  <a:pt x="113497" y="22900"/>
                  <a:pt x="104784" y="22900"/>
                </a:cubicBezTo>
                <a:cubicBezTo>
                  <a:pt x="104277" y="22900"/>
                  <a:pt x="103770" y="22910"/>
                  <a:pt x="103263" y="22932"/>
                </a:cubicBezTo>
                <a:cubicBezTo>
                  <a:pt x="100036" y="23064"/>
                  <a:pt x="96758" y="23618"/>
                  <a:pt x="93542" y="23618"/>
                </a:cubicBezTo>
                <a:cubicBezTo>
                  <a:pt x="91834" y="23618"/>
                  <a:pt x="90143" y="23462"/>
                  <a:pt x="88487" y="23003"/>
                </a:cubicBezTo>
                <a:cubicBezTo>
                  <a:pt x="76986" y="19836"/>
                  <a:pt x="72247" y="3846"/>
                  <a:pt x="60508" y="1763"/>
                </a:cubicBezTo>
                <a:cubicBezTo>
                  <a:pt x="59680" y="1616"/>
                  <a:pt x="58853" y="1547"/>
                  <a:pt x="58028" y="1547"/>
                </a:cubicBezTo>
                <a:cubicBezTo>
                  <a:pt x="53367" y="1547"/>
                  <a:pt x="48791" y="3731"/>
                  <a:pt x="44815" y="6311"/>
                </a:cubicBezTo>
                <a:cubicBezTo>
                  <a:pt x="40124" y="9347"/>
                  <a:pt x="35767" y="13038"/>
                  <a:pt x="30528" y="14967"/>
                </a:cubicBezTo>
                <a:cubicBezTo>
                  <a:pt x="28164" y="15831"/>
                  <a:pt x="25685" y="16237"/>
                  <a:pt x="23200" y="16237"/>
                </a:cubicBezTo>
                <a:cubicBezTo>
                  <a:pt x="13195" y="16237"/>
                  <a:pt x="3095" y="9662"/>
                  <a:pt x="24" y="1"/>
                </a:cubicBezTo>
                <a:close/>
              </a:path>
            </a:pathLst>
          </a:custGeom>
          <a:solidFill>
            <a:srgbClr val="7CACE1">
              <a:alpha val="47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4"/>
          <p:cNvSpPr/>
          <p:nvPr/>
        </p:nvSpPr>
        <p:spPr>
          <a:xfrm flipH="1">
            <a:off x="5999453" y="4604733"/>
            <a:ext cx="3142497" cy="545885"/>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rgbClr val="7CACE1">
              <a:alpha val="47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4"/>
          <p:cNvSpPr/>
          <p:nvPr/>
        </p:nvSpPr>
        <p:spPr>
          <a:xfrm>
            <a:off x="-2050" y="4056698"/>
            <a:ext cx="3505096" cy="1069226"/>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rgbClr val="FF4D01">
              <a:alpha val="50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4"/>
          <p:cNvSpPr/>
          <p:nvPr/>
        </p:nvSpPr>
        <p:spPr>
          <a:xfrm>
            <a:off x="-2050" y="4470567"/>
            <a:ext cx="3885700" cy="674987"/>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rgbClr val="FF4D01">
              <a:alpha val="50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CUSTOM_3_1_1_1">
    <p:spTree>
      <p:nvGrpSpPr>
        <p:cNvPr id="1" name="Shape 273"/>
        <p:cNvGrpSpPr/>
        <p:nvPr/>
      </p:nvGrpSpPr>
      <p:grpSpPr>
        <a:xfrm>
          <a:off x="0" y="0"/>
          <a:ext cx="0" cy="0"/>
          <a:chOff x="0" y="0"/>
          <a:chExt cx="0" cy="0"/>
        </a:xfrm>
      </p:grpSpPr>
      <p:sp>
        <p:nvSpPr>
          <p:cNvPr id="274" name="Google Shape;274;p26"/>
          <p:cNvSpPr/>
          <p:nvPr/>
        </p:nvSpPr>
        <p:spPr>
          <a:xfrm rot="10800000" flipH="1">
            <a:off x="100" y="-117"/>
            <a:ext cx="9143812" cy="2848092"/>
          </a:xfrm>
          <a:custGeom>
            <a:avLst/>
            <a:gdLst/>
            <a:ahLst/>
            <a:cxnLst/>
            <a:rect l="l" t="t" r="r" b="b"/>
            <a:pathLst>
              <a:path w="160735" h="128524" extrusionOk="0">
                <a:moveTo>
                  <a:pt x="131935" y="1"/>
                </a:moveTo>
                <a:cubicBezTo>
                  <a:pt x="130608" y="1"/>
                  <a:pt x="129280" y="147"/>
                  <a:pt x="127969" y="461"/>
                </a:cubicBezTo>
                <a:cubicBezTo>
                  <a:pt x="120492" y="2235"/>
                  <a:pt x="115170" y="8783"/>
                  <a:pt x="109824" y="14450"/>
                </a:cubicBezTo>
                <a:cubicBezTo>
                  <a:pt x="105031" y="19520"/>
                  <a:pt x="98894" y="24438"/>
                  <a:pt x="92241" y="24438"/>
                </a:cubicBezTo>
                <a:cubicBezTo>
                  <a:pt x="91457" y="24438"/>
                  <a:pt x="90666" y="24370"/>
                  <a:pt x="89869" y="24225"/>
                </a:cubicBezTo>
                <a:cubicBezTo>
                  <a:pt x="82820" y="22951"/>
                  <a:pt x="77772" y="16082"/>
                  <a:pt x="70807" y="14415"/>
                </a:cubicBezTo>
                <a:cubicBezTo>
                  <a:pt x="69666" y="14141"/>
                  <a:pt x="68527" y="14016"/>
                  <a:pt x="67394" y="14016"/>
                </a:cubicBezTo>
                <a:cubicBezTo>
                  <a:pt x="61032" y="14016"/>
                  <a:pt x="54850" y="17965"/>
                  <a:pt x="49423" y="21785"/>
                </a:cubicBezTo>
                <a:cubicBezTo>
                  <a:pt x="43880" y="25697"/>
                  <a:pt x="37639" y="29806"/>
                  <a:pt x="31135" y="29806"/>
                </a:cubicBezTo>
                <a:cubicBezTo>
                  <a:pt x="30137" y="29806"/>
                  <a:pt x="29132" y="29709"/>
                  <a:pt x="28123" y="29500"/>
                </a:cubicBezTo>
                <a:cubicBezTo>
                  <a:pt x="22956" y="28428"/>
                  <a:pt x="18789" y="24583"/>
                  <a:pt x="13978" y="22392"/>
                </a:cubicBezTo>
                <a:cubicBezTo>
                  <a:pt x="12122" y="21544"/>
                  <a:pt x="9961" y="21056"/>
                  <a:pt x="7875" y="21056"/>
                </a:cubicBezTo>
                <a:cubicBezTo>
                  <a:pt x="4545" y="21056"/>
                  <a:pt x="1406" y="22300"/>
                  <a:pt x="1" y="25309"/>
                </a:cubicBezTo>
                <a:lnTo>
                  <a:pt x="1" y="128524"/>
                </a:lnTo>
                <a:lnTo>
                  <a:pt x="160735" y="128524"/>
                </a:lnTo>
                <a:lnTo>
                  <a:pt x="160735" y="21820"/>
                </a:lnTo>
                <a:cubicBezTo>
                  <a:pt x="156865" y="16070"/>
                  <a:pt x="152317" y="10212"/>
                  <a:pt x="146971" y="5878"/>
                </a:cubicBezTo>
                <a:cubicBezTo>
                  <a:pt x="142692" y="2411"/>
                  <a:pt x="137317" y="1"/>
                  <a:pt x="1319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rot="10800000">
            <a:off x="62" y="-12"/>
            <a:ext cx="2819338" cy="720098"/>
          </a:xfrm>
          <a:custGeom>
            <a:avLst/>
            <a:gdLst/>
            <a:ahLst/>
            <a:cxnLst/>
            <a:rect l="l" t="t" r="r" b="b"/>
            <a:pathLst>
              <a:path w="127327" h="41769" extrusionOk="0">
                <a:moveTo>
                  <a:pt x="33782" y="1"/>
                </a:moveTo>
                <a:cubicBezTo>
                  <a:pt x="29984" y="1"/>
                  <a:pt x="26138" y="938"/>
                  <a:pt x="22754" y="2656"/>
                </a:cubicBezTo>
                <a:cubicBezTo>
                  <a:pt x="15812" y="6192"/>
                  <a:pt x="10669" y="12586"/>
                  <a:pt x="7228" y="19575"/>
                </a:cubicBezTo>
                <a:cubicBezTo>
                  <a:pt x="3775" y="26564"/>
                  <a:pt x="1882" y="34184"/>
                  <a:pt x="1" y="41744"/>
                </a:cubicBezTo>
                <a:lnTo>
                  <a:pt x="127326" y="41768"/>
                </a:lnTo>
                <a:lnTo>
                  <a:pt x="127326" y="26766"/>
                </a:lnTo>
                <a:cubicBezTo>
                  <a:pt x="125115" y="27301"/>
                  <a:pt x="122843" y="27563"/>
                  <a:pt x="120569" y="27563"/>
                </a:cubicBezTo>
                <a:cubicBezTo>
                  <a:pt x="114092" y="27563"/>
                  <a:pt x="107601" y="25443"/>
                  <a:pt x="102454" y="21504"/>
                </a:cubicBezTo>
                <a:cubicBezTo>
                  <a:pt x="96791" y="17147"/>
                  <a:pt x="91803" y="10369"/>
                  <a:pt x="84703" y="10369"/>
                </a:cubicBezTo>
                <a:cubicBezTo>
                  <a:pt x="84624" y="10369"/>
                  <a:pt x="84544" y="10370"/>
                  <a:pt x="84464" y="10371"/>
                </a:cubicBezTo>
                <a:cubicBezTo>
                  <a:pt x="77370" y="10524"/>
                  <a:pt x="71793" y="17722"/>
                  <a:pt x="64740" y="17722"/>
                </a:cubicBezTo>
                <a:cubicBezTo>
                  <a:pt x="64643" y="17722"/>
                  <a:pt x="64547" y="17720"/>
                  <a:pt x="64449" y="17718"/>
                </a:cubicBezTo>
                <a:cubicBezTo>
                  <a:pt x="56187" y="17479"/>
                  <a:pt x="51829" y="7943"/>
                  <a:pt x="45007" y="3287"/>
                </a:cubicBezTo>
                <a:cubicBezTo>
                  <a:pt x="41712" y="1036"/>
                  <a:pt x="37773" y="1"/>
                  <a:pt x="33782" y="1"/>
                </a:cubicBezTo>
                <a:close/>
              </a:path>
            </a:pathLst>
          </a:custGeom>
          <a:solidFill>
            <a:srgbClr val="FF4D01">
              <a:alpha val="50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0" y="-125"/>
            <a:ext cx="2159249" cy="971670"/>
          </a:xfrm>
          <a:custGeom>
            <a:avLst/>
            <a:gdLst/>
            <a:ahLst/>
            <a:cxnLst/>
            <a:rect l="l" t="t" r="r" b="b"/>
            <a:pathLst>
              <a:path w="39293" h="17682" extrusionOk="0">
                <a:moveTo>
                  <a:pt x="1" y="1"/>
                </a:moveTo>
                <a:lnTo>
                  <a:pt x="1" y="12987"/>
                </a:lnTo>
                <a:cubicBezTo>
                  <a:pt x="1797" y="11513"/>
                  <a:pt x="3849" y="10263"/>
                  <a:pt x="6344" y="9816"/>
                </a:cubicBezTo>
                <a:cubicBezTo>
                  <a:pt x="6911" y="9714"/>
                  <a:pt x="7498" y="9667"/>
                  <a:pt x="8094" y="9667"/>
                </a:cubicBezTo>
                <a:cubicBezTo>
                  <a:pt x="10310" y="9667"/>
                  <a:pt x="12641" y="10313"/>
                  <a:pt x="14521" y="11169"/>
                </a:cubicBezTo>
                <a:cubicBezTo>
                  <a:pt x="18573" y="13008"/>
                  <a:pt x="22965" y="17682"/>
                  <a:pt x="28417" y="17682"/>
                </a:cubicBezTo>
                <a:cubicBezTo>
                  <a:pt x="29018" y="17682"/>
                  <a:pt x="29631" y="17625"/>
                  <a:pt x="30259" y="17502"/>
                </a:cubicBezTo>
                <a:cubicBezTo>
                  <a:pt x="36012" y="16361"/>
                  <a:pt x="36301" y="11693"/>
                  <a:pt x="37552" y="7681"/>
                </a:cubicBezTo>
                <a:cubicBezTo>
                  <a:pt x="38250" y="5421"/>
                  <a:pt x="38583" y="2616"/>
                  <a:pt x="39293" y="1"/>
                </a:cubicBezTo>
                <a:close/>
              </a:path>
            </a:pathLst>
          </a:custGeom>
          <a:solidFill>
            <a:srgbClr val="FF4D01">
              <a:alpha val="50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3045000" y="-361350"/>
            <a:ext cx="738900" cy="738900"/>
          </a:xfrm>
          <a:prstGeom prst="ellipse">
            <a:avLst/>
          </a:prstGeom>
          <a:solidFill>
            <a:srgbClr val="FF4D01">
              <a:alpha val="50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txBox="1">
            <a:spLocks noGrp="1"/>
          </p:cNvSpPr>
          <p:nvPr>
            <p:ph type="title"/>
          </p:nvPr>
        </p:nvSpPr>
        <p:spPr>
          <a:xfrm>
            <a:off x="713275" y="445025"/>
            <a:ext cx="7717500" cy="73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79" name="Google Shape;279;p26"/>
          <p:cNvSpPr txBox="1">
            <a:spLocks noGrp="1"/>
          </p:cNvSpPr>
          <p:nvPr>
            <p:ph type="title" idx="2"/>
          </p:nvPr>
        </p:nvSpPr>
        <p:spPr>
          <a:xfrm>
            <a:off x="713400" y="3265050"/>
            <a:ext cx="24054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0" name="Google Shape;280;p26"/>
          <p:cNvSpPr txBox="1">
            <a:spLocks noGrp="1"/>
          </p:cNvSpPr>
          <p:nvPr>
            <p:ph type="subTitle" idx="1"/>
          </p:nvPr>
        </p:nvSpPr>
        <p:spPr>
          <a:xfrm>
            <a:off x="713400" y="3694599"/>
            <a:ext cx="24054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1" name="Google Shape;281;p26"/>
          <p:cNvSpPr txBox="1">
            <a:spLocks noGrp="1"/>
          </p:cNvSpPr>
          <p:nvPr>
            <p:ph type="title" idx="3"/>
          </p:nvPr>
        </p:nvSpPr>
        <p:spPr>
          <a:xfrm>
            <a:off x="3369386" y="3265050"/>
            <a:ext cx="24054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2" name="Google Shape;282;p26"/>
          <p:cNvSpPr txBox="1">
            <a:spLocks noGrp="1"/>
          </p:cNvSpPr>
          <p:nvPr>
            <p:ph type="subTitle" idx="4"/>
          </p:nvPr>
        </p:nvSpPr>
        <p:spPr>
          <a:xfrm>
            <a:off x="3369375" y="3694600"/>
            <a:ext cx="24054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3" name="Google Shape;283;p26"/>
          <p:cNvSpPr txBox="1">
            <a:spLocks noGrp="1"/>
          </p:cNvSpPr>
          <p:nvPr>
            <p:ph type="title" idx="5"/>
          </p:nvPr>
        </p:nvSpPr>
        <p:spPr>
          <a:xfrm>
            <a:off x="6025372" y="3265050"/>
            <a:ext cx="24054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4" name="Google Shape;284;p26"/>
          <p:cNvSpPr txBox="1">
            <a:spLocks noGrp="1"/>
          </p:cNvSpPr>
          <p:nvPr>
            <p:ph type="subTitle" idx="6"/>
          </p:nvPr>
        </p:nvSpPr>
        <p:spPr>
          <a:xfrm>
            <a:off x="6025368" y="3694600"/>
            <a:ext cx="24054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5" name="Google Shape;285;p26"/>
          <p:cNvSpPr/>
          <p:nvPr/>
        </p:nvSpPr>
        <p:spPr>
          <a:xfrm>
            <a:off x="8855250" y="3875425"/>
            <a:ext cx="603000" cy="603000"/>
          </a:xfrm>
          <a:prstGeom prst="ellipse">
            <a:avLst/>
          </a:prstGeom>
          <a:solidFill>
            <a:srgbClr val="01967A">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8576025" y="4656875"/>
            <a:ext cx="1028100" cy="1028100"/>
          </a:xfrm>
          <a:prstGeom prst="ellipse">
            <a:avLst/>
          </a:prstGeom>
          <a:solidFill>
            <a:srgbClr val="01967A">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flipH="1">
            <a:off x="7600237" y="4656876"/>
            <a:ext cx="1429462" cy="486639"/>
          </a:xfrm>
          <a:custGeom>
            <a:avLst/>
            <a:gdLst/>
            <a:ahLst/>
            <a:cxnLst/>
            <a:rect l="l" t="t" r="r" b="b"/>
            <a:pathLst>
              <a:path w="29571" h="10067" extrusionOk="0">
                <a:moveTo>
                  <a:pt x="10181" y="0"/>
                </a:moveTo>
                <a:cubicBezTo>
                  <a:pt x="5410" y="0"/>
                  <a:pt x="2293" y="2806"/>
                  <a:pt x="0" y="10066"/>
                </a:cubicBezTo>
                <a:lnTo>
                  <a:pt x="29570" y="10066"/>
                </a:lnTo>
                <a:cubicBezTo>
                  <a:pt x="16901" y="4324"/>
                  <a:pt x="15443" y="0"/>
                  <a:pt x="10181" y="0"/>
                </a:cubicBezTo>
                <a:close/>
              </a:path>
            </a:pathLst>
          </a:custGeom>
          <a:solidFill>
            <a:srgbClr val="01967A">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3"/>
          <p:cNvSpPr/>
          <p:nvPr/>
        </p:nvSpPr>
        <p:spPr>
          <a:xfrm>
            <a:off x="-5450" y="1930400"/>
            <a:ext cx="9143812" cy="3213100"/>
          </a:xfrm>
          <a:custGeom>
            <a:avLst/>
            <a:gdLst/>
            <a:ahLst/>
            <a:cxnLst/>
            <a:rect l="l" t="t" r="r" b="b"/>
            <a:pathLst>
              <a:path w="160735" h="128524" extrusionOk="0">
                <a:moveTo>
                  <a:pt x="131935" y="1"/>
                </a:moveTo>
                <a:cubicBezTo>
                  <a:pt x="130608" y="1"/>
                  <a:pt x="129280" y="147"/>
                  <a:pt x="127969" y="461"/>
                </a:cubicBezTo>
                <a:cubicBezTo>
                  <a:pt x="120492" y="2235"/>
                  <a:pt x="115170" y="8783"/>
                  <a:pt x="109824" y="14450"/>
                </a:cubicBezTo>
                <a:cubicBezTo>
                  <a:pt x="105031" y="19520"/>
                  <a:pt x="98894" y="24438"/>
                  <a:pt x="92241" y="24438"/>
                </a:cubicBezTo>
                <a:cubicBezTo>
                  <a:pt x="91457" y="24438"/>
                  <a:pt x="90666" y="24370"/>
                  <a:pt x="89869" y="24225"/>
                </a:cubicBezTo>
                <a:cubicBezTo>
                  <a:pt x="82820" y="22951"/>
                  <a:pt x="77772" y="16082"/>
                  <a:pt x="70807" y="14415"/>
                </a:cubicBezTo>
                <a:cubicBezTo>
                  <a:pt x="69666" y="14141"/>
                  <a:pt x="68527" y="14016"/>
                  <a:pt x="67394" y="14016"/>
                </a:cubicBezTo>
                <a:cubicBezTo>
                  <a:pt x="61032" y="14016"/>
                  <a:pt x="54850" y="17965"/>
                  <a:pt x="49423" y="21785"/>
                </a:cubicBezTo>
                <a:cubicBezTo>
                  <a:pt x="43880" y="25697"/>
                  <a:pt x="37639" y="29806"/>
                  <a:pt x="31135" y="29806"/>
                </a:cubicBezTo>
                <a:cubicBezTo>
                  <a:pt x="30137" y="29806"/>
                  <a:pt x="29132" y="29709"/>
                  <a:pt x="28123" y="29500"/>
                </a:cubicBezTo>
                <a:cubicBezTo>
                  <a:pt x="22956" y="28428"/>
                  <a:pt x="18789" y="24583"/>
                  <a:pt x="13978" y="22392"/>
                </a:cubicBezTo>
                <a:cubicBezTo>
                  <a:pt x="12122" y="21544"/>
                  <a:pt x="9961" y="21056"/>
                  <a:pt x="7875" y="21056"/>
                </a:cubicBezTo>
                <a:cubicBezTo>
                  <a:pt x="4545" y="21056"/>
                  <a:pt x="1406" y="22300"/>
                  <a:pt x="1" y="25309"/>
                </a:cubicBezTo>
                <a:lnTo>
                  <a:pt x="1" y="128524"/>
                </a:lnTo>
                <a:lnTo>
                  <a:pt x="160735" y="128524"/>
                </a:lnTo>
                <a:lnTo>
                  <a:pt x="160735" y="21820"/>
                </a:lnTo>
                <a:cubicBezTo>
                  <a:pt x="156865" y="16070"/>
                  <a:pt x="152317" y="10212"/>
                  <a:pt x="146971" y="5878"/>
                </a:cubicBezTo>
                <a:cubicBezTo>
                  <a:pt x="142692" y="2411"/>
                  <a:pt x="137317" y="1"/>
                  <a:pt x="131935" y="1"/>
                </a:cubicBezTo>
                <a:close/>
              </a:path>
            </a:pathLst>
          </a:custGeom>
          <a:solidFill>
            <a:srgbClr val="FF4D01">
              <a:alpha val="50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0" y="3063175"/>
            <a:ext cx="9138552" cy="2080325"/>
          </a:xfrm>
          <a:custGeom>
            <a:avLst/>
            <a:gdLst/>
            <a:ahLst/>
            <a:cxnLst/>
            <a:rect l="l" t="t" r="r" b="b"/>
            <a:pathLst>
              <a:path w="160890" h="83213" extrusionOk="0">
                <a:moveTo>
                  <a:pt x="86296" y="0"/>
                </a:moveTo>
                <a:cubicBezTo>
                  <a:pt x="78520" y="0"/>
                  <a:pt x="70747" y="4949"/>
                  <a:pt x="65056" y="11061"/>
                </a:cubicBezTo>
                <a:cubicBezTo>
                  <a:pt x="57984" y="18669"/>
                  <a:pt x="52769" y="28159"/>
                  <a:pt x="45233" y="35219"/>
                </a:cubicBezTo>
                <a:cubicBezTo>
                  <a:pt x="41283" y="38911"/>
                  <a:pt x="36209" y="41946"/>
                  <a:pt x="31144" y="41946"/>
                </a:cubicBezTo>
                <a:cubicBezTo>
                  <a:pt x="29889" y="41946"/>
                  <a:pt x="28634" y="41760"/>
                  <a:pt x="27397" y="41351"/>
                </a:cubicBezTo>
                <a:cubicBezTo>
                  <a:pt x="20170" y="38958"/>
                  <a:pt x="16717" y="30349"/>
                  <a:pt x="14002" y="22741"/>
                </a:cubicBezTo>
                <a:cubicBezTo>
                  <a:pt x="11300" y="15145"/>
                  <a:pt x="7383" y="6596"/>
                  <a:pt x="1" y="4882"/>
                </a:cubicBezTo>
                <a:lnTo>
                  <a:pt x="1" y="83213"/>
                </a:lnTo>
                <a:lnTo>
                  <a:pt x="160854" y="83213"/>
                </a:lnTo>
                <a:lnTo>
                  <a:pt x="160890" y="7037"/>
                </a:lnTo>
                <a:lnTo>
                  <a:pt x="160890" y="7037"/>
                </a:lnTo>
                <a:cubicBezTo>
                  <a:pt x="155306" y="13038"/>
                  <a:pt x="149615" y="19122"/>
                  <a:pt x="142650" y="23098"/>
                </a:cubicBezTo>
                <a:cubicBezTo>
                  <a:pt x="138302" y="25573"/>
                  <a:pt x="133332" y="27125"/>
                  <a:pt x="128450" y="27125"/>
                </a:cubicBezTo>
                <a:cubicBezTo>
                  <a:pt x="125512" y="27125"/>
                  <a:pt x="122605" y="26563"/>
                  <a:pt x="119885" y="25301"/>
                </a:cubicBezTo>
                <a:cubicBezTo>
                  <a:pt x="108764" y="20122"/>
                  <a:pt x="103478" y="4894"/>
                  <a:pt x="91929" y="929"/>
                </a:cubicBezTo>
                <a:cubicBezTo>
                  <a:pt x="90071" y="292"/>
                  <a:pt x="88183" y="0"/>
                  <a:pt x="86296" y="0"/>
                </a:cubicBezTo>
                <a:close/>
              </a:path>
            </a:pathLst>
          </a:custGeom>
          <a:solidFill>
            <a:srgbClr val="FF4D01">
              <a:alpha val="50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33853" y="3545475"/>
            <a:ext cx="9110152" cy="1598025"/>
          </a:xfrm>
          <a:custGeom>
            <a:avLst/>
            <a:gdLst/>
            <a:ahLst/>
            <a:cxnLst/>
            <a:rect l="l" t="t" r="r" b="b"/>
            <a:pathLst>
              <a:path w="160390" h="63921" extrusionOk="0">
                <a:moveTo>
                  <a:pt x="25594" y="1"/>
                </a:moveTo>
                <a:cubicBezTo>
                  <a:pt x="24854" y="1"/>
                  <a:pt x="24109" y="50"/>
                  <a:pt x="23360" y="151"/>
                </a:cubicBezTo>
                <a:cubicBezTo>
                  <a:pt x="17014" y="1020"/>
                  <a:pt x="11549" y="5616"/>
                  <a:pt x="7882" y="11176"/>
                </a:cubicBezTo>
                <a:cubicBezTo>
                  <a:pt x="4215" y="16737"/>
                  <a:pt x="2084" y="23249"/>
                  <a:pt x="0" y="29679"/>
                </a:cubicBezTo>
                <a:lnTo>
                  <a:pt x="24" y="63921"/>
                </a:lnTo>
                <a:lnTo>
                  <a:pt x="160294" y="63921"/>
                </a:lnTo>
                <a:lnTo>
                  <a:pt x="160294" y="59647"/>
                </a:lnTo>
                <a:cubicBezTo>
                  <a:pt x="160389" y="56503"/>
                  <a:pt x="158079" y="53789"/>
                  <a:pt x="155460" y="52301"/>
                </a:cubicBezTo>
                <a:cubicBezTo>
                  <a:pt x="152852" y="50812"/>
                  <a:pt x="149888" y="50193"/>
                  <a:pt x="147149" y="48979"/>
                </a:cubicBezTo>
                <a:cubicBezTo>
                  <a:pt x="139410" y="45550"/>
                  <a:pt x="134303" y="37834"/>
                  <a:pt x="128504" y="31405"/>
                </a:cubicBezTo>
                <a:cubicBezTo>
                  <a:pt x="123628" y="25989"/>
                  <a:pt x="117052" y="21086"/>
                  <a:pt x="110283" y="21086"/>
                </a:cubicBezTo>
                <a:cubicBezTo>
                  <a:pt x="109002" y="21086"/>
                  <a:pt x="107714" y="21261"/>
                  <a:pt x="106430" y="21642"/>
                </a:cubicBezTo>
                <a:cubicBezTo>
                  <a:pt x="98441" y="23999"/>
                  <a:pt x="93952" y="33322"/>
                  <a:pt x="86368" y="36906"/>
                </a:cubicBezTo>
                <a:cubicBezTo>
                  <a:pt x="84111" y="37971"/>
                  <a:pt x="81720" y="38448"/>
                  <a:pt x="79303" y="38448"/>
                </a:cubicBezTo>
                <a:cubicBezTo>
                  <a:pt x="73482" y="38448"/>
                  <a:pt x="67511" y="35682"/>
                  <a:pt x="62901" y="31703"/>
                </a:cubicBezTo>
                <a:cubicBezTo>
                  <a:pt x="56245" y="25952"/>
                  <a:pt x="51637" y="17999"/>
                  <a:pt x="45780" y="11331"/>
                </a:cubicBezTo>
                <a:cubicBezTo>
                  <a:pt x="40448" y="5250"/>
                  <a:pt x="33274" y="1"/>
                  <a:pt x="25594" y="1"/>
                </a:cubicBezTo>
                <a:close/>
              </a:path>
            </a:pathLst>
          </a:custGeom>
          <a:solidFill>
            <a:srgbClr val="FF4D01">
              <a:alpha val="50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1225603" y="794450"/>
            <a:ext cx="1002600" cy="1002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0" y="59"/>
            <a:ext cx="9134420" cy="647641"/>
          </a:xfrm>
          <a:custGeom>
            <a:avLst/>
            <a:gdLst/>
            <a:ahLst/>
            <a:cxnLst/>
            <a:rect l="l" t="t" r="r" b="b"/>
            <a:pathLst>
              <a:path w="142876" h="28143" extrusionOk="0">
                <a:moveTo>
                  <a:pt x="6574" y="1"/>
                </a:moveTo>
                <a:cubicBezTo>
                  <a:pt x="4253" y="1"/>
                  <a:pt x="1915" y="766"/>
                  <a:pt x="1" y="2068"/>
                </a:cubicBezTo>
                <a:lnTo>
                  <a:pt x="1" y="28142"/>
                </a:lnTo>
                <a:lnTo>
                  <a:pt x="142876" y="28142"/>
                </a:lnTo>
                <a:lnTo>
                  <a:pt x="142876" y="10652"/>
                </a:lnTo>
                <a:cubicBezTo>
                  <a:pt x="136786" y="13712"/>
                  <a:pt x="129891" y="15285"/>
                  <a:pt x="122999" y="15285"/>
                </a:cubicBezTo>
                <a:cubicBezTo>
                  <a:pt x="119192" y="15285"/>
                  <a:pt x="115386" y="14805"/>
                  <a:pt x="111717" y="13831"/>
                </a:cubicBezTo>
                <a:cubicBezTo>
                  <a:pt x="107800" y="12795"/>
                  <a:pt x="103990" y="11212"/>
                  <a:pt x="99918" y="10973"/>
                </a:cubicBezTo>
                <a:cubicBezTo>
                  <a:pt x="99531" y="10950"/>
                  <a:pt x="99145" y="10940"/>
                  <a:pt x="98759" y="10940"/>
                </a:cubicBezTo>
                <a:cubicBezTo>
                  <a:pt x="94033" y="10940"/>
                  <a:pt x="89359" y="12544"/>
                  <a:pt x="84643" y="12544"/>
                </a:cubicBezTo>
                <a:cubicBezTo>
                  <a:pt x="84194" y="12544"/>
                  <a:pt x="83746" y="12529"/>
                  <a:pt x="83297" y="12497"/>
                </a:cubicBezTo>
                <a:cubicBezTo>
                  <a:pt x="77403" y="12069"/>
                  <a:pt x="72248" y="8771"/>
                  <a:pt x="67211" y="5854"/>
                </a:cubicBezTo>
                <a:cubicBezTo>
                  <a:pt x="62811" y="3311"/>
                  <a:pt x="57903" y="904"/>
                  <a:pt x="52852" y="904"/>
                </a:cubicBezTo>
                <a:cubicBezTo>
                  <a:pt x="52109" y="904"/>
                  <a:pt x="51362" y="956"/>
                  <a:pt x="50614" y="1067"/>
                </a:cubicBezTo>
                <a:cubicBezTo>
                  <a:pt x="45721" y="1794"/>
                  <a:pt x="41684" y="4913"/>
                  <a:pt x="37529" y="7449"/>
                </a:cubicBezTo>
                <a:cubicBezTo>
                  <a:pt x="34352" y="9397"/>
                  <a:pt x="30619" y="11094"/>
                  <a:pt x="26946" y="11094"/>
                </a:cubicBezTo>
                <a:cubicBezTo>
                  <a:pt x="25815" y="11094"/>
                  <a:pt x="24689" y="10933"/>
                  <a:pt x="23587" y="10569"/>
                </a:cubicBezTo>
                <a:cubicBezTo>
                  <a:pt x="18253" y="8807"/>
                  <a:pt x="15503" y="2937"/>
                  <a:pt x="10347" y="746"/>
                </a:cubicBezTo>
                <a:cubicBezTo>
                  <a:pt x="9145" y="236"/>
                  <a:pt x="7862" y="1"/>
                  <a:pt x="6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1082725" y="746825"/>
            <a:ext cx="6988200" cy="36420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txBox="1">
            <a:spLocks noGrp="1"/>
          </p:cNvSpPr>
          <p:nvPr>
            <p:ph type="title"/>
          </p:nvPr>
        </p:nvSpPr>
        <p:spPr>
          <a:xfrm>
            <a:off x="3037961" y="2455375"/>
            <a:ext cx="3068100" cy="923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0" name="Google Shape;30;p3"/>
          <p:cNvSpPr txBox="1">
            <a:spLocks noGrp="1"/>
          </p:cNvSpPr>
          <p:nvPr>
            <p:ph type="title" idx="2" hasCustomPrompt="1"/>
          </p:nvPr>
        </p:nvSpPr>
        <p:spPr>
          <a:xfrm>
            <a:off x="3952675" y="1309213"/>
            <a:ext cx="1248300" cy="91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accent4"/>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1" name="Google Shape;31;p3"/>
          <p:cNvSpPr txBox="1">
            <a:spLocks noGrp="1"/>
          </p:cNvSpPr>
          <p:nvPr>
            <p:ph type="subTitle" idx="1"/>
          </p:nvPr>
        </p:nvSpPr>
        <p:spPr>
          <a:xfrm>
            <a:off x="3037949" y="3283057"/>
            <a:ext cx="3068100" cy="7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393"/>
        <p:cNvGrpSpPr/>
        <p:nvPr/>
      </p:nvGrpSpPr>
      <p:grpSpPr>
        <a:xfrm>
          <a:off x="0" y="0"/>
          <a:ext cx="0" cy="0"/>
          <a:chOff x="0" y="0"/>
          <a:chExt cx="0" cy="0"/>
        </a:xfrm>
      </p:grpSpPr>
      <p:sp>
        <p:nvSpPr>
          <p:cNvPr id="394" name="Google Shape;394;p32"/>
          <p:cNvSpPr/>
          <p:nvPr/>
        </p:nvSpPr>
        <p:spPr>
          <a:xfrm rot="10800000" flipH="1">
            <a:off x="12" y="17"/>
            <a:ext cx="2837951" cy="1111585"/>
          </a:xfrm>
          <a:custGeom>
            <a:avLst/>
            <a:gdLst/>
            <a:ahLst/>
            <a:cxnLst/>
            <a:rect l="l" t="t" r="r" b="b"/>
            <a:pathLst>
              <a:path w="141685" h="55496" extrusionOk="0">
                <a:moveTo>
                  <a:pt x="24" y="1"/>
                </a:moveTo>
                <a:lnTo>
                  <a:pt x="0" y="55495"/>
                </a:lnTo>
                <a:lnTo>
                  <a:pt x="141685" y="55495"/>
                </a:lnTo>
                <a:cubicBezTo>
                  <a:pt x="140553" y="46340"/>
                  <a:pt x="135874" y="37672"/>
                  <a:pt x="128838" y="31707"/>
                </a:cubicBezTo>
                <a:cubicBezTo>
                  <a:pt x="122188" y="26070"/>
                  <a:pt x="113497" y="22900"/>
                  <a:pt x="104784" y="22900"/>
                </a:cubicBezTo>
                <a:cubicBezTo>
                  <a:pt x="104277" y="22900"/>
                  <a:pt x="103770" y="22910"/>
                  <a:pt x="103263" y="22932"/>
                </a:cubicBezTo>
                <a:cubicBezTo>
                  <a:pt x="100036" y="23064"/>
                  <a:pt x="96758" y="23618"/>
                  <a:pt x="93542" y="23618"/>
                </a:cubicBezTo>
                <a:cubicBezTo>
                  <a:pt x="91834" y="23618"/>
                  <a:pt x="90143" y="23462"/>
                  <a:pt x="88487" y="23003"/>
                </a:cubicBezTo>
                <a:cubicBezTo>
                  <a:pt x="76986" y="19836"/>
                  <a:pt x="72247" y="3846"/>
                  <a:pt x="60508" y="1763"/>
                </a:cubicBezTo>
                <a:cubicBezTo>
                  <a:pt x="59680" y="1616"/>
                  <a:pt x="58853" y="1547"/>
                  <a:pt x="58028" y="1547"/>
                </a:cubicBezTo>
                <a:cubicBezTo>
                  <a:pt x="53367" y="1547"/>
                  <a:pt x="48791" y="3731"/>
                  <a:pt x="44815" y="6311"/>
                </a:cubicBezTo>
                <a:cubicBezTo>
                  <a:pt x="40124" y="9347"/>
                  <a:pt x="35767" y="13038"/>
                  <a:pt x="30528" y="14967"/>
                </a:cubicBezTo>
                <a:cubicBezTo>
                  <a:pt x="28164" y="15831"/>
                  <a:pt x="25685" y="16237"/>
                  <a:pt x="23200" y="16237"/>
                </a:cubicBezTo>
                <a:cubicBezTo>
                  <a:pt x="13195" y="16237"/>
                  <a:pt x="3095" y="9662"/>
                  <a:pt x="24" y="1"/>
                </a:cubicBezTo>
                <a:close/>
              </a:path>
            </a:pathLst>
          </a:custGeom>
          <a:solidFill>
            <a:srgbClr val="01967A">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rot="10800000" flipH="1">
            <a:off x="0" y="25"/>
            <a:ext cx="3474329" cy="603528"/>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rgbClr val="01967A">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124800" y="1018300"/>
            <a:ext cx="738900" cy="738900"/>
          </a:xfrm>
          <a:prstGeom prst="ellipse">
            <a:avLst/>
          </a:prstGeom>
          <a:solidFill>
            <a:srgbClr val="01967A">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0" y="4222582"/>
            <a:ext cx="2406520" cy="942461"/>
          </a:xfrm>
          <a:custGeom>
            <a:avLst/>
            <a:gdLst/>
            <a:ahLst/>
            <a:cxnLst/>
            <a:rect l="l" t="t" r="r" b="b"/>
            <a:pathLst>
              <a:path w="141685" h="55496" extrusionOk="0">
                <a:moveTo>
                  <a:pt x="24" y="1"/>
                </a:moveTo>
                <a:lnTo>
                  <a:pt x="0" y="55495"/>
                </a:lnTo>
                <a:lnTo>
                  <a:pt x="141685" y="55495"/>
                </a:lnTo>
                <a:cubicBezTo>
                  <a:pt x="140553" y="46340"/>
                  <a:pt x="135874" y="37672"/>
                  <a:pt x="128838" y="31707"/>
                </a:cubicBezTo>
                <a:cubicBezTo>
                  <a:pt x="122188" y="26070"/>
                  <a:pt x="113497" y="22900"/>
                  <a:pt x="104784" y="22900"/>
                </a:cubicBezTo>
                <a:cubicBezTo>
                  <a:pt x="104277" y="22900"/>
                  <a:pt x="103770" y="22910"/>
                  <a:pt x="103263" y="22932"/>
                </a:cubicBezTo>
                <a:cubicBezTo>
                  <a:pt x="100036" y="23064"/>
                  <a:pt x="96758" y="23618"/>
                  <a:pt x="93542" y="23618"/>
                </a:cubicBezTo>
                <a:cubicBezTo>
                  <a:pt x="91834" y="23618"/>
                  <a:pt x="90143" y="23462"/>
                  <a:pt x="88487" y="23003"/>
                </a:cubicBezTo>
                <a:cubicBezTo>
                  <a:pt x="76986" y="19836"/>
                  <a:pt x="72247" y="3846"/>
                  <a:pt x="60508" y="1763"/>
                </a:cubicBezTo>
                <a:cubicBezTo>
                  <a:pt x="59680" y="1616"/>
                  <a:pt x="58853" y="1547"/>
                  <a:pt x="58028" y="1547"/>
                </a:cubicBezTo>
                <a:cubicBezTo>
                  <a:pt x="53367" y="1547"/>
                  <a:pt x="48791" y="3731"/>
                  <a:pt x="44815" y="6311"/>
                </a:cubicBezTo>
                <a:cubicBezTo>
                  <a:pt x="40124" y="9347"/>
                  <a:pt x="35767" y="13038"/>
                  <a:pt x="30528" y="14967"/>
                </a:cubicBezTo>
                <a:cubicBezTo>
                  <a:pt x="28164" y="15831"/>
                  <a:pt x="25685" y="16237"/>
                  <a:pt x="23200" y="16237"/>
                </a:cubicBezTo>
                <a:cubicBezTo>
                  <a:pt x="13195" y="16237"/>
                  <a:pt x="3095" y="9662"/>
                  <a:pt x="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rot="10800000">
            <a:off x="6880103" y="-28"/>
            <a:ext cx="2263897" cy="1467577"/>
          </a:xfrm>
          <a:custGeom>
            <a:avLst/>
            <a:gdLst/>
            <a:ahLst/>
            <a:cxnLst/>
            <a:rect l="l" t="t" r="r" b="b"/>
            <a:pathLst>
              <a:path w="42033" h="27248" extrusionOk="0">
                <a:moveTo>
                  <a:pt x="2981" y="1"/>
                </a:moveTo>
                <a:cubicBezTo>
                  <a:pt x="1985" y="1"/>
                  <a:pt x="989" y="68"/>
                  <a:pt x="0" y="205"/>
                </a:cubicBezTo>
                <a:lnTo>
                  <a:pt x="0" y="27248"/>
                </a:lnTo>
                <a:lnTo>
                  <a:pt x="42033" y="27242"/>
                </a:lnTo>
                <a:cubicBezTo>
                  <a:pt x="41410" y="25081"/>
                  <a:pt x="39189" y="23847"/>
                  <a:pt x="37125" y="22957"/>
                </a:cubicBezTo>
                <a:cubicBezTo>
                  <a:pt x="35062" y="22068"/>
                  <a:pt x="32786" y="21140"/>
                  <a:pt x="31721" y="19163"/>
                </a:cubicBezTo>
                <a:cubicBezTo>
                  <a:pt x="30957" y="17733"/>
                  <a:pt x="30957" y="15959"/>
                  <a:pt x="30012" y="14644"/>
                </a:cubicBezTo>
                <a:cubicBezTo>
                  <a:pt x="28773" y="12908"/>
                  <a:pt x="26382" y="12564"/>
                  <a:pt x="24505" y="11559"/>
                </a:cubicBezTo>
                <a:cubicBezTo>
                  <a:pt x="22337" y="10402"/>
                  <a:pt x="20825" y="8339"/>
                  <a:pt x="19089" y="6603"/>
                </a:cubicBezTo>
                <a:cubicBezTo>
                  <a:pt x="14872" y="2395"/>
                  <a:pt x="8929" y="1"/>
                  <a:pt x="29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flipH="1">
            <a:off x="6106160" y="4615802"/>
            <a:ext cx="3037840" cy="527705"/>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rgbClr val="FF4D01">
              <a:alpha val="50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flipH="1">
            <a:off x="5935595" y="4164723"/>
            <a:ext cx="3208406" cy="978721"/>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rgbClr val="FF4D01">
              <a:alpha val="50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1" name="Google Shape;401;p32"/>
          <p:cNvGrpSpPr/>
          <p:nvPr/>
        </p:nvGrpSpPr>
        <p:grpSpPr>
          <a:xfrm>
            <a:off x="598588" y="4523088"/>
            <a:ext cx="959175" cy="162000"/>
            <a:chOff x="447675" y="1666875"/>
            <a:chExt cx="959175" cy="162000"/>
          </a:xfrm>
        </p:grpSpPr>
        <p:sp>
          <p:nvSpPr>
            <p:cNvPr id="402" name="Google Shape;402;p32"/>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6" name="Google Shape;406;p32"/>
          <p:cNvGrpSpPr/>
          <p:nvPr/>
        </p:nvGrpSpPr>
        <p:grpSpPr>
          <a:xfrm>
            <a:off x="8533463" y="197988"/>
            <a:ext cx="427725" cy="162000"/>
            <a:chOff x="979125" y="1666875"/>
            <a:chExt cx="427725" cy="162000"/>
          </a:xfrm>
        </p:grpSpPr>
        <p:sp>
          <p:nvSpPr>
            <p:cNvPr id="407" name="Google Shape;407;p32"/>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09"/>
        <p:cNvGrpSpPr/>
        <p:nvPr/>
      </p:nvGrpSpPr>
      <p:grpSpPr>
        <a:xfrm>
          <a:off x="0" y="0"/>
          <a:ext cx="0" cy="0"/>
          <a:chOff x="0" y="0"/>
          <a:chExt cx="0" cy="0"/>
        </a:xfrm>
      </p:grpSpPr>
      <p:sp>
        <p:nvSpPr>
          <p:cNvPr id="410" name="Google Shape;410;p33"/>
          <p:cNvSpPr/>
          <p:nvPr/>
        </p:nvSpPr>
        <p:spPr>
          <a:xfrm rot="10800000">
            <a:off x="3979357" y="0"/>
            <a:ext cx="5164646" cy="5154850"/>
          </a:xfrm>
          <a:custGeom>
            <a:avLst/>
            <a:gdLst/>
            <a:ahLst/>
            <a:cxnLst/>
            <a:rect l="l" t="t" r="r" b="b"/>
            <a:pathLst>
              <a:path w="31634" h="40931" extrusionOk="0">
                <a:moveTo>
                  <a:pt x="23855" y="1"/>
                </a:moveTo>
                <a:lnTo>
                  <a:pt x="0" y="17"/>
                </a:lnTo>
                <a:lnTo>
                  <a:pt x="0" y="40931"/>
                </a:lnTo>
                <a:lnTo>
                  <a:pt x="31601" y="40931"/>
                </a:lnTo>
                <a:cubicBezTo>
                  <a:pt x="31634" y="34790"/>
                  <a:pt x="29576" y="28659"/>
                  <a:pt x="25935" y="24080"/>
                </a:cubicBezTo>
                <a:cubicBezTo>
                  <a:pt x="25001" y="22900"/>
                  <a:pt x="23959" y="21814"/>
                  <a:pt x="23205" y="20477"/>
                </a:cubicBezTo>
                <a:cubicBezTo>
                  <a:pt x="22452" y="19145"/>
                  <a:pt x="22015" y="17474"/>
                  <a:pt x="22436" y="15968"/>
                </a:cubicBezTo>
                <a:cubicBezTo>
                  <a:pt x="22998" y="13959"/>
                  <a:pt x="24958" y="12567"/>
                  <a:pt x="25040" y="10465"/>
                </a:cubicBezTo>
                <a:cubicBezTo>
                  <a:pt x="25121" y="8134"/>
                  <a:pt x="22867" y="6541"/>
                  <a:pt x="22343" y="4286"/>
                </a:cubicBezTo>
                <a:cubicBezTo>
                  <a:pt x="21977" y="2692"/>
                  <a:pt x="22616" y="874"/>
                  <a:pt x="238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rot="-5400000">
            <a:off x="4930657" y="935962"/>
            <a:ext cx="5145931" cy="3280896"/>
          </a:xfrm>
          <a:custGeom>
            <a:avLst/>
            <a:gdLst/>
            <a:ahLst/>
            <a:cxnLst/>
            <a:rect l="l" t="t" r="r" b="b"/>
            <a:pathLst>
              <a:path w="160735" h="128524" extrusionOk="0">
                <a:moveTo>
                  <a:pt x="131935" y="1"/>
                </a:moveTo>
                <a:cubicBezTo>
                  <a:pt x="130608" y="1"/>
                  <a:pt x="129280" y="147"/>
                  <a:pt x="127969" y="461"/>
                </a:cubicBezTo>
                <a:cubicBezTo>
                  <a:pt x="120492" y="2235"/>
                  <a:pt x="115170" y="8783"/>
                  <a:pt x="109824" y="14450"/>
                </a:cubicBezTo>
                <a:cubicBezTo>
                  <a:pt x="105031" y="19520"/>
                  <a:pt x="98894" y="24438"/>
                  <a:pt x="92241" y="24438"/>
                </a:cubicBezTo>
                <a:cubicBezTo>
                  <a:pt x="91457" y="24438"/>
                  <a:pt x="90666" y="24370"/>
                  <a:pt x="89869" y="24225"/>
                </a:cubicBezTo>
                <a:cubicBezTo>
                  <a:pt x="82820" y="22951"/>
                  <a:pt x="77772" y="16082"/>
                  <a:pt x="70807" y="14415"/>
                </a:cubicBezTo>
                <a:cubicBezTo>
                  <a:pt x="69666" y="14141"/>
                  <a:pt x="68527" y="14016"/>
                  <a:pt x="67394" y="14016"/>
                </a:cubicBezTo>
                <a:cubicBezTo>
                  <a:pt x="61032" y="14016"/>
                  <a:pt x="54850" y="17965"/>
                  <a:pt x="49423" y="21785"/>
                </a:cubicBezTo>
                <a:cubicBezTo>
                  <a:pt x="43880" y="25697"/>
                  <a:pt x="37639" y="29806"/>
                  <a:pt x="31135" y="29806"/>
                </a:cubicBezTo>
                <a:cubicBezTo>
                  <a:pt x="30137" y="29806"/>
                  <a:pt x="29132" y="29709"/>
                  <a:pt x="28123" y="29500"/>
                </a:cubicBezTo>
                <a:cubicBezTo>
                  <a:pt x="22956" y="28428"/>
                  <a:pt x="18789" y="24583"/>
                  <a:pt x="13978" y="22392"/>
                </a:cubicBezTo>
                <a:cubicBezTo>
                  <a:pt x="12122" y="21544"/>
                  <a:pt x="9961" y="21056"/>
                  <a:pt x="7875" y="21056"/>
                </a:cubicBezTo>
                <a:cubicBezTo>
                  <a:pt x="4545" y="21056"/>
                  <a:pt x="1406" y="22300"/>
                  <a:pt x="1" y="25309"/>
                </a:cubicBezTo>
                <a:lnTo>
                  <a:pt x="1" y="128524"/>
                </a:lnTo>
                <a:lnTo>
                  <a:pt x="160735" y="128524"/>
                </a:lnTo>
                <a:lnTo>
                  <a:pt x="160735" y="21820"/>
                </a:lnTo>
                <a:cubicBezTo>
                  <a:pt x="156865" y="16070"/>
                  <a:pt x="152317" y="10212"/>
                  <a:pt x="146971" y="5878"/>
                </a:cubicBezTo>
                <a:cubicBezTo>
                  <a:pt x="142692" y="2411"/>
                  <a:pt x="137317" y="1"/>
                  <a:pt x="131935" y="1"/>
                </a:cubicBezTo>
                <a:close/>
              </a:path>
            </a:pathLst>
          </a:custGeom>
          <a:solidFill>
            <a:srgbClr val="7CACE1">
              <a:alpha val="47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rot="-5400000">
            <a:off x="5510311" y="1512572"/>
            <a:ext cx="5143251" cy="2124220"/>
          </a:xfrm>
          <a:custGeom>
            <a:avLst/>
            <a:gdLst/>
            <a:ahLst/>
            <a:cxnLst/>
            <a:rect l="l" t="t" r="r" b="b"/>
            <a:pathLst>
              <a:path w="160890" h="83213" extrusionOk="0">
                <a:moveTo>
                  <a:pt x="86296" y="0"/>
                </a:moveTo>
                <a:cubicBezTo>
                  <a:pt x="78520" y="0"/>
                  <a:pt x="70747" y="4949"/>
                  <a:pt x="65056" y="11061"/>
                </a:cubicBezTo>
                <a:cubicBezTo>
                  <a:pt x="57984" y="18669"/>
                  <a:pt x="52769" y="28159"/>
                  <a:pt x="45233" y="35219"/>
                </a:cubicBezTo>
                <a:cubicBezTo>
                  <a:pt x="41283" y="38911"/>
                  <a:pt x="36209" y="41946"/>
                  <a:pt x="31144" y="41946"/>
                </a:cubicBezTo>
                <a:cubicBezTo>
                  <a:pt x="29889" y="41946"/>
                  <a:pt x="28634" y="41760"/>
                  <a:pt x="27397" y="41351"/>
                </a:cubicBezTo>
                <a:cubicBezTo>
                  <a:pt x="20170" y="38958"/>
                  <a:pt x="16717" y="30349"/>
                  <a:pt x="14002" y="22741"/>
                </a:cubicBezTo>
                <a:cubicBezTo>
                  <a:pt x="11300" y="15145"/>
                  <a:pt x="7383" y="6596"/>
                  <a:pt x="1" y="4882"/>
                </a:cubicBezTo>
                <a:lnTo>
                  <a:pt x="1" y="83213"/>
                </a:lnTo>
                <a:lnTo>
                  <a:pt x="160854" y="83213"/>
                </a:lnTo>
                <a:lnTo>
                  <a:pt x="160890" y="7037"/>
                </a:lnTo>
                <a:lnTo>
                  <a:pt x="160890" y="7037"/>
                </a:lnTo>
                <a:cubicBezTo>
                  <a:pt x="155306" y="13038"/>
                  <a:pt x="149615" y="19122"/>
                  <a:pt x="142650" y="23098"/>
                </a:cubicBezTo>
                <a:cubicBezTo>
                  <a:pt x="138302" y="25573"/>
                  <a:pt x="133332" y="27125"/>
                  <a:pt x="128450" y="27125"/>
                </a:cubicBezTo>
                <a:cubicBezTo>
                  <a:pt x="125512" y="27125"/>
                  <a:pt x="122605" y="26563"/>
                  <a:pt x="119885" y="25301"/>
                </a:cubicBezTo>
                <a:cubicBezTo>
                  <a:pt x="108764" y="20122"/>
                  <a:pt x="103478" y="4894"/>
                  <a:pt x="91929" y="929"/>
                </a:cubicBezTo>
                <a:cubicBezTo>
                  <a:pt x="90071" y="292"/>
                  <a:pt x="88183" y="0"/>
                  <a:pt x="86296" y="0"/>
                </a:cubicBezTo>
                <a:close/>
              </a:path>
            </a:pathLst>
          </a:custGeom>
          <a:solidFill>
            <a:srgbClr val="7CACE1">
              <a:alpha val="47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rot="-5400000">
            <a:off x="5764530" y="1747750"/>
            <a:ext cx="5127267" cy="1631743"/>
          </a:xfrm>
          <a:custGeom>
            <a:avLst/>
            <a:gdLst/>
            <a:ahLst/>
            <a:cxnLst/>
            <a:rect l="l" t="t" r="r" b="b"/>
            <a:pathLst>
              <a:path w="160390" h="63921" extrusionOk="0">
                <a:moveTo>
                  <a:pt x="25594" y="1"/>
                </a:moveTo>
                <a:cubicBezTo>
                  <a:pt x="24854" y="1"/>
                  <a:pt x="24109" y="50"/>
                  <a:pt x="23360" y="151"/>
                </a:cubicBezTo>
                <a:cubicBezTo>
                  <a:pt x="17014" y="1020"/>
                  <a:pt x="11549" y="5616"/>
                  <a:pt x="7882" y="11176"/>
                </a:cubicBezTo>
                <a:cubicBezTo>
                  <a:pt x="4215" y="16737"/>
                  <a:pt x="2084" y="23249"/>
                  <a:pt x="0" y="29679"/>
                </a:cubicBezTo>
                <a:lnTo>
                  <a:pt x="24" y="63921"/>
                </a:lnTo>
                <a:lnTo>
                  <a:pt x="160294" y="63921"/>
                </a:lnTo>
                <a:lnTo>
                  <a:pt x="160294" y="59647"/>
                </a:lnTo>
                <a:cubicBezTo>
                  <a:pt x="160389" y="56503"/>
                  <a:pt x="158079" y="53789"/>
                  <a:pt x="155460" y="52301"/>
                </a:cubicBezTo>
                <a:cubicBezTo>
                  <a:pt x="152852" y="50812"/>
                  <a:pt x="149888" y="50193"/>
                  <a:pt x="147149" y="48979"/>
                </a:cubicBezTo>
                <a:cubicBezTo>
                  <a:pt x="139410" y="45550"/>
                  <a:pt x="134303" y="37834"/>
                  <a:pt x="128504" y="31405"/>
                </a:cubicBezTo>
                <a:cubicBezTo>
                  <a:pt x="123628" y="25989"/>
                  <a:pt x="117052" y="21086"/>
                  <a:pt x="110283" y="21086"/>
                </a:cubicBezTo>
                <a:cubicBezTo>
                  <a:pt x="109002" y="21086"/>
                  <a:pt x="107714" y="21261"/>
                  <a:pt x="106430" y="21642"/>
                </a:cubicBezTo>
                <a:cubicBezTo>
                  <a:pt x="98441" y="23999"/>
                  <a:pt x="93952" y="33322"/>
                  <a:pt x="86368" y="36906"/>
                </a:cubicBezTo>
                <a:cubicBezTo>
                  <a:pt x="84111" y="37971"/>
                  <a:pt x="81720" y="38448"/>
                  <a:pt x="79303" y="38448"/>
                </a:cubicBezTo>
                <a:cubicBezTo>
                  <a:pt x="73482" y="38448"/>
                  <a:pt x="67511" y="35682"/>
                  <a:pt x="62901" y="31703"/>
                </a:cubicBezTo>
                <a:cubicBezTo>
                  <a:pt x="56245" y="25952"/>
                  <a:pt x="51637" y="17999"/>
                  <a:pt x="45780" y="11331"/>
                </a:cubicBezTo>
                <a:cubicBezTo>
                  <a:pt x="40448" y="5250"/>
                  <a:pt x="33274" y="1"/>
                  <a:pt x="25594" y="1"/>
                </a:cubicBezTo>
                <a:close/>
              </a:path>
            </a:pathLst>
          </a:custGeom>
          <a:solidFill>
            <a:srgbClr val="7CACE1">
              <a:alpha val="47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713275" y="445025"/>
            <a:ext cx="7717500" cy="740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4" name="Google Shape;34;p4"/>
          <p:cNvSpPr txBox="1">
            <a:spLocks noGrp="1"/>
          </p:cNvSpPr>
          <p:nvPr>
            <p:ph type="body" idx="1"/>
          </p:nvPr>
        </p:nvSpPr>
        <p:spPr>
          <a:xfrm>
            <a:off x="713275" y="1152475"/>
            <a:ext cx="77175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5" name="Google Shape;35;p4"/>
          <p:cNvSpPr/>
          <p:nvPr/>
        </p:nvSpPr>
        <p:spPr>
          <a:xfrm flipH="1">
            <a:off x="5367700" y="4487523"/>
            <a:ext cx="3776299" cy="655983"/>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rgbClr val="01967A">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flipH="1">
            <a:off x="5420532" y="4007750"/>
            <a:ext cx="3723459" cy="1135838"/>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rgbClr val="01967A">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rot="10800000" flipH="1">
            <a:off x="2" y="7"/>
            <a:ext cx="2428111" cy="740693"/>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rgbClr val="FF4D01">
              <a:alpha val="50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rot="10800000" flipH="1">
            <a:off x="-3" y="44"/>
            <a:ext cx="2462646" cy="427788"/>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rgbClr val="FF4D01">
              <a:alpha val="50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5"/>
          <p:cNvSpPr/>
          <p:nvPr/>
        </p:nvSpPr>
        <p:spPr>
          <a:xfrm>
            <a:off x="0" y="1943100"/>
            <a:ext cx="9143957" cy="3200365"/>
          </a:xfrm>
          <a:custGeom>
            <a:avLst/>
            <a:gdLst/>
            <a:ahLst/>
            <a:cxnLst/>
            <a:rect l="l" t="t" r="r" b="b"/>
            <a:pathLst>
              <a:path w="142852" h="28430" extrusionOk="0">
                <a:moveTo>
                  <a:pt x="21147" y="0"/>
                </a:moveTo>
                <a:cubicBezTo>
                  <a:pt x="13697" y="0"/>
                  <a:pt x="6296" y="1895"/>
                  <a:pt x="0" y="5926"/>
                </a:cubicBezTo>
                <a:lnTo>
                  <a:pt x="0" y="28429"/>
                </a:lnTo>
                <a:lnTo>
                  <a:pt x="142852" y="28429"/>
                </a:lnTo>
                <a:lnTo>
                  <a:pt x="142852" y="12344"/>
                </a:lnTo>
                <a:cubicBezTo>
                  <a:pt x="141208" y="8629"/>
                  <a:pt x="136870" y="7022"/>
                  <a:pt x="132811" y="7022"/>
                </a:cubicBezTo>
                <a:cubicBezTo>
                  <a:pt x="132460" y="7022"/>
                  <a:pt x="132112" y="7034"/>
                  <a:pt x="131767" y="7058"/>
                </a:cubicBezTo>
                <a:cubicBezTo>
                  <a:pt x="127433" y="7355"/>
                  <a:pt x="123278" y="9010"/>
                  <a:pt x="118944" y="9391"/>
                </a:cubicBezTo>
                <a:cubicBezTo>
                  <a:pt x="118253" y="9452"/>
                  <a:pt x="117565" y="9481"/>
                  <a:pt x="116879" y="9481"/>
                </a:cubicBezTo>
                <a:cubicBezTo>
                  <a:pt x="105909" y="9481"/>
                  <a:pt x="95570" y="2116"/>
                  <a:pt x="84530" y="2116"/>
                </a:cubicBezTo>
                <a:cubicBezTo>
                  <a:pt x="84167" y="2116"/>
                  <a:pt x="83804" y="2124"/>
                  <a:pt x="83439" y="2140"/>
                </a:cubicBezTo>
                <a:cubicBezTo>
                  <a:pt x="74022" y="2554"/>
                  <a:pt x="65358" y="8595"/>
                  <a:pt x="56005" y="8595"/>
                </a:cubicBezTo>
                <a:cubicBezTo>
                  <a:pt x="55661" y="8595"/>
                  <a:pt x="55317" y="8587"/>
                  <a:pt x="54972" y="8570"/>
                </a:cubicBezTo>
                <a:cubicBezTo>
                  <a:pt x="48328" y="8236"/>
                  <a:pt x="42315" y="4724"/>
                  <a:pt x="36029" y="2533"/>
                </a:cubicBezTo>
                <a:cubicBezTo>
                  <a:pt x="31264" y="870"/>
                  <a:pt x="26194" y="0"/>
                  <a:pt x="211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txBox="1">
            <a:spLocks noGrp="1"/>
          </p:cNvSpPr>
          <p:nvPr>
            <p:ph type="title"/>
          </p:nvPr>
        </p:nvSpPr>
        <p:spPr>
          <a:xfrm>
            <a:off x="713275" y="445025"/>
            <a:ext cx="7717500" cy="7407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2" name="Google Shape;42;p5"/>
          <p:cNvSpPr txBox="1">
            <a:spLocks noGrp="1"/>
          </p:cNvSpPr>
          <p:nvPr>
            <p:ph type="title" idx="2"/>
          </p:nvPr>
        </p:nvSpPr>
        <p:spPr>
          <a:xfrm>
            <a:off x="1362575" y="2917125"/>
            <a:ext cx="2809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 name="Google Shape;43;p5"/>
          <p:cNvSpPr txBox="1">
            <a:spLocks noGrp="1"/>
          </p:cNvSpPr>
          <p:nvPr>
            <p:ph type="subTitle" idx="1"/>
          </p:nvPr>
        </p:nvSpPr>
        <p:spPr>
          <a:xfrm>
            <a:off x="1362575" y="3346673"/>
            <a:ext cx="28095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 name="Google Shape;44;p5"/>
          <p:cNvSpPr txBox="1">
            <a:spLocks noGrp="1"/>
          </p:cNvSpPr>
          <p:nvPr>
            <p:ph type="title" idx="3"/>
          </p:nvPr>
        </p:nvSpPr>
        <p:spPr>
          <a:xfrm>
            <a:off x="4971975" y="2917125"/>
            <a:ext cx="2809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 name="Google Shape;45;p5"/>
          <p:cNvSpPr txBox="1">
            <a:spLocks noGrp="1"/>
          </p:cNvSpPr>
          <p:nvPr>
            <p:ph type="subTitle" idx="4"/>
          </p:nvPr>
        </p:nvSpPr>
        <p:spPr>
          <a:xfrm>
            <a:off x="4971975" y="3346673"/>
            <a:ext cx="28095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 name="Google Shape;46;p5"/>
          <p:cNvSpPr/>
          <p:nvPr/>
        </p:nvSpPr>
        <p:spPr>
          <a:xfrm>
            <a:off x="-8" y="4487523"/>
            <a:ext cx="3776299" cy="655983"/>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rgbClr val="7CACE1">
              <a:alpha val="47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rot="10800000">
            <a:off x="6472682" y="0"/>
            <a:ext cx="3723459" cy="1135838"/>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rgbClr val="FED002">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rot="10800000">
            <a:off x="5808550" y="82"/>
            <a:ext cx="3776299" cy="655983"/>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rgbClr val="FED002">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8625750" y="1099629"/>
            <a:ext cx="959100" cy="959100"/>
          </a:xfrm>
          <a:prstGeom prst="ellipse">
            <a:avLst/>
          </a:prstGeom>
          <a:solidFill>
            <a:srgbClr val="FED002">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611300" y="4007750"/>
            <a:ext cx="3723459" cy="1135838"/>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rgbClr val="7CACE1">
              <a:alpha val="47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6"/>
          <p:cNvSpPr txBox="1">
            <a:spLocks noGrp="1"/>
          </p:cNvSpPr>
          <p:nvPr>
            <p:ph type="title"/>
          </p:nvPr>
        </p:nvSpPr>
        <p:spPr>
          <a:xfrm>
            <a:off x="713275" y="445025"/>
            <a:ext cx="7717500" cy="738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53" name="Google Shape;53;p6"/>
          <p:cNvSpPr/>
          <p:nvPr/>
        </p:nvSpPr>
        <p:spPr>
          <a:xfrm>
            <a:off x="0" y="0"/>
            <a:ext cx="1681797" cy="652318"/>
          </a:xfrm>
          <a:custGeom>
            <a:avLst/>
            <a:gdLst/>
            <a:ahLst/>
            <a:cxnLst/>
            <a:rect l="l" t="t" r="r" b="b"/>
            <a:pathLst>
              <a:path w="37492" h="14542" extrusionOk="0">
                <a:moveTo>
                  <a:pt x="1" y="0"/>
                </a:moveTo>
                <a:lnTo>
                  <a:pt x="1" y="10099"/>
                </a:lnTo>
                <a:cubicBezTo>
                  <a:pt x="1128" y="12447"/>
                  <a:pt x="3160" y="14542"/>
                  <a:pt x="5531" y="14542"/>
                </a:cubicBezTo>
                <a:cubicBezTo>
                  <a:pt x="5928" y="14542"/>
                  <a:pt x="6335" y="14483"/>
                  <a:pt x="6748" y="14357"/>
                </a:cubicBezTo>
                <a:cubicBezTo>
                  <a:pt x="10645" y="13167"/>
                  <a:pt x="12048" y="9013"/>
                  <a:pt x="15247" y="7703"/>
                </a:cubicBezTo>
                <a:cubicBezTo>
                  <a:pt x="15945" y="7416"/>
                  <a:pt x="16655" y="7304"/>
                  <a:pt x="17363" y="7304"/>
                </a:cubicBezTo>
                <a:cubicBezTo>
                  <a:pt x="18715" y="7304"/>
                  <a:pt x="20059" y="7714"/>
                  <a:pt x="21285" y="8101"/>
                </a:cubicBezTo>
                <a:cubicBezTo>
                  <a:pt x="23881" y="8921"/>
                  <a:pt x="26534" y="9688"/>
                  <a:pt x="28911" y="9688"/>
                </a:cubicBezTo>
                <a:cubicBezTo>
                  <a:pt x="29383" y="9688"/>
                  <a:pt x="29844" y="9657"/>
                  <a:pt x="30292" y="9591"/>
                </a:cubicBezTo>
                <a:cubicBezTo>
                  <a:pt x="33807" y="9073"/>
                  <a:pt x="35663" y="7594"/>
                  <a:pt x="36880" y="4367"/>
                </a:cubicBezTo>
                <a:cubicBezTo>
                  <a:pt x="37388" y="3014"/>
                  <a:pt x="37492" y="1545"/>
                  <a:pt x="37393" y="0"/>
                </a:cubicBezTo>
                <a:close/>
              </a:path>
            </a:pathLst>
          </a:custGeom>
          <a:solidFill>
            <a:srgbClr val="01967A">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0" y="0"/>
            <a:ext cx="2006414" cy="529209"/>
          </a:xfrm>
          <a:custGeom>
            <a:avLst/>
            <a:gdLst/>
            <a:ahLst/>
            <a:cxnLst/>
            <a:rect l="l" t="t" r="r" b="b"/>
            <a:pathLst>
              <a:path w="34571" h="9118" extrusionOk="0">
                <a:moveTo>
                  <a:pt x="0" y="0"/>
                </a:moveTo>
                <a:lnTo>
                  <a:pt x="0" y="6338"/>
                </a:lnTo>
                <a:cubicBezTo>
                  <a:pt x="943" y="7967"/>
                  <a:pt x="2339" y="9118"/>
                  <a:pt x="4255" y="9118"/>
                </a:cubicBezTo>
                <a:cubicBezTo>
                  <a:pt x="4290" y="9118"/>
                  <a:pt x="4326" y="9117"/>
                  <a:pt x="4362" y="9117"/>
                </a:cubicBezTo>
                <a:cubicBezTo>
                  <a:pt x="6420" y="9073"/>
                  <a:pt x="8510" y="7490"/>
                  <a:pt x="10405" y="6305"/>
                </a:cubicBezTo>
                <a:cubicBezTo>
                  <a:pt x="12479" y="5012"/>
                  <a:pt x="16256" y="1807"/>
                  <a:pt x="19035" y="1687"/>
                </a:cubicBezTo>
                <a:cubicBezTo>
                  <a:pt x="19099" y="1685"/>
                  <a:pt x="19164" y="1683"/>
                  <a:pt x="19229" y="1683"/>
                </a:cubicBezTo>
                <a:cubicBezTo>
                  <a:pt x="21978" y="1683"/>
                  <a:pt x="25338" y="4009"/>
                  <a:pt x="27327" y="4766"/>
                </a:cubicBezTo>
                <a:cubicBezTo>
                  <a:pt x="28374" y="5162"/>
                  <a:pt x="29407" y="5376"/>
                  <a:pt x="30348" y="5376"/>
                </a:cubicBezTo>
                <a:cubicBezTo>
                  <a:pt x="32168" y="5376"/>
                  <a:pt x="33645" y="4574"/>
                  <a:pt x="34221" y="2735"/>
                </a:cubicBezTo>
                <a:cubicBezTo>
                  <a:pt x="34500" y="1835"/>
                  <a:pt x="34571" y="912"/>
                  <a:pt x="34527" y="0"/>
                </a:cubicBezTo>
                <a:close/>
              </a:path>
            </a:pathLst>
          </a:custGeom>
          <a:solidFill>
            <a:srgbClr val="01967A">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a:off x="-239600" y="742325"/>
            <a:ext cx="441600" cy="441600"/>
          </a:xfrm>
          <a:prstGeom prst="ellipse">
            <a:avLst/>
          </a:prstGeom>
          <a:solidFill>
            <a:srgbClr val="01967A">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6"/>
          <p:cNvSpPr/>
          <p:nvPr/>
        </p:nvSpPr>
        <p:spPr>
          <a:xfrm flipH="1">
            <a:off x="7137540" y="4491209"/>
            <a:ext cx="2006465" cy="652281"/>
          </a:xfrm>
          <a:custGeom>
            <a:avLst/>
            <a:gdLst/>
            <a:ahLst/>
            <a:cxnLst/>
            <a:rect l="l" t="t" r="r" b="b"/>
            <a:pathLst>
              <a:path w="85155" h="27683" extrusionOk="0">
                <a:moveTo>
                  <a:pt x="24" y="1"/>
                </a:moveTo>
                <a:lnTo>
                  <a:pt x="1" y="27683"/>
                </a:lnTo>
                <a:lnTo>
                  <a:pt x="85154" y="27683"/>
                </a:lnTo>
                <a:cubicBezTo>
                  <a:pt x="81689" y="23277"/>
                  <a:pt x="78153" y="18813"/>
                  <a:pt x="73593" y="15562"/>
                </a:cubicBezTo>
                <a:cubicBezTo>
                  <a:pt x="70012" y="13016"/>
                  <a:pt x="65664" y="11288"/>
                  <a:pt x="61333" y="11288"/>
                </a:cubicBezTo>
                <a:cubicBezTo>
                  <a:pt x="60134" y="11288"/>
                  <a:pt x="58937" y="11421"/>
                  <a:pt x="57758" y="11705"/>
                </a:cubicBezTo>
                <a:cubicBezTo>
                  <a:pt x="54422" y="12512"/>
                  <a:pt x="51323" y="14479"/>
                  <a:pt x="47895" y="14479"/>
                </a:cubicBezTo>
                <a:cubicBezTo>
                  <a:pt x="47884" y="14479"/>
                  <a:pt x="47874" y="14479"/>
                  <a:pt x="47864" y="14479"/>
                </a:cubicBezTo>
                <a:cubicBezTo>
                  <a:pt x="40863" y="14455"/>
                  <a:pt x="36005" y="6418"/>
                  <a:pt x="29028" y="5954"/>
                </a:cubicBezTo>
                <a:cubicBezTo>
                  <a:pt x="28807" y="5939"/>
                  <a:pt x="28588" y="5932"/>
                  <a:pt x="28369" y="5932"/>
                </a:cubicBezTo>
                <a:cubicBezTo>
                  <a:pt x="24082" y="5932"/>
                  <a:pt x="20179" y="8697"/>
                  <a:pt x="15919" y="9490"/>
                </a:cubicBezTo>
                <a:cubicBezTo>
                  <a:pt x="15260" y="9612"/>
                  <a:pt x="14609" y="9670"/>
                  <a:pt x="13967" y="9670"/>
                </a:cubicBezTo>
                <a:cubicBezTo>
                  <a:pt x="8159" y="9670"/>
                  <a:pt x="3155" y="4922"/>
                  <a:pt x="24" y="1"/>
                </a:cubicBezTo>
                <a:close/>
              </a:path>
            </a:pathLst>
          </a:custGeom>
          <a:solidFill>
            <a:srgbClr val="7CACE1">
              <a:alpha val="47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6316473" y="4433225"/>
            <a:ext cx="2827548" cy="710276"/>
          </a:xfrm>
          <a:custGeom>
            <a:avLst/>
            <a:gdLst/>
            <a:ahLst/>
            <a:cxnLst/>
            <a:rect l="l" t="t" r="r" b="b"/>
            <a:pathLst>
              <a:path w="136613" h="34317" extrusionOk="0">
                <a:moveTo>
                  <a:pt x="130454" y="1"/>
                </a:moveTo>
                <a:cubicBezTo>
                  <a:pt x="123279" y="1"/>
                  <a:pt x="116079" y="2986"/>
                  <a:pt x="111193" y="8278"/>
                </a:cubicBezTo>
                <a:cubicBezTo>
                  <a:pt x="106847" y="12993"/>
                  <a:pt x="103478" y="19803"/>
                  <a:pt x="97132" y="20708"/>
                </a:cubicBezTo>
                <a:cubicBezTo>
                  <a:pt x="96665" y="20775"/>
                  <a:pt x="96201" y="20806"/>
                  <a:pt x="95741" y="20806"/>
                </a:cubicBezTo>
                <a:cubicBezTo>
                  <a:pt x="90211" y="20806"/>
                  <a:pt x="85124" y="16362"/>
                  <a:pt x="79460" y="16362"/>
                </a:cubicBezTo>
                <a:cubicBezTo>
                  <a:pt x="79453" y="16362"/>
                  <a:pt x="79446" y="16362"/>
                  <a:pt x="79439" y="16362"/>
                </a:cubicBezTo>
                <a:cubicBezTo>
                  <a:pt x="69533" y="16386"/>
                  <a:pt x="63520" y="29543"/>
                  <a:pt x="53614" y="29757"/>
                </a:cubicBezTo>
                <a:cubicBezTo>
                  <a:pt x="53538" y="29758"/>
                  <a:pt x="53461" y="29759"/>
                  <a:pt x="53385" y="29759"/>
                </a:cubicBezTo>
                <a:cubicBezTo>
                  <a:pt x="47007" y="29759"/>
                  <a:pt x="42046" y="24386"/>
                  <a:pt x="36446" y="21268"/>
                </a:cubicBezTo>
                <a:cubicBezTo>
                  <a:pt x="32619" y="19136"/>
                  <a:pt x="28233" y="18045"/>
                  <a:pt x="23849" y="18045"/>
                </a:cubicBezTo>
                <a:cubicBezTo>
                  <a:pt x="20936" y="18045"/>
                  <a:pt x="18024" y="18527"/>
                  <a:pt x="15276" y="19506"/>
                </a:cubicBezTo>
                <a:cubicBezTo>
                  <a:pt x="8406" y="21958"/>
                  <a:pt x="2691" y="27471"/>
                  <a:pt x="1" y="34257"/>
                </a:cubicBezTo>
                <a:lnTo>
                  <a:pt x="136613" y="34317"/>
                </a:lnTo>
                <a:lnTo>
                  <a:pt x="136613" y="765"/>
                </a:lnTo>
                <a:cubicBezTo>
                  <a:pt x="134600" y="250"/>
                  <a:pt x="132528" y="1"/>
                  <a:pt x="130454" y="1"/>
                </a:cubicBezTo>
                <a:close/>
              </a:path>
            </a:pathLst>
          </a:custGeom>
          <a:solidFill>
            <a:srgbClr val="7CACE1">
              <a:alpha val="47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8804600" y="3637850"/>
            <a:ext cx="652200" cy="652200"/>
          </a:xfrm>
          <a:prstGeom prst="ellipse">
            <a:avLst/>
          </a:prstGeom>
          <a:solidFill>
            <a:srgbClr val="7CACE1">
              <a:alpha val="47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6"/>
          <p:cNvGrpSpPr/>
          <p:nvPr/>
        </p:nvGrpSpPr>
        <p:grpSpPr>
          <a:xfrm>
            <a:off x="7951138" y="229013"/>
            <a:ext cx="959175" cy="162000"/>
            <a:chOff x="447675" y="1666875"/>
            <a:chExt cx="959175" cy="162000"/>
          </a:xfrm>
        </p:grpSpPr>
        <p:sp>
          <p:nvSpPr>
            <p:cNvPr id="60" name="Google Shape;60;p6"/>
            <p:cNvSpPr/>
            <p:nvPr/>
          </p:nvSpPr>
          <p:spPr>
            <a:xfrm>
              <a:off x="447675"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a:off x="713400"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979125"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1244850"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6"/>
          <p:cNvSpPr/>
          <p:nvPr/>
        </p:nvSpPr>
        <p:spPr>
          <a:xfrm>
            <a:off x="65263" y="1021913"/>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6"/>
          <p:cNvGrpSpPr/>
          <p:nvPr/>
        </p:nvGrpSpPr>
        <p:grpSpPr>
          <a:xfrm>
            <a:off x="6104538" y="4858313"/>
            <a:ext cx="427725" cy="162000"/>
            <a:chOff x="447675" y="1666875"/>
            <a:chExt cx="427725" cy="162000"/>
          </a:xfrm>
        </p:grpSpPr>
        <p:sp>
          <p:nvSpPr>
            <p:cNvPr id="66" name="Google Shape;66;p6"/>
            <p:cNvSpPr/>
            <p:nvPr/>
          </p:nvSpPr>
          <p:spPr>
            <a:xfrm>
              <a:off x="447675"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713400"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8"/>
        <p:cNvGrpSpPr/>
        <p:nvPr/>
      </p:nvGrpSpPr>
      <p:grpSpPr>
        <a:xfrm>
          <a:off x="0" y="0"/>
          <a:ext cx="0" cy="0"/>
          <a:chOff x="0" y="0"/>
          <a:chExt cx="0" cy="0"/>
        </a:xfrm>
      </p:grpSpPr>
      <p:sp>
        <p:nvSpPr>
          <p:cNvPr id="69" name="Google Shape;69;p7"/>
          <p:cNvSpPr/>
          <p:nvPr/>
        </p:nvSpPr>
        <p:spPr>
          <a:xfrm>
            <a:off x="-1428450" y="3001665"/>
            <a:ext cx="6291452" cy="2141830"/>
          </a:xfrm>
          <a:custGeom>
            <a:avLst/>
            <a:gdLst/>
            <a:ahLst/>
            <a:cxnLst/>
            <a:rect l="l" t="t" r="r" b="b"/>
            <a:pathLst>
              <a:path w="29571" h="10067" extrusionOk="0">
                <a:moveTo>
                  <a:pt x="10181" y="0"/>
                </a:moveTo>
                <a:cubicBezTo>
                  <a:pt x="5410" y="0"/>
                  <a:pt x="2293" y="2806"/>
                  <a:pt x="0" y="10066"/>
                </a:cubicBezTo>
                <a:lnTo>
                  <a:pt x="29570" y="10066"/>
                </a:lnTo>
                <a:cubicBezTo>
                  <a:pt x="16901" y="4324"/>
                  <a:pt x="15443" y="0"/>
                  <a:pt x="10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rot="10800000">
            <a:off x="1931774" y="-9"/>
            <a:ext cx="8600799" cy="2928062"/>
          </a:xfrm>
          <a:custGeom>
            <a:avLst/>
            <a:gdLst/>
            <a:ahLst/>
            <a:cxnLst/>
            <a:rect l="l" t="t" r="r" b="b"/>
            <a:pathLst>
              <a:path w="29571" h="10067" extrusionOk="0">
                <a:moveTo>
                  <a:pt x="10181" y="0"/>
                </a:moveTo>
                <a:cubicBezTo>
                  <a:pt x="5410" y="0"/>
                  <a:pt x="2293" y="2806"/>
                  <a:pt x="0" y="10066"/>
                </a:cubicBezTo>
                <a:lnTo>
                  <a:pt x="29570" y="10066"/>
                </a:lnTo>
                <a:cubicBezTo>
                  <a:pt x="16901" y="4324"/>
                  <a:pt x="15443" y="0"/>
                  <a:pt x="10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rot="10800000" flipH="1">
            <a:off x="25" y="4396441"/>
            <a:ext cx="2428825" cy="747059"/>
          </a:xfrm>
          <a:custGeom>
            <a:avLst/>
            <a:gdLst/>
            <a:ahLst/>
            <a:cxnLst/>
            <a:rect l="l" t="t" r="r" b="b"/>
            <a:pathLst>
              <a:path w="37492" h="14542" extrusionOk="0">
                <a:moveTo>
                  <a:pt x="1" y="0"/>
                </a:moveTo>
                <a:lnTo>
                  <a:pt x="1" y="10099"/>
                </a:lnTo>
                <a:cubicBezTo>
                  <a:pt x="1128" y="12447"/>
                  <a:pt x="3160" y="14542"/>
                  <a:pt x="5531" y="14542"/>
                </a:cubicBezTo>
                <a:cubicBezTo>
                  <a:pt x="5928" y="14542"/>
                  <a:pt x="6335" y="14483"/>
                  <a:pt x="6748" y="14357"/>
                </a:cubicBezTo>
                <a:cubicBezTo>
                  <a:pt x="10645" y="13167"/>
                  <a:pt x="12048" y="9013"/>
                  <a:pt x="15247" y="7703"/>
                </a:cubicBezTo>
                <a:cubicBezTo>
                  <a:pt x="15945" y="7416"/>
                  <a:pt x="16655" y="7304"/>
                  <a:pt x="17363" y="7304"/>
                </a:cubicBezTo>
                <a:cubicBezTo>
                  <a:pt x="18715" y="7304"/>
                  <a:pt x="20059" y="7714"/>
                  <a:pt x="21285" y="8101"/>
                </a:cubicBezTo>
                <a:cubicBezTo>
                  <a:pt x="23881" y="8921"/>
                  <a:pt x="26534" y="9688"/>
                  <a:pt x="28911" y="9688"/>
                </a:cubicBezTo>
                <a:cubicBezTo>
                  <a:pt x="29383" y="9688"/>
                  <a:pt x="29844" y="9657"/>
                  <a:pt x="30292" y="9591"/>
                </a:cubicBezTo>
                <a:cubicBezTo>
                  <a:pt x="33807" y="9073"/>
                  <a:pt x="35663" y="7594"/>
                  <a:pt x="36880" y="4367"/>
                </a:cubicBezTo>
                <a:cubicBezTo>
                  <a:pt x="37388" y="3014"/>
                  <a:pt x="37492" y="1545"/>
                  <a:pt x="37393" y="0"/>
                </a:cubicBezTo>
                <a:close/>
              </a:path>
            </a:pathLst>
          </a:custGeom>
          <a:solidFill>
            <a:srgbClr val="01967A">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flipH="1">
            <a:off x="5791184" y="0"/>
            <a:ext cx="3352816" cy="1300455"/>
          </a:xfrm>
          <a:custGeom>
            <a:avLst/>
            <a:gdLst/>
            <a:ahLst/>
            <a:cxnLst/>
            <a:rect l="l" t="t" r="r" b="b"/>
            <a:pathLst>
              <a:path w="37492" h="14542" extrusionOk="0">
                <a:moveTo>
                  <a:pt x="1" y="0"/>
                </a:moveTo>
                <a:lnTo>
                  <a:pt x="1" y="10099"/>
                </a:lnTo>
                <a:cubicBezTo>
                  <a:pt x="1128" y="12447"/>
                  <a:pt x="3160" y="14542"/>
                  <a:pt x="5531" y="14542"/>
                </a:cubicBezTo>
                <a:cubicBezTo>
                  <a:pt x="5928" y="14542"/>
                  <a:pt x="6335" y="14483"/>
                  <a:pt x="6748" y="14357"/>
                </a:cubicBezTo>
                <a:cubicBezTo>
                  <a:pt x="10645" y="13167"/>
                  <a:pt x="12048" y="9013"/>
                  <a:pt x="15247" y="7703"/>
                </a:cubicBezTo>
                <a:cubicBezTo>
                  <a:pt x="15945" y="7416"/>
                  <a:pt x="16655" y="7304"/>
                  <a:pt x="17363" y="7304"/>
                </a:cubicBezTo>
                <a:cubicBezTo>
                  <a:pt x="18715" y="7304"/>
                  <a:pt x="20059" y="7714"/>
                  <a:pt x="21285" y="8101"/>
                </a:cubicBezTo>
                <a:cubicBezTo>
                  <a:pt x="23881" y="8921"/>
                  <a:pt x="26534" y="9688"/>
                  <a:pt x="28911" y="9688"/>
                </a:cubicBezTo>
                <a:cubicBezTo>
                  <a:pt x="29383" y="9688"/>
                  <a:pt x="29844" y="9657"/>
                  <a:pt x="30292" y="9591"/>
                </a:cubicBezTo>
                <a:cubicBezTo>
                  <a:pt x="33807" y="9073"/>
                  <a:pt x="35663" y="7594"/>
                  <a:pt x="36880" y="4367"/>
                </a:cubicBezTo>
                <a:cubicBezTo>
                  <a:pt x="37388" y="3014"/>
                  <a:pt x="37492" y="1545"/>
                  <a:pt x="37393" y="0"/>
                </a:cubicBezTo>
                <a:close/>
              </a:path>
            </a:pathLst>
          </a:custGeom>
          <a:solidFill>
            <a:srgbClr val="FED002">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523950" y="542925"/>
            <a:ext cx="8124900" cy="40611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1876425" y="1166225"/>
            <a:ext cx="5391000" cy="7407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75" name="Google Shape;75;p7"/>
          <p:cNvSpPr txBox="1">
            <a:spLocks noGrp="1"/>
          </p:cNvSpPr>
          <p:nvPr>
            <p:ph type="body" idx="1"/>
          </p:nvPr>
        </p:nvSpPr>
        <p:spPr>
          <a:xfrm>
            <a:off x="1876425" y="1873675"/>
            <a:ext cx="5391000" cy="21036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Font typeface="Open Sans Medium"/>
              <a:buChar char="●"/>
              <a:defRPr/>
            </a:lvl1pPr>
            <a:lvl2pPr marL="914400" lvl="1" indent="-317500" rtl="0">
              <a:spcBef>
                <a:spcPts val="0"/>
              </a:spcBef>
              <a:spcAft>
                <a:spcPts val="0"/>
              </a:spcAft>
              <a:buSzPts val="1400"/>
              <a:buFont typeface="Open Sans Medium"/>
              <a:buChar char="○"/>
              <a:defRPr/>
            </a:lvl2pPr>
            <a:lvl3pPr marL="1371600" lvl="2" indent="-317500" rtl="0">
              <a:spcBef>
                <a:spcPts val="0"/>
              </a:spcBef>
              <a:spcAft>
                <a:spcPts val="0"/>
              </a:spcAft>
              <a:buSzPts val="1400"/>
              <a:buFont typeface="Open Sans Medium"/>
              <a:buChar char="■"/>
              <a:defRPr/>
            </a:lvl3pPr>
            <a:lvl4pPr marL="1828800" lvl="3" indent="-317500" rtl="0">
              <a:spcBef>
                <a:spcPts val="0"/>
              </a:spcBef>
              <a:spcAft>
                <a:spcPts val="0"/>
              </a:spcAft>
              <a:buSzPts val="1400"/>
              <a:buFont typeface="Open Sans Medium"/>
              <a:buChar char="●"/>
              <a:defRPr/>
            </a:lvl4pPr>
            <a:lvl5pPr marL="2286000" lvl="4" indent="-317500" rtl="0">
              <a:spcBef>
                <a:spcPts val="0"/>
              </a:spcBef>
              <a:spcAft>
                <a:spcPts val="0"/>
              </a:spcAft>
              <a:buSzPts val="1400"/>
              <a:buFont typeface="Open Sans Medium"/>
              <a:buChar char="○"/>
              <a:defRPr/>
            </a:lvl5pPr>
            <a:lvl6pPr marL="2743200" lvl="5" indent="-317500" rtl="0">
              <a:spcBef>
                <a:spcPts val="0"/>
              </a:spcBef>
              <a:spcAft>
                <a:spcPts val="0"/>
              </a:spcAft>
              <a:buSzPts val="1400"/>
              <a:buFont typeface="Open Sans Medium"/>
              <a:buChar char="■"/>
              <a:defRPr/>
            </a:lvl6pPr>
            <a:lvl7pPr marL="3200400" lvl="6" indent="-317500" rtl="0">
              <a:spcBef>
                <a:spcPts val="0"/>
              </a:spcBef>
              <a:spcAft>
                <a:spcPts val="0"/>
              </a:spcAft>
              <a:buSzPts val="1400"/>
              <a:buFont typeface="Open Sans Medium"/>
              <a:buChar char="●"/>
              <a:defRPr/>
            </a:lvl7pPr>
            <a:lvl8pPr marL="3657600" lvl="7" indent="-317500" rtl="0">
              <a:spcBef>
                <a:spcPts val="0"/>
              </a:spcBef>
              <a:spcAft>
                <a:spcPts val="0"/>
              </a:spcAft>
              <a:buSzPts val="1400"/>
              <a:buFont typeface="Open Sans Medium"/>
              <a:buChar char="○"/>
              <a:defRPr/>
            </a:lvl8pPr>
            <a:lvl9pPr marL="4114800" lvl="8" indent="-317500" rtl="0">
              <a:spcBef>
                <a:spcPts val="0"/>
              </a:spcBef>
              <a:spcAft>
                <a:spcPts val="0"/>
              </a:spcAft>
              <a:buSzPts val="1400"/>
              <a:buFont typeface="Open Sans Medium"/>
              <a:buChar char="■"/>
              <a:defRPr/>
            </a:lvl9pPr>
          </a:lstStyle>
          <a:p>
            <a:endParaRPr/>
          </a:p>
        </p:txBody>
      </p:sp>
      <p:sp>
        <p:nvSpPr>
          <p:cNvPr id="76" name="Google Shape;76;p7"/>
          <p:cNvSpPr/>
          <p:nvPr/>
        </p:nvSpPr>
        <p:spPr>
          <a:xfrm>
            <a:off x="8366300" y="1873679"/>
            <a:ext cx="959100" cy="959100"/>
          </a:xfrm>
          <a:prstGeom prst="ellipse">
            <a:avLst/>
          </a:prstGeom>
          <a:solidFill>
            <a:srgbClr val="FED002">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a:off x="446700" y="425079"/>
            <a:ext cx="959100" cy="959100"/>
          </a:xfrm>
          <a:prstGeom prst="ellipse">
            <a:avLst/>
          </a:prstGeom>
          <a:solidFill>
            <a:srgbClr val="01967A">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8"/>
        <p:cNvGrpSpPr/>
        <p:nvPr/>
      </p:nvGrpSpPr>
      <p:grpSpPr>
        <a:xfrm>
          <a:off x="0" y="0"/>
          <a:ext cx="0" cy="0"/>
          <a:chOff x="0" y="0"/>
          <a:chExt cx="0" cy="0"/>
        </a:xfrm>
      </p:grpSpPr>
      <p:sp>
        <p:nvSpPr>
          <p:cNvPr id="79" name="Google Shape;79;p8"/>
          <p:cNvSpPr/>
          <p:nvPr/>
        </p:nvSpPr>
        <p:spPr>
          <a:xfrm>
            <a:off x="6775813" y="2836600"/>
            <a:ext cx="1592400" cy="1591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rot="10800000">
            <a:off x="100" y="-159"/>
            <a:ext cx="9143812" cy="3162333"/>
          </a:xfrm>
          <a:custGeom>
            <a:avLst/>
            <a:gdLst/>
            <a:ahLst/>
            <a:cxnLst/>
            <a:rect l="l" t="t" r="r" b="b"/>
            <a:pathLst>
              <a:path w="160735" h="128524" extrusionOk="0">
                <a:moveTo>
                  <a:pt x="131935" y="1"/>
                </a:moveTo>
                <a:cubicBezTo>
                  <a:pt x="130608" y="1"/>
                  <a:pt x="129280" y="147"/>
                  <a:pt x="127969" y="461"/>
                </a:cubicBezTo>
                <a:cubicBezTo>
                  <a:pt x="120492" y="2235"/>
                  <a:pt x="115170" y="8783"/>
                  <a:pt x="109824" y="14450"/>
                </a:cubicBezTo>
                <a:cubicBezTo>
                  <a:pt x="105031" y="19520"/>
                  <a:pt x="98894" y="24438"/>
                  <a:pt x="92241" y="24438"/>
                </a:cubicBezTo>
                <a:cubicBezTo>
                  <a:pt x="91457" y="24438"/>
                  <a:pt x="90666" y="24370"/>
                  <a:pt x="89869" y="24225"/>
                </a:cubicBezTo>
                <a:cubicBezTo>
                  <a:pt x="82820" y="22951"/>
                  <a:pt x="77772" y="16082"/>
                  <a:pt x="70807" y="14415"/>
                </a:cubicBezTo>
                <a:cubicBezTo>
                  <a:pt x="69666" y="14141"/>
                  <a:pt x="68527" y="14016"/>
                  <a:pt x="67394" y="14016"/>
                </a:cubicBezTo>
                <a:cubicBezTo>
                  <a:pt x="61032" y="14016"/>
                  <a:pt x="54850" y="17965"/>
                  <a:pt x="49423" y="21785"/>
                </a:cubicBezTo>
                <a:cubicBezTo>
                  <a:pt x="43880" y="25697"/>
                  <a:pt x="37639" y="29806"/>
                  <a:pt x="31135" y="29806"/>
                </a:cubicBezTo>
                <a:cubicBezTo>
                  <a:pt x="30137" y="29806"/>
                  <a:pt x="29132" y="29709"/>
                  <a:pt x="28123" y="29500"/>
                </a:cubicBezTo>
                <a:cubicBezTo>
                  <a:pt x="22956" y="28428"/>
                  <a:pt x="18789" y="24583"/>
                  <a:pt x="13978" y="22392"/>
                </a:cubicBezTo>
                <a:cubicBezTo>
                  <a:pt x="12122" y="21544"/>
                  <a:pt x="9961" y="21056"/>
                  <a:pt x="7875" y="21056"/>
                </a:cubicBezTo>
                <a:cubicBezTo>
                  <a:pt x="4545" y="21056"/>
                  <a:pt x="1406" y="22300"/>
                  <a:pt x="1" y="25309"/>
                </a:cubicBezTo>
                <a:lnTo>
                  <a:pt x="1" y="128524"/>
                </a:lnTo>
                <a:lnTo>
                  <a:pt x="160735" y="128524"/>
                </a:lnTo>
                <a:lnTo>
                  <a:pt x="160735" y="21820"/>
                </a:lnTo>
                <a:cubicBezTo>
                  <a:pt x="156865" y="16070"/>
                  <a:pt x="152317" y="10212"/>
                  <a:pt x="146971" y="5878"/>
                </a:cubicBezTo>
                <a:cubicBezTo>
                  <a:pt x="142692" y="2411"/>
                  <a:pt x="137317" y="1"/>
                  <a:pt x="1319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a:off x="1082725" y="746825"/>
            <a:ext cx="6988200" cy="36420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txBox="1">
            <a:spLocks noGrp="1"/>
          </p:cNvSpPr>
          <p:nvPr>
            <p:ph type="title"/>
          </p:nvPr>
        </p:nvSpPr>
        <p:spPr>
          <a:xfrm>
            <a:off x="1711200" y="1332600"/>
            <a:ext cx="5721600" cy="2478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83" name="Google Shape;83;p8"/>
          <p:cNvSpPr/>
          <p:nvPr/>
        </p:nvSpPr>
        <p:spPr>
          <a:xfrm rot="10800000">
            <a:off x="4813356" y="-34"/>
            <a:ext cx="4330770" cy="1407957"/>
          </a:xfrm>
          <a:custGeom>
            <a:avLst/>
            <a:gdLst/>
            <a:ahLst/>
            <a:cxnLst/>
            <a:rect l="l" t="t" r="r" b="b"/>
            <a:pathLst>
              <a:path w="85155" h="27683" extrusionOk="0">
                <a:moveTo>
                  <a:pt x="24" y="1"/>
                </a:moveTo>
                <a:lnTo>
                  <a:pt x="1" y="27683"/>
                </a:lnTo>
                <a:lnTo>
                  <a:pt x="85154" y="27683"/>
                </a:lnTo>
                <a:cubicBezTo>
                  <a:pt x="81689" y="23277"/>
                  <a:pt x="78153" y="18813"/>
                  <a:pt x="73593" y="15562"/>
                </a:cubicBezTo>
                <a:cubicBezTo>
                  <a:pt x="70012" y="13016"/>
                  <a:pt x="65664" y="11288"/>
                  <a:pt x="61333" y="11288"/>
                </a:cubicBezTo>
                <a:cubicBezTo>
                  <a:pt x="60134" y="11288"/>
                  <a:pt x="58937" y="11421"/>
                  <a:pt x="57758" y="11705"/>
                </a:cubicBezTo>
                <a:cubicBezTo>
                  <a:pt x="54422" y="12512"/>
                  <a:pt x="51323" y="14479"/>
                  <a:pt x="47895" y="14479"/>
                </a:cubicBezTo>
                <a:cubicBezTo>
                  <a:pt x="47884" y="14479"/>
                  <a:pt x="47874" y="14479"/>
                  <a:pt x="47864" y="14479"/>
                </a:cubicBezTo>
                <a:cubicBezTo>
                  <a:pt x="40863" y="14455"/>
                  <a:pt x="36005" y="6418"/>
                  <a:pt x="29028" y="5954"/>
                </a:cubicBezTo>
                <a:cubicBezTo>
                  <a:pt x="28807" y="5939"/>
                  <a:pt x="28588" y="5932"/>
                  <a:pt x="28369" y="5932"/>
                </a:cubicBezTo>
                <a:cubicBezTo>
                  <a:pt x="24082" y="5932"/>
                  <a:pt x="20179" y="8697"/>
                  <a:pt x="15919" y="9490"/>
                </a:cubicBezTo>
                <a:cubicBezTo>
                  <a:pt x="15260" y="9612"/>
                  <a:pt x="14609" y="9670"/>
                  <a:pt x="13967" y="9670"/>
                </a:cubicBezTo>
                <a:cubicBezTo>
                  <a:pt x="8159" y="9670"/>
                  <a:pt x="3155" y="4922"/>
                  <a:pt x="24" y="1"/>
                </a:cubicBezTo>
                <a:close/>
              </a:path>
            </a:pathLst>
          </a:custGeom>
          <a:solidFill>
            <a:srgbClr val="FED002">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10800000" flipH="1">
            <a:off x="5464251" y="-38"/>
            <a:ext cx="3680013" cy="924414"/>
          </a:xfrm>
          <a:custGeom>
            <a:avLst/>
            <a:gdLst/>
            <a:ahLst/>
            <a:cxnLst/>
            <a:rect l="l" t="t" r="r" b="b"/>
            <a:pathLst>
              <a:path w="136613" h="34317" extrusionOk="0">
                <a:moveTo>
                  <a:pt x="130454" y="1"/>
                </a:moveTo>
                <a:cubicBezTo>
                  <a:pt x="123279" y="1"/>
                  <a:pt x="116079" y="2986"/>
                  <a:pt x="111193" y="8278"/>
                </a:cubicBezTo>
                <a:cubicBezTo>
                  <a:pt x="106847" y="12993"/>
                  <a:pt x="103478" y="19803"/>
                  <a:pt x="97132" y="20708"/>
                </a:cubicBezTo>
                <a:cubicBezTo>
                  <a:pt x="96665" y="20775"/>
                  <a:pt x="96201" y="20806"/>
                  <a:pt x="95741" y="20806"/>
                </a:cubicBezTo>
                <a:cubicBezTo>
                  <a:pt x="90211" y="20806"/>
                  <a:pt x="85124" y="16362"/>
                  <a:pt x="79460" y="16362"/>
                </a:cubicBezTo>
                <a:cubicBezTo>
                  <a:pt x="79453" y="16362"/>
                  <a:pt x="79446" y="16362"/>
                  <a:pt x="79439" y="16362"/>
                </a:cubicBezTo>
                <a:cubicBezTo>
                  <a:pt x="69533" y="16386"/>
                  <a:pt x="63520" y="29543"/>
                  <a:pt x="53614" y="29757"/>
                </a:cubicBezTo>
                <a:cubicBezTo>
                  <a:pt x="53538" y="29758"/>
                  <a:pt x="53461" y="29759"/>
                  <a:pt x="53385" y="29759"/>
                </a:cubicBezTo>
                <a:cubicBezTo>
                  <a:pt x="47007" y="29759"/>
                  <a:pt x="42046" y="24386"/>
                  <a:pt x="36446" y="21268"/>
                </a:cubicBezTo>
                <a:cubicBezTo>
                  <a:pt x="32619" y="19136"/>
                  <a:pt x="28233" y="18045"/>
                  <a:pt x="23849" y="18045"/>
                </a:cubicBezTo>
                <a:cubicBezTo>
                  <a:pt x="20936" y="18045"/>
                  <a:pt x="18024" y="18527"/>
                  <a:pt x="15276" y="19506"/>
                </a:cubicBezTo>
                <a:cubicBezTo>
                  <a:pt x="8406" y="21958"/>
                  <a:pt x="2691" y="27471"/>
                  <a:pt x="1" y="34257"/>
                </a:cubicBezTo>
                <a:lnTo>
                  <a:pt x="136613" y="34317"/>
                </a:lnTo>
                <a:lnTo>
                  <a:pt x="136613" y="765"/>
                </a:lnTo>
                <a:cubicBezTo>
                  <a:pt x="134600" y="250"/>
                  <a:pt x="132528" y="1"/>
                  <a:pt x="130454" y="1"/>
                </a:cubicBezTo>
                <a:close/>
              </a:path>
            </a:pathLst>
          </a:custGeom>
          <a:solidFill>
            <a:srgbClr val="FED002">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1" y="4496689"/>
            <a:ext cx="3723552" cy="646820"/>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rgbClr val="FF4D01">
              <a:alpha val="50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50" y="4007650"/>
            <a:ext cx="3723459" cy="1135838"/>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rgbClr val="FF4D01">
              <a:alpha val="50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918000" y="2972851"/>
            <a:ext cx="1075500" cy="1074900"/>
          </a:xfrm>
          <a:prstGeom prst="ellipse">
            <a:avLst/>
          </a:prstGeom>
          <a:solidFill>
            <a:srgbClr val="FF4D01">
              <a:alpha val="50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8"/>
          <p:cNvGrpSpPr/>
          <p:nvPr/>
        </p:nvGrpSpPr>
        <p:grpSpPr>
          <a:xfrm>
            <a:off x="8283400" y="4604088"/>
            <a:ext cx="427725" cy="162000"/>
            <a:chOff x="979125" y="1666875"/>
            <a:chExt cx="427725" cy="162000"/>
          </a:xfrm>
        </p:grpSpPr>
        <p:sp>
          <p:nvSpPr>
            <p:cNvPr id="89" name="Google Shape;89;p8"/>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8"/>
          <p:cNvGrpSpPr/>
          <p:nvPr/>
        </p:nvGrpSpPr>
        <p:grpSpPr>
          <a:xfrm>
            <a:off x="713275" y="539363"/>
            <a:ext cx="959175" cy="162000"/>
            <a:chOff x="447675" y="1666875"/>
            <a:chExt cx="959175" cy="162000"/>
          </a:xfrm>
        </p:grpSpPr>
        <p:sp>
          <p:nvSpPr>
            <p:cNvPr id="92" name="Google Shape;92;p8"/>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8"/>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8"/>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6"/>
        <p:cNvGrpSpPr/>
        <p:nvPr/>
      </p:nvGrpSpPr>
      <p:grpSpPr>
        <a:xfrm>
          <a:off x="0" y="0"/>
          <a:ext cx="0" cy="0"/>
          <a:chOff x="0" y="0"/>
          <a:chExt cx="0" cy="0"/>
        </a:xfrm>
      </p:grpSpPr>
      <p:sp>
        <p:nvSpPr>
          <p:cNvPr id="97" name="Google Shape;97;p9"/>
          <p:cNvSpPr txBox="1">
            <a:spLocks noGrp="1"/>
          </p:cNvSpPr>
          <p:nvPr>
            <p:ph type="title"/>
          </p:nvPr>
        </p:nvSpPr>
        <p:spPr>
          <a:xfrm>
            <a:off x="713400" y="966850"/>
            <a:ext cx="36963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98" name="Google Shape;98;p9"/>
          <p:cNvSpPr txBox="1">
            <a:spLocks noGrp="1"/>
          </p:cNvSpPr>
          <p:nvPr>
            <p:ph type="subTitle" idx="1"/>
          </p:nvPr>
        </p:nvSpPr>
        <p:spPr>
          <a:xfrm>
            <a:off x="713400" y="1798150"/>
            <a:ext cx="3696300" cy="184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8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9" name="Google Shape;99;p9"/>
          <p:cNvSpPr/>
          <p:nvPr/>
        </p:nvSpPr>
        <p:spPr>
          <a:xfrm>
            <a:off x="3898199" y="-808225"/>
            <a:ext cx="1347600" cy="1347600"/>
          </a:xfrm>
          <a:prstGeom prst="ellipse">
            <a:avLst/>
          </a:prstGeom>
          <a:solidFill>
            <a:srgbClr val="7CACE1">
              <a:alpha val="47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a:off x="646975" y="4345325"/>
            <a:ext cx="2344611" cy="798187"/>
          </a:xfrm>
          <a:custGeom>
            <a:avLst/>
            <a:gdLst/>
            <a:ahLst/>
            <a:cxnLst/>
            <a:rect l="l" t="t" r="r" b="b"/>
            <a:pathLst>
              <a:path w="29571" h="10067" extrusionOk="0">
                <a:moveTo>
                  <a:pt x="10181" y="0"/>
                </a:moveTo>
                <a:cubicBezTo>
                  <a:pt x="5410" y="0"/>
                  <a:pt x="2293" y="2806"/>
                  <a:pt x="0" y="10066"/>
                </a:cubicBezTo>
                <a:lnTo>
                  <a:pt x="29570" y="10066"/>
                </a:lnTo>
                <a:cubicBezTo>
                  <a:pt x="16901" y="4324"/>
                  <a:pt x="15443" y="0"/>
                  <a:pt x="10181" y="0"/>
                </a:cubicBezTo>
                <a:close/>
              </a:path>
            </a:pathLst>
          </a:custGeom>
          <a:solidFill>
            <a:srgbClr val="FF4D01">
              <a:alpha val="50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475575" y="3851150"/>
            <a:ext cx="851100" cy="851100"/>
          </a:xfrm>
          <a:prstGeom prst="ellipse">
            <a:avLst/>
          </a:prstGeom>
          <a:solidFill>
            <a:srgbClr val="FF4D01">
              <a:alpha val="50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rot="-5400000">
            <a:off x="4942913" y="937427"/>
            <a:ext cx="5135483" cy="3266759"/>
          </a:xfrm>
          <a:custGeom>
            <a:avLst/>
            <a:gdLst/>
            <a:ahLst/>
            <a:cxnLst/>
            <a:rect l="l" t="t" r="r" b="b"/>
            <a:pathLst>
              <a:path w="160735" h="128524" extrusionOk="0">
                <a:moveTo>
                  <a:pt x="131935" y="1"/>
                </a:moveTo>
                <a:cubicBezTo>
                  <a:pt x="130608" y="1"/>
                  <a:pt x="129280" y="147"/>
                  <a:pt x="127969" y="461"/>
                </a:cubicBezTo>
                <a:cubicBezTo>
                  <a:pt x="120492" y="2235"/>
                  <a:pt x="115170" y="8783"/>
                  <a:pt x="109824" y="14450"/>
                </a:cubicBezTo>
                <a:cubicBezTo>
                  <a:pt x="105031" y="19520"/>
                  <a:pt x="98894" y="24438"/>
                  <a:pt x="92241" y="24438"/>
                </a:cubicBezTo>
                <a:cubicBezTo>
                  <a:pt x="91457" y="24438"/>
                  <a:pt x="90666" y="24370"/>
                  <a:pt x="89869" y="24225"/>
                </a:cubicBezTo>
                <a:cubicBezTo>
                  <a:pt x="82820" y="22951"/>
                  <a:pt x="77772" y="16082"/>
                  <a:pt x="70807" y="14415"/>
                </a:cubicBezTo>
                <a:cubicBezTo>
                  <a:pt x="69666" y="14141"/>
                  <a:pt x="68527" y="14016"/>
                  <a:pt x="67394" y="14016"/>
                </a:cubicBezTo>
                <a:cubicBezTo>
                  <a:pt x="61032" y="14016"/>
                  <a:pt x="54850" y="17965"/>
                  <a:pt x="49423" y="21785"/>
                </a:cubicBezTo>
                <a:cubicBezTo>
                  <a:pt x="43880" y="25697"/>
                  <a:pt x="37639" y="29806"/>
                  <a:pt x="31135" y="29806"/>
                </a:cubicBezTo>
                <a:cubicBezTo>
                  <a:pt x="30137" y="29806"/>
                  <a:pt x="29132" y="29709"/>
                  <a:pt x="28123" y="29500"/>
                </a:cubicBezTo>
                <a:cubicBezTo>
                  <a:pt x="22956" y="28428"/>
                  <a:pt x="18789" y="24583"/>
                  <a:pt x="13978" y="22392"/>
                </a:cubicBezTo>
                <a:cubicBezTo>
                  <a:pt x="12122" y="21544"/>
                  <a:pt x="9961" y="21056"/>
                  <a:pt x="7875" y="21056"/>
                </a:cubicBezTo>
                <a:cubicBezTo>
                  <a:pt x="4545" y="21056"/>
                  <a:pt x="1406" y="22300"/>
                  <a:pt x="1" y="25309"/>
                </a:cubicBezTo>
                <a:lnTo>
                  <a:pt x="1" y="128524"/>
                </a:lnTo>
                <a:lnTo>
                  <a:pt x="160735" y="128524"/>
                </a:lnTo>
                <a:lnTo>
                  <a:pt x="160735" y="21820"/>
                </a:lnTo>
                <a:cubicBezTo>
                  <a:pt x="156865" y="16070"/>
                  <a:pt x="152317" y="10212"/>
                  <a:pt x="146971" y="5878"/>
                </a:cubicBezTo>
                <a:cubicBezTo>
                  <a:pt x="142692" y="2411"/>
                  <a:pt x="137317" y="1"/>
                  <a:pt x="131935" y="1"/>
                </a:cubicBezTo>
                <a:close/>
              </a:path>
            </a:pathLst>
          </a:custGeom>
          <a:solidFill>
            <a:srgbClr val="7CACE1">
              <a:alpha val="47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rot="-5400000">
            <a:off x="5769435" y="1749872"/>
            <a:ext cx="5124461" cy="1624712"/>
          </a:xfrm>
          <a:custGeom>
            <a:avLst/>
            <a:gdLst/>
            <a:ahLst/>
            <a:cxnLst/>
            <a:rect l="l" t="t" r="r" b="b"/>
            <a:pathLst>
              <a:path w="160390" h="63921" extrusionOk="0">
                <a:moveTo>
                  <a:pt x="25594" y="1"/>
                </a:moveTo>
                <a:cubicBezTo>
                  <a:pt x="24854" y="1"/>
                  <a:pt x="24109" y="50"/>
                  <a:pt x="23360" y="151"/>
                </a:cubicBezTo>
                <a:cubicBezTo>
                  <a:pt x="17014" y="1020"/>
                  <a:pt x="11549" y="5616"/>
                  <a:pt x="7882" y="11176"/>
                </a:cubicBezTo>
                <a:cubicBezTo>
                  <a:pt x="4215" y="16737"/>
                  <a:pt x="2084" y="23249"/>
                  <a:pt x="0" y="29679"/>
                </a:cubicBezTo>
                <a:lnTo>
                  <a:pt x="24" y="63921"/>
                </a:lnTo>
                <a:lnTo>
                  <a:pt x="160294" y="63921"/>
                </a:lnTo>
                <a:lnTo>
                  <a:pt x="160294" y="59647"/>
                </a:lnTo>
                <a:cubicBezTo>
                  <a:pt x="160389" y="56503"/>
                  <a:pt x="158079" y="53789"/>
                  <a:pt x="155460" y="52301"/>
                </a:cubicBezTo>
                <a:cubicBezTo>
                  <a:pt x="152852" y="50812"/>
                  <a:pt x="149888" y="50193"/>
                  <a:pt x="147149" y="48979"/>
                </a:cubicBezTo>
                <a:cubicBezTo>
                  <a:pt x="139410" y="45550"/>
                  <a:pt x="134303" y="37834"/>
                  <a:pt x="128504" y="31405"/>
                </a:cubicBezTo>
                <a:cubicBezTo>
                  <a:pt x="123628" y="25989"/>
                  <a:pt x="117052" y="21086"/>
                  <a:pt x="110283" y="21086"/>
                </a:cubicBezTo>
                <a:cubicBezTo>
                  <a:pt x="109002" y="21086"/>
                  <a:pt x="107714" y="21261"/>
                  <a:pt x="106430" y="21642"/>
                </a:cubicBezTo>
                <a:cubicBezTo>
                  <a:pt x="98441" y="23999"/>
                  <a:pt x="93952" y="33322"/>
                  <a:pt x="86368" y="36906"/>
                </a:cubicBezTo>
                <a:cubicBezTo>
                  <a:pt x="84111" y="37971"/>
                  <a:pt x="81720" y="38448"/>
                  <a:pt x="79303" y="38448"/>
                </a:cubicBezTo>
                <a:cubicBezTo>
                  <a:pt x="73482" y="38448"/>
                  <a:pt x="67511" y="35682"/>
                  <a:pt x="62901" y="31703"/>
                </a:cubicBezTo>
                <a:cubicBezTo>
                  <a:pt x="56245" y="25952"/>
                  <a:pt x="51637" y="17999"/>
                  <a:pt x="45780" y="11331"/>
                </a:cubicBezTo>
                <a:cubicBezTo>
                  <a:pt x="40448" y="5250"/>
                  <a:pt x="33274" y="1"/>
                  <a:pt x="25594" y="1"/>
                </a:cubicBezTo>
                <a:close/>
              </a:path>
            </a:pathLst>
          </a:custGeom>
          <a:solidFill>
            <a:srgbClr val="7CACE1">
              <a:alpha val="47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rot="-5400000">
            <a:off x="5516274" y="1515749"/>
            <a:ext cx="5140436" cy="2115066"/>
          </a:xfrm>
          <a:custGeom>
            <a:avLst/>
            <a:gdLst/>
            <a:ahLst/>
            <a:cxnLst/>
            <a:rect l="l" t="t" r="r" b="b"/>
            <a:pathLst>
              <a:path w="160890" h="83213" extrusionOk="0">
                <a:moveTo>
                  <a:pt x="86296" y="0"/>
                </a:moveTo>
                <a:cubicBezTo>
                  <a:pt x="78520" y="0"/>
                  <a:pt x="70747" y="4949"/>
                  <a:pt x="65056" y="11061"/>
                </a:cubicBezTo>
                <a:cubicBezTo>
                  <a:pt x="57984" y="18669"/>
                  <a:pt x="52769" y="28159"/>
                  <a:pt x="45233" y="35219"/>
                </a:cubicBezTo>
                <a:cubicBezTo>
                  <a:pt x="41283" y="38911"/>
                  <a:pt x="36209" y="41946"/>
                  <a:pt x="31144" y="41946"/>
                </a:cubicBezTo>
                <a:cubicBezTo>
                  <a:pt x="29889" y="41946"/>
                  <a:pt x="28634" y="41760"/>
                  <a:pt x="27397" y="41351"/>
                </a:cubicBezTo>
                <a:cubicBezTo>
                  <a:pt x="20170" y="38958"/>
                  <a:pt x="16717" y="30349"/>
                  <a:pt x="14002" y="22741"/>
                </a:cubicBezTo>
                <a:cubicBezTo>
                  <a:pt x="11300" y="15145"/>
                  <a:pt x="7383" y="6596"/>
                  <a:pt x="1" y="4882"/>
                </a:cubicBezTo>
                <a:lnTo>
                  <a:pt x="1" y="83213"/>
                </a:lnTo>
                <a:lnTo>
                  <a:pt x="160854" y="83213"/>
                </a:lnTo>
                <a:lnTo>
                  <a:pt x="160890" y="7037"/>
                </a:lnTo>
                <a:lnTo>
                  <a:pt x="160890" y="7037"/>
                </a:lnTo>
                <a:cubicBezTo>
                  <a:pt x="155306" y="13038"/>
                  <a:pt x="149615" y="19122"/>
                  <a:pt x="142650" y="23098"/>
                </a:cubicBezTo>
                <a:cubicBezTo>
                  <a:pt x="138302" y="25573"/>
                  <a:pt x="133332" y="27125"/>
                  <a:pt x="128450" y="27125"/>
                </a:cubicBezTo>
                <a:cubicBezTo>
                  <a:pt x="125512" y="27125"/>
                  <a:pt x="122605" y="26563"/>
                  <a:pt x="119885" y="25301"/>
                </a:cubicBezTo>
                <a:cubicBezTo>
                  <a:pt x="108764" y="20122"/>
                  <a:pt x="103478" y="4894"/>
                  <a:pt x="91929" y="929"/>
                </a:cubicBezTo>
                <a:cubicBezTo>
                  <a:pt x="90071" y="292"/>
                  <a:pt x="88183" y="0"/>
                  <a:pt x="86296" y="0"/>
                </a:cubicBezTo>
                <a:close/>
              </a:path>
            </a:pathLst>
          </a:custGeom>
          <a:solidFill>
            <a:srgbClr val="7CACE1">
              <a:alpha val="47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0"/>
        <p:cNvGrpSpPr/>
        <p:nvPr/>
      </p:nvGrpSpPr>
      <p:grpSpPr>
        <a:xfrm>
          <a:off x="0" y="0"/>
          <a:ext cx="0" cy="0"/>
          <a:chOff x="0" y="0"/>
          <a:chExt cx="0" cy="0"/>
        </a:xfrm>
      </p:grpSpPr>
      <p:sp>
        <p:nvSpPr>
          <p:cNvPr id="111" name="Google Shape;111;p11"/>
          <p:cNvSpPr/>
          <p:nvPr/>
        </p:nvSpPr>
        <p:spPr>
          <a:xfrm rot="10800000" flipH="1">
            <a:off x="1367408" y="19"/>
            <a:ext cx="7776695" cy="2585185"/>
          </a:xfrm>
          <a:custGeom>
            <a:avLst/>
            <a:gdLst/>
            <a:ahLst/>
            <a:cxnLst/>
            <a:rect l="l" t="t" r="r" b="b"/>
            <a:pathLst>
              <a:path w="136613" h="34317" extrusionOk="0">
                <a:moveTo>
                  <a:pt x="130454" y="1"/>
                </a:moveTo>
                <a:cubicBezTo>
                  <a:pt x="123279" y="1"/>
                  <a:pt x="116079" y="2986"/>
                  <a:pt x="111193" y="8278"/>
                </a:cubicBezTo>
                <a:cubicBezTo>
                  <a:pt x="106847" y="12993"/>
                  <a:pt x="103478" y="19803"/>
                  <a:pt x="97132" y="20708"/>
                </a:cubicBezTo>
                <a:cubicBezTo>
                  <a:pt x="96665" y="20775"/>
                  <a:pt x="96201" y="20806"/>
                  <a:pt x="95741" y="20806"/>
                </a:cubicBezTo>
                <a:cubicBezTo>
                  <a:pt x="90211" y="20806"/>
                  <a:pt x="85124" y="16362"/>
                  <a:pt x="79460" y="16362"/>
                </a:cubicBezTo>
                <a:cubicBezTo>
                  <a:pt x="79453" y="16362"/>
                  <a:pt x="79446" y="16362"/>
                  <a:pt x="79439" y="16362"/>
                </a:cubicBezTo>
                <a:cubicBezTo>
                  <a:pt x="69533" y="16386"/>
                  <a:pt x="63520" y="29543"/>
                  <a:pt x="53614" y="29757"/>
                </a:cubicBezTo>
                <a:cubicBezTo>
                  <a:pt x="53538" y="29758"/>
                  <a:pt x="53461" y="29759"/>
                  <a:pt x="53385" y="29759"/>
                </a:cubicBezTo>
                <a:cubicBezTo>
                  <a:pt x="47007" y="29759"/>
                  <a:pt x="42046" y="24386"/>
                  <a:pt x="36446" y="21268"/>
                </a:cubicBezTo>
                <a:cubicBezTo>
                  <a:pt x="32619" y="19136"/>
                  <a:pt x="28233" y="18045"/>
                  <a:pt x="23849" y="18045"/>
                </a:cubicBezTo>
                <a:cubicBezTo>
                  <a:pt x="20936" y="18045"/>
                  <a:pt x="18024" y="18527"/>
                  <a:pt x="15276" y="19506"/>
                </a:cubicBezTo>
                <a:cubicBezTo>
                  <a:pt x="8406" y="21958"/>
                  <a:pt x="2691" y="27471"/>
                  <a:pt x="1" y="34257"/>
                </a:cubicBezTo>
                <a:lnTo>
                  <a:pt x="136613" y="34317"/>
                </a:lnTo>
                <a:lnTo>
                  <a:pt x="136613" y="765"/>
                </a:lnTo>
                <a:cubicBezTo>
                  <a:pt x="134600" y="250"/>
                  <a:pt x="132528" y="1"/>
                  <a:pt x="130454" y="1"/>
                </a:cubicBezTo>
                <a:close/>
              </a:path>
            </a:pathLst>
          </a:custGeom>
          <a:solidFill>
            <a:srgbClr val="FF4D01">
              <a:alpha val="50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rot="10800000" flipH="1">
            <a:off x="-6" y="19"/>
            <a:ext cx="9144064" cy="2383642"/>
          </a:xfrm>
          <a:custGeom>
            <a:avLst/>
            <a:gdLst/>
            <a:ahLst/>
            <a:cxnLst/>
            <a:rect l="l" t="t" r="r" b="b"/>
            <a:pathLst>
              <a:path w="142876" h="28143" extrusionOk="0">
                <a:moveTo>
                  <a:pt x="6574" y="1"/>
                </a:moveTo>
                <a:cubicBezTo>
                  <a:pt x="4253" y="1"/>
                  <a:pt x="1915" y="766"/>
                  <a:pt x="1" y="2068"/>
                </a:cubicBezTo>
                <a:lnTo>
                  <a:pt x="1" y="28142"/>
                </a:lnTo>
                <a:lnTo>
                  <a:pt x="142876" y="28142"/>
                </a:lnTo>
                <a:lnTo>
                  <a:pt x="142876" y="10652"/>
                </a:lnTo>
                <a:cubicBezTo>
                  <a:pt x="136786" y="13712"/>
                  <a:pt x="129891" y="15285"/>
                  <a:pt x="122999" y="15285"/>
                </a:cubicBezTo>
                <a:cubicBezTo>
                  <a:pt x="119192" y="15285"/>
                  <a:pt x="115386" y="14805"/>
                  <a:pt x="111717" y="13831"/>
                </a:cubicBezTo>
                <a:cubicBezTo>
                  <a:pt x="107800" y="12795"/>
                  <a:pt x="103990" y="11212"/>
                  <a:pt x="99918" y="10973"/>
                </a:cubicBezTo>
                <a:cubicBezTo>
                  <a:pt x="99531" y="10950"/>
                  <a:pt x="99145" y="10940"/>
                  <a:pt x="98759" y="10940"/>
                </a:cubicBezTo>
                <a:cubicBezTo>
                  <a:pt x="94033" y="10940"/>
                  <a:pt x="89359" y="12544"/>
                  <a:pt x="84643" y="12544"/>
                </a:cubicBezTo>
                <a:cubicBezTo>
                  <a:pt x="84194" y="12544"/>
                  <a:pt x="83746" y="12529"/>
                  <a:pt x="83297" y="12497"/>
                </a:cubicBezTo>
                <a:cubicBezTo>
                  <a:pt x="77403" y="12069"/>
                  <a:pt x="72248" y="8771"/>
                  <a:pt x="67211" y="5854"/>
                </a:cubicBezTo>
                <a:cubicBezTo>
                  <a:pt x="62811" y="3311"/>
                  <a:pt x="57903" y="904"/>
                  <a:pt x="52852" y="904"/>
                </a:cubicBezTo>
                <a:cubicBezTo>
                  <a:pt x="52109" y="904"/>
                  <a:pt x="51362" y="956"/>
                  <a:pt x="50614" y="1067"/>
                </a:cubicBezTo>
                <a:cubicBezTo>
                  <a:pt x="45721" y="1794"/>
                  <a:pt x="41684" y="4913"/>
                  <a:pt x="37529" y="7449"/>
                </a:cubicBezTo>
                <a:cubicBezTo>
                  <a:pt x="34352" y="9397"/>
                  <a:pt x="30619" y="11094"/>
                  <a:pt x="26946" y="11094"/>
                </a:cubicBezTo>
                <a:cubicBezTo>
                  <a:pt x="25815" y="11094"/>
                  <a:pt x="24689" y="10933"/>
                  <a:pt x="23587" y="10569"/>
                </a:cubicBezTo>
                <a:cubicBezTo>
                  <a:pt x="18253" y="8807"/>
                  <a:pt x="15503" y="2937"/>
                  <a:pt x="10347" y="746"/>
                </a:cubicBezTo>
                <a:cubicBezTo>
                  <a:pt x="9145" y="236"/>
                  <a:pt x="7862" y="1"/>
                  <a:pt x="6574" y="1"/>
                </a:cubicBezTo>
                <a:close/>
              </a:path>
            </a:pathLst>
          </a:custGeom>
          <a:solidFill>
            <a:srgbClr val="FF4D01">
              <a:alpha val="50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10800000">
            <a:off x="-161" y="19"/>
            <a:ext cx="6670662" cy="2114556"/>
          </a:xfrm>
          <a:custGeom>
            <a:avLst/>
            <a:gdLst/>
            <a:ahLst/>
            <a:cxnLst/>
            <a:rect l="l" t="t" r="r" b="b"/>
            <a:pathLst>
              <a:path w="127327" h="41769" extrusionOk="0">
                <a:moveTo>
                  <a:pt x="33782" y="1"/>
                </a:moveTo>
                <a:cubicBezTo>
                  <a:pt x="29984" y="1"/>
                  <a:pt x="26138" y="938"/>
                  <a:pt x="22754" y="2656"/>
                </a:cubicBezTo>
                <a:cubicBezTo>
                  <a:pt x="15812" y="6192"/>
                  <a:pt x="10669" y="12586"/>
                  <a:pt x="7228" y="19575"/>
                </a:cubicBezTo>
                <a:cubicBezTo>
                  <a:pt x="3775" y="26564"/>
                  <a:pt x="1882" y="34184"/>
                  <a:pt x="1" y="41744"/>
                </a:cubicBezTo>
                <a:lnTo>
                  <a:pt x="127326" y="41768"/>
                </a:lnTo>
                <a:lnTo>
                  <a:pt x="127326" y="26766"/>
                </a:lnTo>
                <a:cubicBezTo>
                  <a:pt x="125115" y="27301"/>
                  <a:pt x="122843" y="27563"/>
                  <a:pt x="120569" y="27563"/>
                </a:cubicBezTo>
                <a:cubicBezTo>
                  <a:pt x="114092" y="27563"/>
                  <a:pt x="107601" y="25443"/>
                  <a:pt x="102454" y="21504"/>
                </a:cubicBezTo>
                <a:cubicBezTo>
                  <a:pt x="96791" y="17147"/>
                  <a:pt x="91803" y="10369"/>
                  <a:pt x="84703" y="10369"/>
                </a:cubicBezTo>
                <a:cubicBezTo>
                  <a:pt x="84624" y="10369"/>
                  <a:pt x="84544" y="10370"/>
                  <a:pt x="84464" y="10371"/>
                </a:cubicBezTo>
                <a:cubicBezTo>
                  <a:pt x="77370" y="10524"/>
                  <a:pt x="71793" y="17722"/>
                  <a:pt x="64740" y="17722"/>
                </a:cubicBezTo>
                <a:cubicBezTo>
                  <a:pt x="64643" y="17722"/>
                  <a:pt x="64547" y="17720"/>
                  <a:pt x="64449" y="17718"/>
                </a:cubicBezTo>
                <a:cubicBezTo>
                  <a:pt x="56187" y="17479"/>
                  <a:pt x="51829" y="7943"/>
                  <a:pt x="45007" y="3287"/>
                </a:cubicBezTo>
                <a:cubicBezTo>
                  <a:pt x="41712" y="1036"/>
                  <a:pt x="37773" y="1"/>
                  <a:pt x="33782" y="1"/>
                </a:cubicBezTo>
                <a:close/>
              </a:path>
            </a:pathLst>
          </a:custGeom>
          <a:solidFill>
            <a:srgbClr val="FF4D01">
              <a:alpha val="50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1082725" y="746825"/>
            <a:ext cx="6988200" cy="36420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flipH="1">
            <a:off x="5344963" y="3929538"/>
            <a:ext cx="3799190" cy="1235077"/>
          </a:xfrm>
          <a:custGeom>
            <a:avLst/>
            <a:gdLst/>
            <a:ahLst/>
            <a:cxnLst/>
            <a:rect l="l" t="t" r="r" b="b"/>
            <a:pathLst>
              <a:path w="85155" h="27683" extrusionOk="0">
                <a:moveTo>
                  <a:pt x="24" y="1"/>
                </a:moveTo>
                <a:lnTo>
                  <a:pt x="1" y="27683"/>
                </a:lnTo>
                <a:lnTo>
                  <a:pt x="85154" y="27683"/>
                </a:lnTo>
                <a:cubicBezTo>
                  <a:pt x="81689" y="23277"/>
                  <a:pt x="78153" y="18813"/>
                  <a:pt x="73593" y="15562"/>
                </a:cubicBezTo>
                <a:cubicBezTo>
                  <a:pt x="70012" y="13016"/>
                  <a:pt x="65664" y="11288"/>
                  <a:pt x="61333" y="11288"/>
                </a:cubicBezTo>
                <a:cubicBezTo>
                  <a:pt x="60134" y="11288"/>
                  <a:pt x="58937" y="11421"/>
                  <a:pt x="57758" y="11705"/>
                </a:cubicBezTo>
                <a:cubicBezTo>
                  <a:pt x="54422" y="12512"/>
                  <a:pt x="51323" y="14479"/>
                  <a:pt x="47895" y="14479"/>
                </a:cubicBezTo>
                <a:cubicBezTo>
                  <a:pt x="47884" y="14479"/>
                  <a:pt x="47874" y="14479"/>
                  <a:pt x="47864" y="14479"/>
                </a:cubicBezTo>
                <a:cubicBezTo>
                  <a:pt x="40863" y="14455"/>
                  <a:pt x="36005" y="6418"/>
                  <a:pt x="29028" y="5954"/>
                </a:cubicBezTo>
                <a:cubicBezTo>
                  <a:pt x="28807" y="5939"/>
                  <a:pt x="28588" y="5932"/>
                  <a:pt x="28369" y="5932"/>
                </a:cubicBezTo>
                <a:cubicBezTo>
                  <a:pt x="24082" y="5932"/>
                  <a:pt x="20179" y="8697"/>
                  <a:pt x="15919" y="9490"/>
                </a:cubicBezTo>
                <a:cubicBezTo>
                  <a:pt x="15260" y="9612"/>
                  <a:pt x="14609" y="9670"/>
                  <a:pt x="13967" y="9670"/>
                </a:cubicBezTo>
                <a:cubicBezTo>
                  <a:pt x="8159" y="9670"/>
                  <a:pt x="3155" y="4922"/>
                  <a:pt x="24" y="1"/>
                </a:cubicBezTo>
                <a:close/>
              </a:path>
            </a:pathLst>
          </a:custGeom>
          <a:solidFill>
            <a:srgbClr val="01967A">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rot="10800000">
            <a:off x="6266528" y="3869764"/>
            <a:ext cx="2877426" cy="1294853"/>
          </a:xfrm>
          <a:custGeom>
            <a:avLst/>
            <a:gdLst/>
            <a:ahLst/>
            <a:cxnLst/>
            <a:rect l="l" t="t" r="r" b="b"/>
            <a:pathLst>
              <a:path w="39293" h="17682" extrusionOk="0">
                <a:moveTo>
                  <a:pt x="1" y="1"/>
                </a:moveTo>
                <a:lnTo>
                  <a:pt x="1" y="12987"/>
                </a:lnTo>
                <a:cubicBezTo>
                  <a:pt x="1797" y="11513"/>
                  <a:pt x="3849" y="10263"/>
                  <a:pt x="6344" y="9816"/>
                </a:cubicBezTo>
                <a:cubicBezTo>
                  <a:pt x="6911" y="9714"/>
                  <a:pt x="7498" y="9667"/>
                  <a:pt x="8094" y="9667"/>
                </a:cubicBezTo>
                <a:cubicBezTo>
                  <a:pt x="10310" y="9667"/>
                  <a:pt x="12641" y="10313"/>
                  <a:pt x="14521" y="11169"/>
                </a:cubicBezTo>
                <a:cubicBezTo>
                  <a:pt x="18573" y="13008"/>
                  <a:pt x="22965" y="17682"/>
                  <a:pt x="28417" y="17682"/>
                </a:cubicBezTo>
                <a:cubicBezTo>
                  <a:pt x="29018" y="17682"/>
                  <a:pt x="29631" y="17625"/>
                  <a:pt x="30259" y="17502"/>
                </a:cubicBezTo>
                <a:cubicBezTo>
                  <a:pt x="36012" y="16361"/>
                  <a:pt x="36301" y="11693"/>
                  <a:pt x="37552" y="7681"/>
                </a:cubicBezTo>
                <a:cubicBezTo>
                  <a:pt x="38250" y="5421"/>
                  <a:pt x="38583" y="2616"/>
                  <a:pt x="39293" y="1"/>
                </a:cubicBezTo>
                <a:close/>
              </a:path>
            </a:pathLst>
          </a:custGeom>
          <a:solidFill>
            <a:srgbClr val="01967A">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5916036" y="4353722"/>
            <a:ext cx="3228165" cy="810911"/>
          </a:xfrm>
          <a:custGeom>
            <a:avLst/>
            <a:gdLst/>
            <a:ahLst/>
            <a:cxnLst/>
            <a:rect l="l" t="t" r="r" b="b"/>
            <a:pathLst>
              <a:path w="136613" h="34317" extrusionOk="0">
                <a:moveTo>
                  <a:pt x="130454" y="1"/>
                </a:moveTo>
                <a:cubicBezTo>
                  <a:pt x="123279" y="1"/>
                  <a:pt x="116079" y="2986"/>
                  <a:pt x="111193" y="8278"/>
                </a:cubicBezTo>
                <a:cubicBezTo>
                  <a:pt x="106847" y="12993"/>
                  <a:pt x="103478" y="19803"/>
                  <a:pt x="97132" y="20708"/>
                </a:cubicBezTo>
                <a:cubicBezTo>
                  <a:pt x="96665" y="20775"/>
                  <a:pt x="96201" y="20806"/>
                  <a:pt x="95741" y="20806"/>
                </a:cubicBezTo>
                <a:cubicBezTo>
                  <a:pt x="90211" y="20806"/>
                  <a:pt x="85124" y="16362"/>
                  <a:pt x="79460" y="16362"/>
                </a:cubicBezTo>
                <a:cubicBezTo>
                  <a:pt x="79453" y="16362"/>
                  <a:pt x="79446" y="16362"/>
                  <a:pt x="79439" y="16362"/>
                </a:cubicBezTo>
                <a:cubicBezTo>
                  <a:pt x="69533" y="16386"/>
                  <a:pt x="63520" y="29543"/>
                  <a:pt x="53614" y="29757"/>
                </a:cubicBezTo>
                <a:cubicBezTo>
                  <a:pt x="53538" y="29758"/>
                  <a:pt x="53461" y="29759"/>
                  <a:pt x="53385" y="29759"/>
                </a:cubicBezTo>
                <a:cubicBezTo>
                  <a:pt x="47007" y="29759"/>
                  <a:pt x="42046" y="24386"/>
                  <a:pt x="36446" y="21268"/>
                </a:cubicBezTo>
                <a:cubicBezTo>
                  <a:pt x="32619" y="19136"/>
                  <a:pt x="28233" y="18045"/>
                  <a:pt x="23849" y="18045"/>
                </a:cubicBezTo>
                <a:cubicBezTo>
                  <a:pt x="20936" y="18045"/>
                  <a:pt x="18024" y="18527"/>
                  <a:pt x="15276" y="19506"/>
                </a:cubicBezTo>
                <a:cubicBezTo>
                  <a:pt x="8406" y="21958"/>
                  <a:pt x="2691" y="27471"/>
                  <a:pt x="1" y="34257"/>
                </a:cubicBezTo>
                <a:lnTo>
                  <a:pt x="136613" y="34317"/>
                </a:lnTo>
                <a:lnTo>
                  <a:pt x="136613" y="765"/>
                </a:lnTo>
                <a:cubicBezTo>
                  <a:pt x="134600" y="250"/>
                  <a:pt x="132528" y="1"/>
                  <a:pt x="130454" y="1"/>
                </a:cubicBezTo>
                <a:close/>
              </a:path>
            </a:pathLst>
          </a:custGeom>
          <a:solidFill>
            <a:srgbClr val="01967A">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txBox="1">
            <a:spLocks noGrp="1"/>
          </p:cNvSpPr>
          <p:nvPr>
            <p:ph type="title" hasCustomPrompt="1"/>
          </p:nvPr>
        </p:nvSpPr>
        <p:spPr>
          <a:xfrm>
            <a:off x="2847225" y="1556100"/>
            <a:ext cx="3449700" cy="14937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9" name="Google Shape;119;p11"/>
          <p:cNvSpPr txBox="1">
            <a:spLocks noGrp="1"/>
          </p:cNvSpPr>
          <p:nvPr>
            <p:ph type="subTitle" idx="1"/>
          </p:nvPr>
        </p:nvSpPr>
        <p:spPr>
          <a:xfrm>
            <a:off x="2847200" y="3036425"/>
            <a:ext cx="3449700" cy="7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8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75" y="445025"/>
            <a:ext cx="7717500" cy="740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1pPr>
            <a:lvl2pPr lvl="1">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2pPr>
            <a:lvl3pPr lvl="2">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3pPr>
            <a:lvl4pPr lvl="3">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4pPr>
            <a:lvl5pPr lvl="4">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5pPr>
            <a:lvl6pPr lvl="5">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6pPr>
            <a:lvl7pPr lvl="6">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7pPr>
            <a:lvl8pPr lvl="7">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8pPr>
            <a:lvl9pPr lvl="8">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9pPr>
          </a:lstStyle>
          <a:p>
            <a:endParaRPr/>
          </a:p>
        </p:txBody>
      </p:sp>
      <p:sp>
        <p:nvSpPr>
          <p:cNvPr id="7" name="Google Shape;7;p1"/>
          <p:cNvSpPr txBox="1">
            <a:spLocks noGrp="1"/>
          </p:cNvSpPr>
          <p:nvPr>
            <p:ph type="body" idx="1"/>
          </p:nvPr>
        </p:nvSpPr>
        <p:spPr>
          <a:xfrm>
            <a:off x="71327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 id="2147483659" r:id="rId11"/>
    <p:sldLayoutId id="2147483660" r:id="rId12"/>
    <p:sldLayoutId id="2147483662" r:id="rId13"/>
    <p:sldLayoutId id="2147483663" r:id="rId14"/>
    <p:sldLayoutId id="2147483666" r:id="rId15"/>
    <p:sldLayoutId id="2147483667" r:id="rId16"/>
    <p:sldLayoutId id="2147483669" r:id="rId17"/>
    <p:sldLayoutId id="2147483670" r:id="rId18"/>
    <p:sldLayoutId id="2147483672" r:id="rId19"/>
    <p:sldLayoutId id="2147483678" r:id="rId20"/>
    <p:sldLayoutId id="2147483679"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60.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4.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4.png"/><Relationship Id="rId2"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19.png"/><Relationship Id="rId11" Type="http://schemas.openxmlformats.org/officeDocument/2006/relationships/image" Target="../media/image23.png"/><Relationship Id="rId5" Type="http://schemas.openxmlformats.org/officeDocument/2006/relationships/image" Target="../media/image18.png"/><Relationship Id="rId10" Type="http://schemas.openxmlformats.org/officeDocument/2006/relationships/image" Target="../media/image22.png"/><Relationship Id="rId9" Type="http://schemas.openxmlformats.org/officeDocument/2006/relationships/image" Target="../media/image17.png"/></Relationships>
</file>

<file path=ppt/slides/_rels/slide19.xml.rels><?xml version="1.0" encoding="UTF-8" standalone="yes"?>
<Relationships xmlns="http://schemas.openxmlformats.org/package/2006/relationships"><Relationship Id="rId8" Type="http://schemas.openxmlformats.org/officeDocument/2006/relationships/image" Target="../media/image21.png"/><Relationship Id="rId7" Type="http://schemas.openxmlformats.org/officeDocument/2006/relationships/image" Target="../media/image20.png"/><Relationship Id="rId1" Type="http://schemas.openxmlformats.org/officeDocument/2006/relationships/slideLayout" Target="../slideLayouts/slideLayout16.xml"/><Relationship Id="rId6" Type="http://schemas.openxmlformats.org/officeDocument/2006/relationships/image" Target="../media/image19.png"/><Relationship Id="rId11" Type="http://schemas.openxmlformats.org/officeDocument/2006/relationships/image" Target="../media/image240.png"/><Relationship Id="rId5" Type="http://schemas.openxmlformats.org/officeDocument/2006/relationships/image" Target="../media/image18.png"/><Relationship Id="rId10" Type="http://schemas.openxmlformats.org/officeDocument/2006/relationships/image" Target="../media/image25.png"/><Relationship Id="rId9" Type="http://schemas.openxmlformats.org/officeDocument/2006/relationships/image" Target="../media/image220.png"/><Relationship Id="rId4" Type="http://schemas.openxmlformats.org/officeDocument/2006/relationships/image" Target="../media/image17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120.png"/><Relationship Id="rId5" Type="http://schemas.openxmlformats.org/officeDocument/2006/relationships/image" Target="../media/image29.png"/><Relationship Id="rId4" Type="http://schemas.openxmlformats.org/officeDocument/2006/relationships/image" Target="../media/image100.png"/></Relationships>
</file>

<file path=ppt/slides/_rels/slide2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30.png"/><Relationship Id="rId4" Type="http://schemas.openxmlformats.org/officeDocument/2006/relationships/image" Target="../media/image14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60.png"/><Relationship Id="rId1" Type="http://schemas.openxmlformats.org/officeDocument/2006/relationships/slideLayout" Target="../slideLayouts/slideLayout20.xml"/><Relationship Id="rId4" Type="http://schemas.openxmlformats.org/officeDocument/2006/relationships/image" Target="../media/image170.png"/></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80.png"/><Relationship Id="rId1" Type="http://schemas.openxmlformats.org/officeDocument/2006/relationships/slideLayout" Target="../slideLayouts/slideLayout20.xml"/><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image" Target="../media/image190.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9.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chart" Target="../charts/chart8.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3" Type="http://schemas.openxmlformats.org/officeDocument/2006/relationships/hyperlink" Target="https://nlp.stanford.edu/IR-book/pdf/01bool.pdf?fbclid=IwAR3MBFbPrR7uZJI-_Gb5cnQ7_f3NKum4OQ9Zp47VyUFNjLLOeV8rww9nf2o"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hyperlink" Target="http://lsa.colorado.edu/papers/dp1.LSA%20intro.pdf" TargetMode="External"/><Relationship Id="rId5" Type="http://schemas.openxmlformats.org/officeDocument/2006/relationships/hyperlink" Target="https://www.researchgate.net/publi" TargetMode="External"/><Relationship Id="rId4" Type="http://schemas.openxmlformats.org/officeDocument/2006/relationships/hyperlink" Target="https://nlp.stanford.edu/IR-book/html/htmledi?fbclid=IwAR0mMI3Ocr3Rm6jAGMZFWXcNmyp7XtnPvJCgu4oAQGorR0tVRk4Q3lJJdH4" TargetMode="External"/></Relationships>
</file>

<file path=ppt/slides/_rels/slide56.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6" name="Google Shape;424;p37">
            <a:extLst>
              <a:ext uri="{FF2B5EF4-FFF2-40B4-BE49-F238E27FC236}">
                <a16:creationId xmlns:a16="http://schemas.microsoft.com/office/drawing/2014/main" id="{33A39268-DD25-A8C2-9EFF-A3DC20E573C3}"/>
              </a:ext>
            </a:extLst>
          </p:cNvPr>
          <p:cNvSpPr/>
          <p:nvPr/>
        </p:nvSpPr>
        <p:spPr>
          <a:xfrm>
            <a:off x="1082725" y="746825"/>
            <a:ext cx="6988200" cy="36420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25;p37">
            <a:extLst>
              <a:ext uri="{FF2B5EF4-FFF2-40B4-BE49-F238E27FC236}">
                <a16:creationId xmlns:a16="http://schemas.microsoft.com/office/drawing/2014/main" id="{B8E3BF29-2C0A-8C82-4612-12C7D72BC7C6}"/>
              </a:ext>
            </a:extLst>
          </p:cNvPr>
          <p:cNvSpPr txBox="1">
            <a:spLocks noGrp="1"/>
          </p:cNvSpPr>
          <p:nvPr>
            <p:ph type="ctrTitle"/>
          </p:nvPr>
        </p:nvSpPr>
        <p:spPr>
          <a:xfrm>
            <a:off x="2184142" y="1255163"/>
            <a:ext cx="4775700" cy="190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Information </a:t>
            </a:r>
            <a:br>
              <a:rPr lang="en-US"/>
            </a:br>
            <a:r>
              <a:rPr lang="en-US"/>
              <a:t>Retrieval</a:t>
            </a:r>
            <a:endParaRPr/>
          </a:p>
        </p:txBody>
      </p:sp>
      <p:sp>
        <p:nvSpPr>
          <p:cNvPr id="8" name="Google Shape;426;p37">
            <a:extLst>
              <a:ext uri="{FF2B5EF4-FFF2-40B4-BE49-F238E27FC236}">
                <a16:creationId xmlns:a16="http://schemas.microsoft.com/office/drawing/2014/main" id="{8A5076D4-E90C-A193-7DF8-5114CAD84617}"/>
              </a:ext>
            </a:extLst>
          </p:cNvPr>
          <p:cNvSpPr txBox="1">
            <a:spLocks noGrp="1"/>
          </p:cNvSpPr>
          <p:nvPr>
            <p:ph type="subTitle" idx="1"/>
          </p:nvPr>
        </p:nvSpPr>
        <p:spPr>
          <a:xfrm>
            <a:off x="2071231" y="3426637"/>
            <a:ext cx="5001522" cy="461700"/>
          </a:xfrm>
          <a:prstGeom prst="rect">
            <a:avLst/>
          </a:prstGeom>
        </p:spPr>
        <p:txBody>
          <a:bodyPr spcFirstLastPara="1" wrap="square" lIns="91425" tIns="91425" rIns="91425" bIns="91425" anchor="t" anchorCtr="0">
            <a:noAutofit/>
          </a:bodyPr>
          <a:lstStyle/>
          <a:p>
            <a:pPr marL="0" indent="0"/>
            <a:r>
              <a:rPr lang="en-US"/>
              <a:t>Vector Space Model &amp; Latent Semantic Index</a:t>
            </a:r>
          </a:p>
          <a:p>
            <a:pPr marL="0" lvl="0" indent="0" algn="ctr" rtl="0">
              <a:spcBef>
                <a:spcPts val="0"/>
              </a:spcBef>
              <a:spcAft>
                <a:spcPts val="0"/>
              </a:spcAft>
              <a:buNone/>
            </a:pPr>
            <a:r>
              <a:rPr lang="en-US"/>
              <a:t> </a:t>
            </a:r>
            <a:endParaRPr/>
          </a:p>
        </p:txBody>
      </p:sp>
      <p:grpSp>
        <p:nvGrpSpPr>
          <p:cNvPr id="9" name="Google Shape;427;p37">
            <a:extLst>
              <a:ext uri="{FF2B5EF4-FFF2-40B4-BE49-F238E27FC236}">
                <a16:creationId xmlns:a16="http://schemas.microsoft.com/office/drawing/2014/main" id="{ABE3BBE4-2242-595D-F197-8113DBEBFB63}"/>
              </a:ext>
            </a:extLst>
          </p:cNvPr>
          <p:cNvGrpSpPr/>
          <p:nvPr/>
        </p:nvGrpSpPr>
        <p:grpSpPr>
          <a:xfrm>
            <a:off x="713400" y="1621588"/>
            <a:ext cx="959175" cy="162000"/>
            <a:chOff x="447675" y="1666875"/>
            <a:chExt cx="959175" cy="162000"/>
          </a:xfrm>
        </p:grpSpPr>
        <p:sp>
          <p:nvSpPr>
            <p:cNvPr id="10" name="Google Shape;428;p37">
              <a:extLst>
                <a:ext uri="{FF2B5EF4-FFF2-40B4-BE49-F238E27FC236}">
                  <a16:creationId xmlns:a16="http://schemas.microsoft.com/office/drawing/2014/main" id="{59B9E751-2B79-C30F-B8B6-C75E3BE5A3C1}"/>
                </a:ext>
              </a:extLst>
            </p:cNvPr>
            <p:cNvSpPr/>
            <p:nvPr/>
          </p:nvSpPr>
          <p:spPr>
            <a:xfrm>
              <a:off x="447675"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29;p37">
              <a:extLst>
                <a:ext uri="{FF2B5EF4-FFF2-40B4-BE49-F238E27FC236}">
                  <a16:creationId xmlns:a16="http://schemas.microsoft.com/office/drawing/2014/main" id="{34CDD15F-DA00-B5B8-2137-B22B728F553C}"/>
                </a:ext>
              </a:extLst>
            </p:cNvPr>
            <p:cNvSpPr/>
            <p:nvPr/>
          </p:nvSpPr>
          <p:spPr>
            <a:xfrm>
              <a:off x="713400"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30;p37">
              <a:extLst>
                <a:ext uri="{FF2B5EF4-FFF2-40B4-BE49-F238E27FC236}">
                  <a16:creationId xmlns:a16="http://schemas.microsoft.com/office/drawing/2014/main" id="{7E7B96E6-1FA8-3AEB-9A68-8DD08E62C8C2}"/>
                </a:ext>
              </a:extLst>
            </p:cNvPr>
            <p:cNvSpPr/>
            <p:nvPr/>
          </p:nvSpPr>
          <p:spPr>
            <a:xfrm>
              <a:off x="979125"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31;p37">
              <a:extLst>
                <a:ext uri="{FF2B5EF4-FFF2-40B4-BE49-F238E27FC236}">
                  <a16:creationId xmlns:a16="http://schemas.microsoft.com/office/drawing/2014/main" id="{82BC9D9F-027C-8A37-6BED-405558A42A3A}"/>
                </a:ext>
              </a:extLst>
            </p:cNvPr>
            <p:cNvSpPr/>
            <p:nvPr/>
          </p:nvSpPr>
          <p:spPr>
            <a:xfrm>
              <a:off x="1244850"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432;p37">
            <a:extLst>
              <a:ext uri="{FF2B5EF4-FFF2-40B4-BE49-F238E27FC236}">
                <a16:creationId xmlns:a16="http://schemas.microsoft.com/office/drawing/2014/main" id="{050A3231-E0C3-A792-E12F-B77E3C26B267}"/>
              </a:ext>
            </a:extLst>
          </p:cNvPr>
          <p:cNvGrpSpPr/>
          <p:nvPr/>
        </p:nvGrpSpPr>
        <p:grpSpPr>
          <a:xfrm>
            <a:off x="7802300" y="4326538"/>
            <a:ext cx="427725" cy="162000"/>
            <a:chOff x="979125" y="1666875"/>
            <a:chExt cx="427725" cy="162000"/>
          </a:xfrm>
        </p:grpSpPr>
        <p:sp>
          <p:nvSpPr>
            <p:cNvPr id="15" name="Google Shape;433;p37">
              <a:extLst>
                <a:ext uri="{FF2B5EF4-FFF2-40B4-BE49-F238E27FC236}">
                  <a16:creationId xmlns:a16="http://schemas.microsoft.com/office/drawing/2014/main" id="{276050F2-D7FB-839E-DCCD-4177CB91285D}"/>
                </a:ext>
              </a:extLst>
            </p:cNvPr>
            <p:cNvSpPr/>
            <p:nvPr/>
          </p:nvSpPr>
          <p:spPr>
            <a:xfrm>
              <a:off x="979125"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34;p37">
              <a:extLst>
                <a:ext uri="{FF2B5EF4-FFF2-40B4-BE49-F238E27FC236}">
                  <a16:creationId xmlns:a16="http://schemas.microsoft.com/office/drawing/2014/main" id="{ABB46507-8659-1177-28DE-B5603C212762}"/>
                </a:ext>
              </a:extLst>
            </p:cNvPr>
            <p:cNvSpPr/>
            <p:nvPr/>
          </p:nvSpPr>
          <p:spPr>
            <a:xfrm>
              <a:off x="1244850"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435;p37">
            <a:extLst>
              <a:ext uri="{FF2B5EF4-FFF2-40B4-BE49-F238E27FC236}">
                <a16:creationId xmlns:a16="http://schemas.microsoft.com/office/drawing/2014/main" id="{5B890450-5B0C-1FE7-7F42-8F370FBA56C7}"/>
              </a:ext>
            </a:extLst>
          </p:cNvPr>
          <p:cNvSpPr/>
          <p:nvPr/>
        </p:nvSpPr>
        <p:spPr>
          <a:xfrm>
            <a:off x="4092450" y="3230095"/>
            <a:ext cx="959100" cy="49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26;p37">
            <a:extLst>
              <a:ext uri="{FF2B5EF4-FFF2-40B4-BE49-F238E27FC236}">
                <a16:creationId xmlns:a16="http://schemas.microsoft.com/office/drawing/2014/main" id="{3333CD53-DDB9-8DF5-FD85-112C683E144C}"/>
              </a:ext>
            </a:extLst>
          </p:cNvPr>
          <p:cNvSpPr txBox="1">
            <a:spLocks/>
          </p:cNvSpPr>
          <p:nvPr/>
        </p:nvSpPr>
        <p:spPr>
          <a:xfrm>
            <a:off x="2071231" y="3769796"/>
            <a:ext cx="5001522" cy="46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800"/>
              <a:buFont typeface="Open Sans"/>
              <a:buNone/>
              <a:defRPr sz="18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9pPr>
          </a:lstStyle>
          <a:p>
            <a:pPr marL="0" indent="0"/>
            <a:endParaRPr lang="en-US" i="1"/>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14" name="Google Shape;914;p62">
            <a:hlinkClick r:id="rId3" action="ppaction://hlinksldjump"/>
          </p:cNvPr>
          <p:cNvSpPr/>
          <p:nvPr/>
        </p:nvSpPr>
        <p:spPr>
          <a:xfrm>
            <a:off x="-423450" y="-474749"/>
            <a:ext cx="1293000" cy="1293000"/>
          </a:xfrm>
          <a:prstGeom prst="ellipse">
            <a:avLst/>
          </a:prstGeom>
          <a:solidFill>
            <a:srgbClr val="FF4D01">
              <a:alpha val="50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loo 2" panose="020B0604020202020204" charset="0"/>
              <a:cs typeface="Baloo 2" panose="020B0604020202020204" charset="0"/>
            </a:endParaRPr>
          </a:p>
        </p:txBody>
      </p:sp>
      <p:grpSp>
        <p:nvGrpSpPr>
          <p:cNvPr id="915" name="Google Shape;915;p62"/>
          <p:cNvGrpSpPr/>
          <p:nvPr/>
        </p:nvGrpSpPr>
        <p:grpSpPr>
          <a:xfrm>
            <a:off x="2415199" y="4231944"/>
            <a:ext cx="959175" cy="162000"/>
            <a:chOff x="447675" y="1666875"/>
            <a:chExt cx="959175" cy="162000"/>
          </a:xfrm>
        </p:grpSpPr>
        <p:sp>
          <p:nvSpPr>
            <p:cNvPr id="916" name="Google Shape;916;p62"/>
            <p:cNvSpPr/>
            <p:nvPr/>
          </p:nvSpPr>
          <p:spPr>
            <a:xfrm>
              <a:off x="447675"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loo 2" panose="020B0604020202020204" charset="0"/>
                <a:cs typeface="Baloo 2" panose="020B0604020202020204" charset="0"/>
              </a:endParaRPr>
            </a:p>
          </p:txBody>
        </p:sp>
        <p:sp>
          <p:nvSpPr>
            <p:cNvPr id="917" name="Google Shape;917;p62"/>
            <p:cNvSpPr/>
            <p:nvPr/>
          </p:nvSpPr>
          <p:spPr>
            <a:xfrm>
              <a:off x="713400"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loo 2" panose="020B0604020202020204" charset="0"/>
                <a:cs typeface="Baloo 2" panose="020B0604020202020204" charset="0"/>
              </a:endParaRPr>
            </a:p>
          </p:txBody>
        </p:sp>
        <p:sp>
          <p:nvSpPr>
            <p:cNvPr id="918" name="Google Shape;918;p62"/>
            <p:cNvSpPr/>
            <p:nvPr/>
          </p:nvSpPr>
          <p:spPr>
            <a:xfrm>
              <a:off x="979125"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loo 2" panose="020B0604020202020204" charset="0"/>
                <a:cs typeface="Baloo 2" panose="020B0604020202020204" charset="0"/>
              </a:endParaRPr>
            </a:p>
          </p:txBody>
        </p:sp>
        <p:sp>
          <p:nvSpPr>
            <p:cNvPr id="919" name="Google Shape;919;p62"/>
            <p:cNvSpPr/>
            <p:nvPr/>
          </p:nvSpPr>
          <p:spPr>
            <a:xfrm>
              <a:off x="1244850"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loo 2" panose="020B0604020202020204" charset="0"/>
                <a:cs typeface="Baloo 2" panose="020B0604020202020204" charset="0"/>
              </a:endParaRPr>
            </a:p>
          </p:txBody>
        </p:sp>
      </p:grpSp>
      <p:grpSp>
        <p:nvGrpSpPr>
          <p:cNvPr id="920" name="Google Shape;920;p62"/>
          <p:cNvGrpSpPr/>
          <p:nvPr/>
        </p:nvGrpSpPr>
        <p:grpSpPr>
          <a:xfrm>
            <a:off x="1797900" y="458363"/>
            <a:ext cx="427725" cy="162000"/>
            <a:chOff x="447675" y="1666875"/>
            <a:chExt cx="427725" cy="162000"/>
          </a:xfrm>
        </p:grpSpPr>
        <p:sp>
          <p:nvSpPr>
            <p:cNvPr id="921" name="Google Shape;921;p62"/>
            <p:cNvSpPr/>
            <p:nvPr/>
          </p:nvSpPr>
          <p:spPr>
            <a:xfrm>
              <a:off x="447675"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loo 2" panose="020B0604020202020204" charset="0"/>
                <a:cs typeface="Baloo 2" panose="020B0604020202020204" charset="0"/>
              </a:endParaRPr>
            </a:p>
          </p:txBody>
        </p:sp>
        <p:sp>
          <p:nvSpPr>
            <p:cNvPr id="922" name="Google Shape;922;p62"/>
            <p:cNvSpPr/>
            <p:nvPr/>
          </p:nvSpPr>
          <p:spPr>
            <a:xfrm>
              <a:off x="713400"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loo 2" panose="020B0604020202020204" charset="0"/>
                <a:cs typeface="Baloo 2" panose="020B0604020202020204" charset="0"/>
              </a:endParaRPr>
            </a:p>
          </p:txBody>
        </p:sp>
      </p:grpSp>
      <p:sp>
        <p:nvSpPr>
          <p:cNvPr id="4" name="Hình chữ nhật 3">
            <a:extLst>
              <a:ext uri="{FF2B5EF4-FFF2-40B4-BE49-F238E27FC236}">
                <a16:creationId xmlns:a16="http://schemas.microsoft.com/office/drawing/2014/main" id="{945658C5-2BE6-2965-E108-2C7758764A17}"/>
              </a:ext>
            </a:extLst>
          </p:cNvPr>
          <p:cNvSpPr/>
          <p:nvPr/>
        </p:nvSpPr>
        <p:spPr>
          <a:xfrm>
            <a:off x="4036000" y="908880"/>
            <a:ext cx="4460300" cy="275082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loo 2" panose="020B0604020202020204" charset="0"/>
              <a:cs typeface="Baloo 2" panose="020B0604020202020204" charset="0"/>
            </a:endParaRPr>
          </a:p>
        </p:txBody>
      </p:sp>
      <p:grpSp>
        <p:nvGrpSpPr>
          <p:cNvPr id="907" name="Google Shape;907;p62"/>
          <p:cNvGrpSpPr/>
          <p:nvPr/>
        </p:nvGrpSpPr>
        <p:grpSpPr>
          <a:xfrm>
            <a:off x="3941345" y="818257"/>
            <a:ext cx="4627083" cy="3506990"/>
            <a:chOff x="1572575" y="3497750"/>
            <a:chExt cx="843650" cy="639425"/>
          </a:xfrm>
        </p:grpSpPr>
        <p:sp>
          <p:nvSpPr>
            <p:cNvPr id="908" name="Google Shape;908;p62"/>
            <p:cNvSpPr/>
            <p:nvPr/>
          </p:nvSpPr>
          <p:spPr>
            <a:xfrm>
              <a:off x="1572575" y="3497750"/>
              <a:ext cx="843650" cy="534600"/>
            </a:xfrm>
            <a:custGeom>
              <a:avLst/>
              <a:gdLst/>
              <a:ahLst/>
              <a:cxnLst/>
              <a:rect l="l" t="t" r="r" b="b"/>
              <a:pathLst>
                <a:path w="33746" h="21384" extrusionOk="0">
                  <a:moveTo>
                    <a:pt x="32548" y="1021"/>
                  </a:moveTo>
                  <a:lnTo>
                    <a:pt x="32548" y="20362"/>
                  </a:lnTo>
                  <a:lnTo>
                    <a:pt x="1197" y="20362"/>
                  </a:lnTo>
                  <a:lnTo>
                    <a:pt x="1197" y="1021"/>
                  </a:lnTo>
                  <a:close/>
                  <a:moveTo>
                    <a:pt x="477" y="0"/>
                  </a:moveTo>
                  <a:cubicBezTo>
                    <a:pt x="210" y="0"/>
                    <a:pt x="0" y="209"/>
                    <a:pt x="0" y="477"/>
                  </a:cubicBezTo>
                  <a:lnTo>
                    <a:pt x="0" y="20906"/>
                  </a:lnTo>
                  <a:cubicBezTo>
                    <a:pt x="0" y="21174"/>
                    <a:pt x="218" y="21384"/>
                    <a:pt x="477" y="21384"/>
                  </a:cubicBezTo>
                  <a:lnTo>
                    <a:pt x="33268" y="21384"/>
                  </a:lnTo>
                  <a:cubicBezTo>
                    <a:pt x="33536" y="21384"/>
                    <a:pt x="33745" y="21166"/>
                    <a:pt x="33745" y="20906"/>
                  </a:cubicBezTo>
                  <a:lnTo>
                    <a:pt x="33745" y="477"/>
                  </a:lnTo>
                  <a:cubicBezTo>
                    <a:pt x="33745" y="209"/>
                    <a:pt x="33536" y="0"/>
                    <a:pt x="33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loo 2" panose="020B0604020202020204" charset="0"/>
                <a:cs typeface="Baloo 2" panose="020B0604020202020204" charset="0"/>
              </a:endParaRPr>
            </a:p>
          </p:txBody>
        </p:sp>
        <p:sp>
          <p:nvSpPr>
            <p:cNvPr id="909" name="Google Shape;909;p62"/>
            <p:cNvSpPr/>
            <p:nvPr/>
          </p:nvSpPr>
          <p:spPr>
            <a:xfrm>
              <a:off x="1904398" y="4024708"/>
              <a:ext cx="179975" cy="112462"/>
            </a:xfrm>
            <a:custGeom>
              <a:avLst/>
              <a:gdLst/>
              <a:ahLst/>
              <a:cxnLst/>
              <a:rect l="l" t="t" r="r" b="b"/>
              <a:pathLst>
                <a:path w="7199" h="4194" extrusionOk="0">
                  <a:moveTo>
                    <a:pt x="1" y="1"/>
                  </a:moveTo>
                  <a:lnTo>
                    <a:pt x="1" y="4194"/>
                  </a:lnTo>
                  <a:lnTo>
                    <a:pt x="7198" y="4194"/>
                  </a:lnTo>
                  <a:lnTo>
                    <a:pt x="71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loo 2" panose="020B0604020202020204" charset="0"/>
                <a:cs typeface="Baloo 2" panose="020B0604020202020204" charset="0"/>
              </a:endParaRPr>
            </a:p>
          </p:txBody>
        </p:sp>
        <p:sp>
          <p:nvSpPr>
            <p:cNvPr id="910" name="Google Shape;910;p62"/>
            <p:cNvSpPr/>
            <p:nvPr/>
          </p:nvSpPr>
          <p:spPr>
            <a:xfrm>
              <a:off x="1852950" y="4127950"/>
              <a:ext cx="283100" cy="9225"/>
            </a:xfrm>
            <a:custGeom>
              <a:avLst/>
              <a:gdLst/>
              <a:ahLst/>
              <a:cxnLst/>
              <a:rect l="l" t="t" r="r" b="b"/>
              <a:pathLst>
                <a:path w="11324" h="369" extrusionOk="0">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loo 2" panose="020B0604020202020204" charset="0"/>
                <a:cs typeface="Baloo 2" panose="020B0604020202020204" charset="0"/>
              </a:endParaRPr>
            </a:p>
          </p:txBody>
        </p:sp>
      </p:grpSp>
      <p:sp>
        <p:nvSpPr>
          <p:cNvPr id="913" name="Google Shape;913;p62"/>
          <p:cNvSpPr/>
          <p:nvPr/>
        </p:nvSpPr>
        <p:spPr>
          <a:xfrm>
            <a:off x="3582700" y="3196680"/>
            <a:ext cx="906600" cy="906600"/>
          </a:xfrm>
          <a:prstGeom prst="ellipse">
            <a:avLst/>
          </a:prstGeom>
          <a:solidFill>
            <a:srgbClr val="01967A">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loo 2" panose="020B0604020202020204" charset="0"/>
              <a:cs typeface="Baloo 2" panose="020B0604020202020204" charset="0"/>
            </a:endParaRPr>
          </a:p>
        </p:txBody>
      </p:sp>
      <p:sp>
        <p:nvSpPr>
          <p:cNvPr id="5" name="Hộp Văn bản 4">
            <a:extLst>
              <a:ext uri="{FF2B5EF4-FFF2-40B4-BE49-F238E27FC236}">
                <a16:creationId xmlns:a16="http://schemas.microsoft.com/office/drawing/2014/main" id="{88C66D22-57A9-F270-C443-9C66109F8EC1}"/>
              </a:ext>
            </a:extLst>
          </p:cNvPr>
          <p:cNvSpPr txBox="1"/>
          <p:nvPr/>
        </p:nvSpPr>
        <p:spPr>
          <a:xfrm>
            <a:off x="4437442" y="1890066"/>
            <a:ext cx="3733800" cy="1200329"/>
          </a:xfrm>
          <a:prstGeom prst="rect">
            <a:avLst/>
          </a:prstGeom>
          <a:noFill/>
        </p:spPr>
        <p:txBody>
          <a:bodyPr wrap="square" rtlCol="0">
            <a:spAutoFit/>
          </a:bodyPr>
          <a:lstStyle/>
          <a:p>
            <a:r>
              <a:rPr lang="en-US" sz="2400">
                <a:latin typeface="Baloo 2" panose="020B0604020202020204" charset="0"/>
                <a:cs typeface="Baloo 2" panose="020B0604020202020204" charset="0"/>
              </a:rPr>
              <a:t>Conventional aerofoils, (b) the low-speed flow about very thick-aerofoils, e.g., </a:t>
            </a:r>
          </a:p>
        </p:txBody>
      </p:sp>
      <p:grpSp>
        <p:nvGrpSpPr>
          <p:cNvPr id="2" name="Nhóm 1">
            <a:extLst>
              <a:ext uri="{FF2B5EF4-FFF2-40B4-BE49-F238E27FC236}">
                <a16:creationId xmlns:a16="http://schemas.microsoft.com/office/drawing/2014/main" id="{0EF7E828-B338-FA30-442D-C46483FF0507}"/>
              </a:ext>
            </a:extLst>
          </p:cNvPr>
          <p:cNvGrpSpPr/>
          <p:nvPr/>
        </p:nvGrpSpPr>
        <p:grpSpPr>
          <a:xfrm>
            <a:off x="572241" y="1067065"/>
            <a:ext cx="2711752" cy="527778"/>
            <a:chOff x="575572" y="1019395"/>
            <a:chExt cx="2711752" cy="527778"/>
          </a:xfrm>
        </p:grpSpPr>
        <p:sp>
          <p:nvSpPr>
            <p:cNvPr id="6" name="Hộp Văn bản 5">
              <a:extLst>
                <a:ext uri="{FF2B5EF4-FFF2-40B4-BE49-F238E27FC236}">
                  <a16:creationId xmlns:a16="http://schemas.microsoft.com/office/drawing/2014/main" id="{1AF050AD-FF0F-EEF2-D406-D1C591B6DC2D}"/>
                </a:ext>
              </a:extLst>
            </p:cNvPr>
            <p:cNvSpPr txBox="1"/>
            <p:nvPr/>
          </p:nvSpPr>
          <p:spPr>
            <a:xfrm>
              <a:off x="772724" y="1205080"/>
              <a:ext cx="2385060" cy="338554"/>
            </a:xfrm>
            <a:prstGeom prst="rect">
              <a:avLst/>
            </a:prstGeom>
            <a:noFill/>
          </p:spPr>
          <p:txBody>
            <a:bodyPr wrap="square">
              <a:spAutoFit/>
            </a:bodyPr>
            <a:lstStyle/>
            <a:p>
              <a:pPr marL="165100" lvl="0" algn="l" rtl="0">
                <a:spcBef>
                  <a:spcPts val="1600"/>
                </a:spcBef>
                <a:spcAft>
                  <a:spcPts val="0"/>
                </a:spcAft>
                <a:buClr>
                  <a:schemeClr val="dk1"/>
                </a:buClr>
                <a:buSzPts val="1000"/>
              </a:pPr>
              <a:r>
                <a:rPr lang="en-US" sz="1600">
                  <a:latin typeface="Baloo 2" panose="020B0604020202020204" charset="0"/>
                  <a:cs typeface="Baloo 2" panose="020B0604020202020204" charset="0"/>
                </a:rPr>
                <a:t>Loại bỏ punctuations</a:t>
              </a:r>
            </a:p>
          </p:txBody>
        </p:sp>
        <p:grpSp>
          <p:nvGrpSpPr>
            <p:cNvPr id="11" name="Google Shape;1624;p78">
              <a:extLst>
                <a:ext uri="{FF2B5EF4-FFF2-40B4-BE49-F238E27FC236}">
                  <a16:creationId xmlns:a16="http://schemas.microsoft.com/office/drawing/2014/main" id="{0CA221B4-CF8E-67F2-15F2-16F53506C8FB}"/>
                </a:ext>
              </a:extLst>
            </p:cNvPr>
            <p:cNvGrpSpPr/>
            <p:nvPr/>
          </p:nvGrpSpPr>
          <p:grpSpPr>
            <a:xfrm>
              <a:off x="575572" y="1146691"/>
              <a:ext cx="2711752" cy="400482"/>
              <a:chOff x="4404545" y="3301592"/>
              <a:chExt cx="782403" cy="129272"/>
            </a:xfrm>
          </p:grpSpPr>
          <p:sp>
            <p:nvSpPr>
              <p:cNvPr id="12" name="Google Shape;1625;p78">
                <a:extLst>
                  <a:ext uri="{FF2B5EF4-FFF2-40B4-BE49-F238E27FC236}">
                    <a16:creationId xmlns:a16="http://schemas.microsoft.com/office/drawing/2014/main" id="{E3D4855F-415C-7C83-A593-F0F3282D7EEE}"/>
                  </a:ext>
                </a:extLst>
              </p:cNvPr>
              <p:cNvSpPr/>
              <p:nvPr/>
            </p:nvSpPr>
            <p:spPr>
              <a:xfrm>
                <a:off x="4404545" y="3301592"/>
                <a:ext cx="782403" cy="129272"/>
              </a:xfrm>
              <a:custGeom>
                <a:avLst/>
                <a:gdLst/>
                <a:ahLst/>
                <a:cxnLst/>
                <a:rect l="l" t="t" r="r" b="b"/>
                <a:pathLst>
                  <a:path w="17328" h="2863" extrusionOk="0">
                    <a:moveTo>
                      <a:pt x="1432" y="1"/>
                    </a:moveTo>
                    <a:cubicBezTo>
                      <a:pt x="641" y="1"/>
                      <a:pt x="1" y="641"/>
                      <a:pt x="2" y="1431"/>
                    </a:cubicBezTo>
                    <a:cubicBezTo>
                      <a:pt x="1" y="2222"/>
                      <a:pt x="641" y="2861"/>
                      <a:pt x="1432" y="2862"/>
                    </a:cubicBezTo>
                    <a:lnTo>
                      <a:pt x="15897" y="2862"/>
                    </a:lnTo>
                    <a:cubicBezTo>
                      <a:pt x="16687" y="2861"/>
                      <a:pt x="17327" y="2222"/>
                      <a:pt x="17327" y="1431"/>
                    </a:cubicBezTo>
                    <a:cubicBezTo>
                      <a:pt x="17327" y="641"/>
                      <a:pt x="16687" y="1"/>
                      <a:pt x="15897" y="1"/>
                    </a:cubicBezTo>
                    <a:close/>
                  </a:path>
                </a:pathLst>
              </a:cu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loo 2" panose="020B0604020202020204" charset="0"/>
                  <a:cs typeface="Baloo 2" panose="020B0604020202020204" charset="0"/>
                </a:endParaRPr>
              </a:p>
            </p:txBody>
          </p:sp>
          <p:sp>
            <p:nvSpPr>
              <p:cNvPr id="13" name="Google Shape;1626;p78">
                <a:extLst>
                  <a:ext uri="{FF2B5EF4-FFF2-40B4-BE49-F238E27FC236}">
                    <a16:creationId xmlns:a16="http://schemas.microsoft.com/office/drawing/2014/main" id="{2439297D-C7F2-B56D-203E-CC30B5F54688}"/>
                  </a:ext>
                </a:extLst>
              </p:cNvPr>
              <p:cNvSpPr/>
              <p:nvPr/>
            </p:nvSpPr>
            <p:spPr>
              <a:xfrm>
                <a:off x="4420869" y="3318308"/>
                <a:ext cx="92621" cy="95856"/>
              </a:xfrm>
              <a:custGeom>
                <a:avLst/>
                <a:gdLst/>
                <a:ahLst/>
                <a:cxnLst/>
                <a:rect l="l" t="t" r="r" b="b"/>
                <a:pathLst>
                  <a:path w="2664" h="2563" extrusionOk="0">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loo 2" panose="020B0604020202020204" charset="0"/>
                  <a:cs typeface="Baloo 2" panose="020B0604020202020204" charset="0"/>
                </a:endParaRPr>
              </a:p>
            </p:txBody>
          </p:sp>
        </p:grpSp>
        <p:sp>
          <p:nvSpPr>
            <p:cNvPr id="26" name="Google Shape;3485;p79">
              <a:extLst>
                <a:ext uri="{FF2B5EF4-FFF2-40B4-BE49-F238E27FC236}">
                  <a16:creationId xmlns:a16="http://schemas.microsoft.com/office/drawing/2014/main" id="{BBA3CA0C-2D9A-026C-4701-29488CA863FE}"/>
                </a:ext>
              </a:extLst>
            </p:cNvPr>
            <p:cNvSpPr/>
            <p:nvPr/>
          </p:nvSpPr>
          <p:spPr>
            <a:xfrm rot="19898963">
              <a:off x="593710" y="1019395"/>
              <a:ext cx="282336" cy="396131"/>
            </a:xfrm>
            <a:custGeom>
              <a:avLst/>
              <a:gdLst/>
              <a:ahLst/>
              <a:cxnLst/>
              <a:rect l="l" t="t" r="r" b="b"/>
              <a:pathLst>
                <a:path w="29230" h="37553" extrusionOk="0">
                  <a:moveTo>
                    <a:pt x="9655" y="0"/>
                  </a:moveTo>
                  <a:cubicBezTo>
                    <a:pt x="7693" y="0"/>
                    <a:pt x="5983" y="1692"/>
                    <a:pt x="5974" y="3671"/>
                  </a:cubicBezTo>
                  <a:cubicBezTo>
                    <a:pt x="5974" y="4182"/>
                    <a:pt x="6085" y="4693"/>
                    <a:pt x="6245" y="5036"/>
                  </a:cubicBezTo>
                  <a:cubicBezTo>
                    <a:pt x="7169" y="7653"/>
                    <a:pt x="7369" y="9675"/>
                    <a:pt x="6863" y="11515"/>
                  </a:cubicBezTo>
                  <a:lnTo>
                    <a:pt x="6716" y="11933"/>
                  </a:lnTo>
                  <a:cubicBezTo>
                    <a:pt x="6089" y="13821"/>
                    <a:pt x="5018" y="16181"/>
                    <a:pt x="1850" y="19345"/>
                  </a:cubicBezTo>
                  <a:cubicBezTo>
                    <a:pt x="1" y="21194"/>
                    <a:pt x="623" y="24331"/>
                    <a:pt x="3041" y="25340"/>
                  </a:cubicBezTo>
                  <a:cubicBezTo>
                    <a:pt x="3475" y="25523"/>
                    <a:pt x="3948" y="25620"/>
                    <a:pt x="4422" y="25620"/>
                  </a:cubicBezTo>
                  <a:cubicBezTo>
                    <a:pt x="4433" y="25620"/>
                    <a:pt x="4443" y="25620"/>
                    <a:pt x="4454" y="25620"/>
                  </a:cubicBezTo>
                  <a:lnTo>
                    <a:pt x="12866" y="25620"/>
                  </a:lnTo>
                  <a:lnTo>
                    <a:pt x="14862" y="37552"/>
                  </a:lnTo>
                  <a:lnTo>
                    <a:pt x="16848" y="25625"/>
                  </a:lnTo>
                  <a:lnTo>
                    <a:pt x="25243" y="25625"/>
                  </a:lnTo>
                  <a:cubicBezTo>
                    <a:pt x="25254" y="25625"/>
                    <a:pt x="25264" y="25625"/>
                    <a:pt x="25275" y="25625"/>
                  </a:cubicBezTo>
                  <a:cubicBezTo>
                    <a:pt x="25753" y="25625"/>
                    <a:pt x="26230" y="25527"/>
                    <a:pt x="26669" y="25345"/>
                  </a:cubicBezTo>
                  <a:cubicBezTo>
                    <a:pt x="27576" y="24976"/>
                    <a:pt x="28292" y="24256"/>
                    <a:pt x="28660" y="23354"/>
                  </a:cubicBezTo>
                  <a:cubicBezTo>
                    <a:pt x="29229" y="21980"/>
                    <a:pt x="28914" y="20398"/>
                    <a:pt x="27865" y="19345"/>
                  </a:cubicBezTo>
                  <a:cubicBezTo>
                    <a:pt x="24701" y="16177"/>
                    <a:pt x="23630" y="13821"/>
                    <a:pt x="22999" y="11933"/>
                  </a:cubicBezTo>
                  <a:cubicBezTo>
                    <a:pt x="22354" y="9999"/>
                    <a:pt x="22505" y="7880"/>
                    <a:pt x="23443" y="5213"/>
                  </a:cubicBezTo>
                  <a:cubicBezTo>
                    <a:pt x="23661" y="4733"/>
                    <a:pt x="23772" y="4218"/>
                    <a:pt x="23772" y="3693"/>
                  </a:cubicBezTo>
                  <a:cubicBezTo>
                    <a:pt x="23759" y="1670"/>
                    <a:pt x="22105" y="27"/>
                    <a:pt x="20100" y="27"/>
                  </a:cubicBezTo>
                  <a:cubicBezTo>
                    <a:pt x="20098" y="27"/>
                    <a:pt x="20095" y="27"/>
                    <a:pt x="20092" y="27"/>
                  </a:cubicBezTo>
                  <a:lnTo>
                    <a:pt x="9662" y="0"/>
                  </a:lnTo>
                  <a:cubicBezTo>
                    <a:pt x="9660" y="0"/>
                    <a:pt x="9657" y="0"/>
                    <a:pt x="9655" y="0"/>
                  </a:cubicBezTo>
                  <a:close/>
                </a:path>
              </a:pathLst>
            </a:custGeom>
            <a:solidFill>
              <a:schemeClr val="tx2"/>
            </a:solid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loo 2" panose="020B0604020202020204" charset="0"/>
                <a:cs typeface="Baloo 2" panose="020B0604020202020204" charset="0"/>
              </a:endParaRPr>
            </a:p>
          </p:txBody>
        </p:sp>
      </p:grpSp>
      <p:grpSp>
        <p:nvGrpSpPr>
          <p:cNvPr id="3" name="Nhóm 2">
            <a:extLst>
              <a:ext uri="{FF2B5EF4-FFF2-40B4-BE49-F238E27FC236}">
                <a16:creationId xmlns:a16="http://schemas.microsoft.com/office/drawing/2014/main" id="{ECEE21AD-E06F-9C81-92DF-8C2B484CD821}"/>
              </a:ext>
            </a:extLst>
          </p:cNvPr>
          <p:cNvGrpSpPr/>
          <p:nvPr/>
        </p:nvGrpSpPr>
        <p:grpSpPr>
          <a:xfrm>
            <a:off x="583775" y="1669447"/>
            <a:ext cx="2711752" cy="546762"/>
            <a:chOff x="575572" y="1518456"/>
            <a:chExt cx="2711752" cy="546762"/>
          </a:xfrm>
        </p:grpSpPr>
        <p:sp>
          <p:nvSpPr>
            <p:cNvPr id="7" name="Hộp Văn bản 6">
              <a:extLst>
                <a:ext uri="{FF2B5EF4-FFF2-40B4-BE49-F238E27FC236}">
                  <a16:creationId xmlns:a16="http://schemas.microsoft.com/office/drawing/2014/main" id="{B511E464-F6A4-D81D-F2CD-3EE691DF834E}"/>
                </a:ext>
              </a:extLst>
            </p:cNvPr>
            <p:cNvSpPr txBox="1"/>
            <p:nvPr/>
          </p:nvSpPr>
          <p:spPr>
            <a:xfrm>
              <a:off x="772724" y="1725275"/>
              <a:ext cx="2385060" cy="338554"/>
            </a:xfrm>
            <a:prstGeom prst="rect">
              <a:avLst/>
            </a:prstGeom>
            <a:noFill/>
          </p:spPr>
          <p:txBody>
            <a:bodyPr wrap="square">
              <a:spAutoFit/>
            </a:bodyPr>
            <a:lstStyle/>
            <a:p>
              <a:pPr marL="165100" lvl="0" algn="l" rtl="0">
                <a:spcBef>
                  <a:spcPts val="1600"/>
                </a:spcBef>
                <a:spcAft>
                  <a:spcPts val="0"/>
                </a:spcAft>
                <a:buClr>
                  <a:schemeClr val="dk1"/>
                </a:buClr>
                <a:buSzPts val="1000"/>
              </a:pPr>
              <a:r>
                <a:rPr lang="en-US" sz="1600">
                  <a:latin typeface="Baloo 2" panose="020B0604020202020204" charset="0"/>
                  <a:cs typeface="Baloo 2" panose="020B0604020202020204" charset="0"/>
                </a:rPr>
                <a:t>Tách từ</a:t>
              </a:r>
            </a:p>
          </p:txBody>
        </p:sp>
        <p:grpSp>
          <p:nvGrpSpPr>
            <p:cNvPr id="14" name="Google Shape;1624;p78">
              <a:extLst>
                <a:ext uri="{FF2B5EF4-FFF2-40B4-BE49-F238E27FC236}">
                  <a16:creationId xmlns:a16="http://schemas.microsoft.com/office/drawing/2014/main" id="{19B95EB5-560E-9719-C68D-1DD92E13F3AE}"/>
                </a:ext>
              </a:extLst>
            </p:cNvPr>
            <p:cNvGrpSpPr/>
            <p:nvPr/>
          </p:nvGrpSpPr>
          <p:grpSpPr>
            <a:xfrm>
              <a:off x="575572" y="1664736"/>
              <a:ext cx="2711752" cy="400482"/>
              <a:chOff x="4404545" y="3301592"/>
              <a:chExt cx="782403" cy="129272"/>
            </a:xfrm>
          </p:grpSpPr>
          <p:sp>
            <p:nvSpPr>
              <p:cNvPr id="15" name="Google Shape;1625;p78">
                <a:extLst>
                  <a:ext uri="{FF2B5EF4-FFF2-40B4-BE49-F238E27FC236}">
                    <a16:creationId xmlns:a16="http://schemas.microsoft.com/office/drawing/2014/main" id="{9DE3C6DA-5F54-F9D7-6D3D-776B1369978A}"/>
                  </a:ext>
                </a:extLst>
              </p:cNvPr>
              <p:cNvSpPr/>
              <p:nvPr/>
            </p:nvSpPr>
            <p:spPr>
              <a:xfrm>
                <a:off x="4404545" y="3301592"/>
                <a:ext cx="782403" cy="129272"/>
              </a:xfrm>
              <a:custGeom>
                <a:avLst/>
                <a:gdLst/>
                <a:ahLst/>
                <a:cxnLst/>
                <a:rect l="l" t="t" r="r" b="b"/>
                <a:pathLst>
                  <a:path w="17328" h="2863" extrusionOk="0">
                    <a:moveTo>
                      <a:pt x="1432" y="1"/>
                    </a:moveTo>
                    <a:cubicBezTo>
                      <a:pt x="641" y="1"/>
                      <a:pt x="1" y="641"/>
                      <a:pt x="2" y="1431"/>
                    </a:cubicBezTo>
                    <a:cubicBezTo>
                      <a:pt x="1" y="2222"/>
                      <a:pt x="641" y="2861"/>
                      <a:pt x="1432" y="2862"/>
                    </a:cubicBezTo>
                    <a:lnTo>
                      <a:pt x="15897" y="2862"/>
                    </a:lnTo>
                    <a:cubicBezTo>
                      <a:pt x="16687" y="2861"/>
                      <a:pt x="17327" y="2222"/>
                      <a:pt x="17327" y="1431"/>
                    </a:cubicBezTo>
                    <a:cubicBezTo>
                      <a:pt x="17327" y="641"/>
                      <a:pt x="16687" y="1"/>
                      <a:pt x="15897" y="1"/>
                    </a:cubicBezTo>
                    <a:close/>
                  </a:path>
                </a:pathLst>
              </a:cu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loo 2" panose="020B0604020202020204" charset="0"/>
                  <a:cs typeface="Baloo 2" panose="020B0604020202020204" charset="0"/>
                </a:endParaRPr>
              </a:p>
            </p:txBody>
          </p:sp>
          <p:sp>
            <p:nvSpPr>
              <p:cNvPr id="16" name="Google Shape;1626;p78">
                <a:extLst>
                  <a:ext uri="{FF2B5EF4-FFF2-40B4-BE49-F238E27FC236}">
                    <a16:creationId xmlns:a16="http://schemas.microsoft.com/office/drawing/2014/main" id="{16F85AD0-336C-9BB4-9E99-BC7C345C9882}"/>
                  </a:ext>
                </a:extLst>
              </p:cNvPr>
              <p:cNvSpPr/>
              <p:nvPr/>
            </p:nvSpPr>
            <p:spPr>
              <a:xfrm>
                <a:off x="4420869" y="3318308"/>
                <a:ext cx="92621" cy="95856"/>
              </a:xfrm>
              <a:custGeom>
                <a:avLst/>
                <a:gdLst/>
                <a:ahLst/>
                <a:cxnLst/>
                <a:rect l="l" t="t" r="r" b="b"/>
                <a:pathLst>
                  <a:path w="2664" h="2563" extrusionOk="0">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loo 2" panose="020B0604020202020204" charset="0"/>
                  <a:cs typeface="Baloo 2" panose="020B0604020202020204" charset="0"/>
                </a:endParaRPr>
              </a:p>
            </p:txBody>
          </p:sp>
        </p:grpSp>
        <p:sp>
          <p:nvSpPr>
            <p:cNvPr id="27" name="Google Shape;3485;p79">
              <a:extLst>
                <a:ext uri="{FF2B5EF4-FFF2-40B4-BE49-F238E27FC236}">
                  <a16:creationId xmlns:a16="http://schemas.microsoft.com/office/drawing/2014/main" id="{F8224106-FF31-0065-5F72-BDEF693B73BD}"/>
                </a:ext>
              </a:extLst>
            </p:cNvPr>
            <p:cNvSpPr/>
            <p:nvPr/>
          </p:nvSpPr>
          <p:spPr>
            <a:xfrm rot="19898963">
              <a:off x="579733" y="1518456"/>
              <a:ext cx="282336" cy="396131"/>
            </a:xfrm>
            <a:custGeom>
              <a:avLst/>
              <a:gdLst/>
              <a:ahLst/>
              <a:cxnLst/>
              <a:rect l="l" t="t" r="r" b="b"/>
              <a:pathLst>
                <a:path w="29230" h="37553" extrusionOk="0">
                  <a:moveTo>
                    <a:pt x="9655" y="0"/>
                  </a:moveTo>
                  <a:cubicBezTo>
                    <a:pt x="7693" y="0"/>
                    <a:pt x="5983" y="1692"/>
                    <a:pt x="5974" y="3671"/>
                  </a:cubicBezTo>
                  <a:cubicBezTo>
                    <a:pt x="5974" y="4182"/>
                    <a:pt x="6085" y="4693"/>
                    <a:pt x="6245" y="5036"/>
                  </a:cubicBezTo>
                  <a:cubicBezTo>
                    <a:pt x="7169" y="7653"/>
                    <a:pt x="7369" y="9675"/>
                    <a:pt x="6863" y="11515"/>
                  </a:cubicBezTo>
                  <a:lnTo>
                    <a:pt x="6716" y="11933"/>
                  </a:lnTo>
                  <a:cubicBezTo>
                    <a:pt x="6089" y="13821"/>
                    <a:pt x="5018" y="16181"/>
                    <a:pt x="1850" y="19345"/>
                  </a:cubicBezTo>
                  <a:cubicBezTo>
                    <a:pt x="1" y="21194"/>
                    <a:pt x="623" y="24331"/>
                    <a:pt x="3041" y="25340"/>
                  </a:cubicBezTo>
                  <a:cubicBezTo>
                    <a:pt x="3475" y="25523"/>
                    <a:pt x="3948" y="25620"/>
                    <a:pt x="4422" y="25620"/>
                  </a:cubicBezTo>
                  <a:cubicBezTo>
                    <a:pt x="4433" y="25620"/>
                    <a:pt x="4443" y="25620"/>
                    <a:pt x="4454" y="25620"/>
                  </a:cubicBezTo>
                  <a:lnTo>
                    <a:pt x="12866" y="25620"/>
                  </a:lnTo>
                  <a:lnTo>
                    <a:pt x="14862" y="37552"/>
                  </a:lnTo>
                  <a:lnTo>
                    <a:pt x="16848" y="25625"/>
                  </a:lnTo>
                  <a:lnTo>
                    <a:pt x="25243" y="25625"/>
                  </a:lnTo>
                  <a:cubicBezTo>
                    <a:pt x="25254" y="25625"/>
                    <a:pt x="25264" y="25625"/>
                    <a:pt x="25275" y="25625"/>
                  </a:cubicBezTo>
                  <a:cubicBezTo>
                    <a:pt x="25753" y="25625"/>
                    <a:pt x="26230" y="25527"/>
                    <a:pt x="26669" y="25345"/>
                  </a:cubicBezTo>
                  <a:cubicBezTo>
                    <a:pt x="27576" y="24976"/>
                    <a:pt x="28292" y="24256"/>
                    <a:pt x="28660" y="23354"/>
                  </a:cubicBezTo>
                  <a:cubicBezTo>
                    <a:pt x="29229" y="21980"/>
                    <a:pt x="28914" y="20398"/>
                    <a:pt x="27865" y="19345"/>
                  </a:cubicBezTo>
                  <a:cubicBezTo>
                    <a:pt x="24701" y="16177"/>
                    <a:pt x="23630" y="13821"/>
                    <a:pt x="22999" y="11933"/>
                  </a:cubicBezTo>
                  <a:cubicBezTo>
                    <a:pt x="22354" y="9999"/>
                    <a:pt x="22505" y="7880"/>
                    <a:pt x="23443" y="5213"/>
                  </a:cubicBezTo>
                  <a:cubicBezTo>
                    <a:pt x="23661" y="4733"/>
                    <a:pt x="23772" y="4218"/>
                    <a:pt x="23772" y="3693"/>
                  </a:cubicBezTo>
                  <a:cubicBezTo>
                    <a:pt x="23759" y="1670"/>
                    <a:pt x="22105" y="27"/>
                    <a:pt x="20100" y="27"/>
                  </a:cubicBezTo>
                  <a:cubicBezTo>
                    <a:pt x="20098" y="27"/>
                    <a:pt x="20095" y="27"/>
                    <a:pt x="20092" y="27"/>
                  </a:cubicBezTo>
                  <a:lnTo>
                    <a:pt x="9662" y="0"/>
                  </a:lnTo>
                  <a:cubicBezTo>
                    <a:pt x="9660" y="0"/>
                    <a:pt x="9657" y="0"/>
                    <a:pt x="9655" y="0"/>
                  </a:cubicBezTo>
                  <a:close/>
                </a:path>
              </a:pathLst>
            </a:custGeom>
            <a:solidFill>
              <a:schemeClr val="tx2"/>
            </a:solid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loo 2" panose="020B0604020202020204" charset="0"/>
                <a:cs typeface="Baloo 2" panose="020B0604020202020204" charset="0"/>
              </a:endParaRPr>
            </a:p>
          </p:txBody>
        </p:sp>
      </p:grpSp>
      <p:grpSp>
        <p:nvGrpSpPr>
          <p:cNvPr id="34" name="Nhóm 33">
            <a:extLst>
              <a:ext uri="{FF2B5EF4-FFF2-40B4-BE49-F238E27FC236}">
                <a16:creationId xmlns:a16="http://schemas.microsoft.com/office/drawing/2014/main" id="{6EBE1AEB-AC21-3D6F-9BAE-AF039413825A}"/>
              </a:ext>
            </a:extLst>
          </p:cNvPr>
          <p:cNvGrpSpPr/>
          <p:nvPr/>
        </p:nvGrpSpPr>
        <p:grpSpPr>
          <a:xfrm>
            <a:off x="572241" y="2916774"/>
            <a:ext cx="2711752" cy="519854"/>
            <a:chOff x="575572" y="2529775"/>
            <a:chExt cx="2711752" cy="519854"/>
          </a:xfrm>
        </p:grpSpPr>
        <p:sp>
          <p:nvSpPr>
            <p:cNvPr id="9" name="Hộp Văn bản 8">
              <a:extLst>
                <a:ext uri="{FF2B5EF4-FFF2-40B4-BE49-F238E27FC236}">
                  <a16:creationId xmlns:a16="http://schemas.microsoft.com/office/drawing/2014/main" id="{6AACC431-2DA4-5970-9DD5-05D0C094B2AE}"/>
                </a:ext>
              </a:extLst>
            </p:cNvPr>
            <p:cNvSpPr txBox="1"/>
            <p:nvPr/>
          </p:nvSpPr>
          <p:spPr>
            <a:xfrm>
              <a:off x="770429" y="2711075"/>
              <a:ext cx="2385060" cy="338554"/>
            </a:xfrm>
            <a:prstGeom prst="rect">
              <a:avLst/>
            </a:prstGeom>
            <a:noFill/>
          </p:spPr>
          <p:txBody>
            <a:bodyPr wrap="square">
              <a:spAutoFit/>
            </a:bodyPr>
            <a:lstStyle/>
            <a:p>
              <a:pPr marL="165100" lvl="0" algn="l" rtl="0">
                <a:spcBef>
                  <a:spcPts val="1600"/>
                </a:spcBef>
                <a:spcAft>
                  <a:spcPts val="0"/>
                </a:spcAft>
                <a:buClr>
                  <a:schemeClr val="dk1"/>
                </a:buClr>
                <a:buSzPts val="1000"/>
              </a:pPr>
              <a:r>
                <a:rPr lang="en-US" sz="1600">
                  <a:latin typeface="Baloo 2" panose="020B0604020202020204" charset="0"/>
                  <a:cs typeface="Baloo 2" panose="020B0604020202020204" charset="0"/>
                </a:rPr>
                <a:t>Loại bỏ stopwords</a:t>
              </a:r>
            </a:p>
          </p:txBody>
        </p:sp>
        <p:grpSp>
          <p:nvGrpSpPr>
            <p:cNvPr id="20" name="Google Shape;1624;p78">
              <a:extLst>
                <a:ext uri="{FF2B5EF4-FFF2-40B4-BE49-F238E27FC236}">
                  <a16:creationId xmlns:a16="http://schemas.microsoft.com/office/drawing/2014/main" id="{B326464D-84AC-669B-4218-3D917BE42D19}"/>
                </a:ext>
              </a:extLst>
            </p:cNvPr>
            <p:cNvGrpSpPr/>
            <p:nvPr/>
          </p:nvGrpSpPr>
          <p:grpSpPr>
            <a:xfrm>
              <a:off x="575572" y="2646336"/>
              <a:ext cx="2711752" cy="400482"/>
              <a:chOff x="4404545" y="3301592"/>
              <a:chExt cx="782403" cy="129272"/>
            </a:xfrm>
          </p:grpSpPr>
          <p:sp>
            <p:nvSpPr>
              <p:cNvPr id="21" name="Google Shape;1625;p78">
                <a:extLst>
                  <a:ext uri="{FF2B5EF4-FFF2-40B4-BE49-F238E27FC236}">
                    <a16:creationId xmlns:a16="http://schemas.microsoft.com/office/drawing/2014/main" id="{1D4C7079-9EA4-49F7-7A0C-50970C1D8965}"/>
                  </a:ext>
                </a:extLst>
              </p:cNvPr>
              <p:cNvSpPr/>
              <p:nvPr/>
            </p:nvSpPr>
            <p:spPr>
              <a:xfrm>
                <a:off x="4404545" y="3301592"/>
                <a:ext cx="782403" cy="129272"/>
              </a:xfrm>
              <a:custGeom>
                <a:avLst/>
                <a:gdLst/>
                <a:ahLst/>
                <a:cxnLst/>
                <a:rect l="l" t="t" r="r" b="b"/>
                <a:pathLst>
                  <a:path w="17328" h="2863" extrusionOk="0">
                    <a:moveTo>
                      <a:pt x="1432" y="1"/>
                    </a:moveTo>
                    <a:cubicBezTo>
                      <a:pt x="641" y="1"/>
                      <a:pt x="1" y="641"/>
                      <a:pt x="2" y="1431"/>
                    </a:cubicBezTo>
                    <a:cubicBezTo>
                      <a:pt x="1" y="2222"/>
                      <a:pt x="641" y="2861"/>
                      <a:pt x="1432" y="2862"/>
                    </a:cubicBezTo>
                    <a:lnTo>
                      <a:pt x="15897" y="2862"/>
                    </a:lnTo>
                    <a:cubicBezTo>
                      <a:pt x="16687" y="2861"/>
                      <a:pt x="17327" y="2222"/>
                      <a:pt x="17327" y="1431"/>
                    </a:cubicBezTo>
                    <a:cubicBezTo>
                      <a:pt x="17327" y="641"/>
                      <a:pt x="16687" y="1"/>
                      <a:pt x="15897" y="1"/>
                    </a:cubicBezTo>
                    <a:close/>
                  </a:path>
                </a:pathLst>
              </a:cu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loo 2" panose="020B0604020202020204" charset="0"/>
                  <a:cs typeface="Baloo 2" panose="020B0604020202020204" charset="0"/>
                </a:endParaRPr>
              </a:p>
            </p:txBody>
          </p:sp>
          <p:sp>
            <p:nvSpPr>
              <p:cNvPr id="22" name="Google Shape;1626;p78">
                <a:extLst>
                  <a:ext uri="{FF2B5EF4-FFF2-40B4-BE49-F238E27FC236}">
                    <a16:creationId xmlns:a16="http://schemas.microsoft.com/office/drawing/2014/main" id="{CC0CC222-9042-C751-7480-8E1D6D7AD074}"/>
                  </a:ext>
                </a:extLst>
              </p:cNvPr>
              <p:cNvSpPr/>
              <p:nvPr/>
            </p:nvSpPr>
            <p:spPr>
              <a:xfrm>
                <a:off x="4420869" y="3318308"/>
                <a:ext cx="92621" cy="95856"/>
              </a:xfrm>
              <a:custGeom>
                <a:avLst/>
                <a:gdLst/>
                <a:ahLst/>
                <a:cxnLst/>
                <a:rect l="l" t="t" r="r" b="b"/>
                <a:pathLst>
                  <a:path w="2664" h="2563" extrusionOk="0">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loo 2" panose="020B0604020202020204" charset="0"/>
                  <a:cs typeface="Baloo 2" panose="020B0604020202020204" charset="0"/>
                </a:endParaRPr>
              </a:p>
            </p:txBody>
          </p:sp>
        </p:grpSp>
        <p:sp>
          <p:nvSpPr>
            <p:cNvPr id="29" name="Google Shape;3485;p79">
              <a:extLst>
                <a:ext uri="{FF2B5EF4-FFF2-40B4-BE49-F238E27FC236}">
                  <a16:creationId xmlns:a16="http://schemas.microsoft.com/office/drawing/2014/main" id="{0C5F14DE-8E2F-B125-3D6B-0493C829358B}"/>
                </a:ext>
              </a:extLst>
            </p:cNvPr>
            <p:cNvSpPr/>
            <p:nvPr/>
          </p:nvSpPr>
          <p:spPr>
            <a:xfrm rot="19898963">
              <a:off x="593709" y="2529775"/>
              <a:ext cx="282336" cy="396131"/>
            </a:xfrm>
            <a:custGeom>
              <a:avLst/>
              <a:gdLst/>
              <a:ahLst/>
              <a:cxnLst/>
              <a:rect l="l" t="t" r="r" b="b"/>
              <a:pathLst>
                <a:path w="29230" h="37553" extrusionOk="0">
                  <a:moveTo>
                    <a:pt x="9655" y="0"/>
                  </a:moveTo>
                  <a:cubicBezTo>
                    <a:pt x="7693" y="0"/>
                    <a:pt x="5983" y="1692"/>
                    <a:pt x="5974" y="3671"/>
                  </a:cubicBezTo>
                  <a:cubicBezTo>
                    <a:pt x="5974" y="4182"/>
                    <a:pt x="6085" y="4693"/>
                    <a:pt x="6245" y="5036"/>
                  </a:cubicBezTo>
                  <a:cubicBezTo>
                    <a:pt x="7169" y="7653"/>
                    <a:pt x="7369" y="9675"/>
                    <a:pt x="6863" y="11515"/>
                  </a:cubicBezTo>
                  <a:lnTo>
                    <a:pt x="6716" y="11933"/>
                  </a:lnTo>
                  <a:cubicBezTo>
                    <a:pt x="6089" y="13821"/>
                    <a:pt x="5018" y="16181"/>
                    <a:pt x="1850" y="19345"/>
                  </a:cubicBezTo>
                  <a:cubicBezTo>
                    <a:pt x="1" y="21194"/>
                    <a:pt x="623" y="24331"/>
                    <a:pt x="3041" y="25340"/>
                  </a:cubicBezTo>
                  <a:cubicBezTo>
                    <a:pt x="3475" y="25523"/>
                    <a:pt x="3948" y="25620"/>
                    <a:pt x="4422" y="25620"/>
                  </a:cubicBezTo>
                  <a:cubicBezTo>
                    <a:pt x="4433" y="25620"/>
                    <a:pt x="4443" y="25620"/>
                    <a:pt x="4454" y="25620"/>
                  </a:cubicBezTo>
                  <a:lnTo>
                    <a:pt x="12866" y="25620"/>
                  </a:lnTo>
                  <a:lnTo>
                    <a:pt x="14862" y="37552"/>
                  </a:lnTo>
                  <a:lnTo>
                    <a:pt x="16848" y="25625"/>
                  </a:lnTo>
                  <a:lnTo>
                    <a:pt x="25243" y="25625"/>
                  </a:lnTo>
                  <a:cubicBezTo>
                    <a:pt x="25254" y="25625"/>
                    <a:pt x="25264" y="25625"/>
                    <a:pt x="25275" y="25625"/>
                  </a:cubicBezTo>
                  <a:cubicBezTo>
                    <a:pt x="25753" y="25625"/>
                    <a:pt x="26230" y="25527"/>
                    <a:pt x="26669" y="25345"/>
                  </a:cubicBezTo>
                  <a:cubicBezTo>
                    <a:pt x="27576" y="24976"/>
                    <a:pt x="28292" y="24256"/>
                    <a:pt x="28660" y="23354"/>
                  </a:cubicBezTo>
                  <a:cubicBezTo>
                    <a:pt x="29229" y="21980"/>
                    <a:pt x="28914" y="20398"/>
                    <a:pt x="27865" y="19345"/>
                  </a:cubicBezTo>
                  <a:cubicBezTo>
                    <a:pt x="24701" y="16177"/>
                    <a:pt x="23630" y="13821"/>
                    <a:pt x="22999" y="11933"/>
                  </a:cubicBezTo>
                  <a:cubicBezTo>
                    <a:pt x="22354" y="9999"/>
                    <a:pt x="22505" y="7880"/>
                    <a:pt x="23443" y="5213"/>
                  </a:cubicBezTo>
                  <a:cubicBezTo>
                    <a:pt x="23661" y="4733"/>
                    <a:pt x="23772" y="4218"/>
                    <a:pt x="23772" y="3693"/>
                  </a:cubicBezTo>
                  <a:cubicBezTo>
                    <a:pt x="23759" y="1670"/>
                    <a:pt x="22105" y="27"/>
                    <a:pt x="20100" y="27"/>
                  </a:cubicBezTo>
                  <a:cubicBezTo>
                    <a:pt x="20098" y="27"/>
                    <a:pt x="20095" y="27"/>
                    <a:pt x="20092" y="27"/>
                  </a:cubicBezTo>
                  <a:lnTo>
                    <a:pt x="9662" y="0"/>
                  </a:lnTo>
                  <a:cubicBezTo>
                    <a:pt x="9660" y="0"/>
                    <a:pt x="9657" y="0"/>
                    <a:pt x="9655" y="0"/>
                  </a:cubicBezTo>
                  <a:close/>
                </a:path>
              </a:pathLst>
            </a:custGeom>
            <a:solidFill>
              <a:schemeClr val="tx2"/>
            </a:solid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loo 2" panose="020B0604020202020204" charset="0"/>
                <a:cs typeface="Baloo 2" panose="020B0604020202020204" charset="0"/>
              </a:endParaRPr>
            </a:p>
          </p:txBody>
        </p:sp>
      </p:grpSp>
      <p:grpSp>
        <p:nvGrpSpPr>
          <p:cNvPr id="35" name="Nhóm 34">
            <a:extLst>
              <a:ext uri="{FF2B5EF4-FFF2-40B4-BE49-F238E27FC236}">
                <a16:creationId xmlns:a16="http://schemas.microsoft.com/office/drawing/2014/main" id="{9D60999A-025F-4D6A-DA74-195DDB1F9182}"/>
              </a:ext>
            </a:extLst>
          </p:cNvPr>
          <p:cNvGrpSpPr/>
          <p:nvPr/>
        </p:nvGrpSpPr>
        <p:grpSpPr>
          <a:xfrm>
            <a:off x="581033" y="3526304"/>
            <a:ext cx="2711752" cy="532272"/>
            <a:chOff x="575572" y="3011178"/>
            <a:chExt cx="2711752" cy="532272"/>
          </a:xfrm>
        </p:grpSpPr>
        <p:sp>
          <p:nvSpPr>
            <p:cNvPr id="10" name="Hộp Văn bản 9">
              <a:extLst>
                <a:ext uri="{FF2B5EF4-FFF2-40B4-BE49-F238E27FC236}">
                  <a16:creationId xmlns:a16="http://schemas.microsoft.com/office/drawing/2014/main" id="{E2DF54D1-82BC-061C-2D97-75586BD8F922}"/>
                </a:ext>
              </a:extLst>
            </p:cNvPr>
            <p:cNvSpPr txBox="1"/>
            <p:nvPr/>
          </p:nvSpPr>
          <p:spPr>
            <a:xfrm>
              <a:off x="783115" y="3204896"/>
              <a:ext cx="2385060" cy="338554"/>
            </a:xfrm>
            <a:prstGeom prst="rect">
              <a:avLst/>
            </a:prstGeom>
            <a:noFill/>
          </p:spPr>
          <p:txBody>
            <a:bodyPr wrap="square">
              <a:spAutoFit/>
            </a:bodyPr>
            <a:lstStyle/>
            <a:p>
              <a:pPr marL="165100" lvl="0" algn="l" rtl="0">
                <a:spcBef>
                  <a:spcPts val="1600"/>
                </a:spcBef>
                <a:spcAft>
                  <a:spcPts val="0"/>
                </a:spcAft>
                <a:buClr>
                  <a:schemeClr val="dk1"/>
                </a:buClr>
                <a:buSzPts val="1000"/>
              </a:pPr>
              <a:r>
                <a:rPr lang="en-US" sz="1600">
                  <a:latin typeface="Baloo 2" panose="020B0604020202020204" charset="0"/>
                  <a:cs typeface="Baloo 2" panose="020B0604020202020204" charset="0"/>
                </a:rPr>
                <a:t>Lấy gốc từ</a:t>
              </a:r>
            </a:p>
          </p:txBody>
        </p:sp>
        <p:grpSp>
          <p:nvGrpSpPr>
            <p:cNvPr id="23" name="Google Shape;1624;p78">
              <a:extLst>
                <a:ext uri="{FF2B5EF4-FFF2-40B4-BE49-F238E27FC236}">
                  <a16:creationId xmlns:a16="http://schemas.microsoft.com/office/drawing/2014/main" id="{A96F97AD-15C2-2B69-6111-CE9AB5E4760E}"/>
                </a:ext>
              </a:extLst>
            </p:cNvPr>
            <p:cNvGrpSpPr/>
            <p:nvPr/>
          </p:nvGrpSpPr>
          <p:grpSpPr>
            <a:xfrm>
              <a:off x="575572" y="3130615"/>
              <a:ext cx="2711752" cy="400482"/>
              <a:chOff x="4404545" y="3301592"/>
              <a:chExt cx="782403" cy="129272"/>
            </a:xfrm>
          </p:grpSpPr>
          <p:sp>
            <p:nvSpPr>
              <p:cNvPr id="24" name="Google Shape;1625;p78">
                <a:extLst>
                  <a:ext uri="{FF2B5EF4-FFF2-40B4-BE49-F238E27FC236}">
                    <a16:creationId xmlns:a16="http://schemas.microsoft.com/office/drawing/2014/main" id="{344733DA-74D3-2E0E-F042-0E3C9E4FC936}"/>
                  </a:ext>
                </a:extLst>
              </p:cNvPr>
              <p:cNvSpPr/>
              <p:nvPr/>
            </p:nvSpPr>
            <p:spPr>
              <a:xfrm>
                <a:off x="4404545" y="3301592"/>
                <a:ext cx="782403" cy="129272"/>
              </a:xfrm>
              <a:custGeom>
                <a:avLst/>
                <a:gdLst/>
                <a:ahLst/>
                <a:cxnLst/>
                <a:rect l="l" t="t" r="r" b="b"/>
                <a:pathLst>
                  <a:path w="17328" h="2863" extrusionOk="0">
                    <a:moveTo>
                      <a:pt x="1432" y="1"/>
                    </a:moveTo>
                    <a:cubicBezTo>
                      <a:pt x="641" y="1"/>
                      <a:pt x="1" y="641"/>
                      <a:pt x="2" y="1431"/>
                    </a:cubicBezTo>
                    <a:cubicBezTo>
                      <a:pt x="1" y="2222"/>
                      <a:pt x="641" y="2861"/>
                      <a:pt x="1432" y="2862"/>
                    </a:cubicBezTo>
                    <a:lnTo>
                      <a:pt x="15897" y="2862"/>
                    </a:lnTo>
                    <a:cubicBezTo>
                      <a:pt x="16687" y="2861"/>
                      <a:pt x="17327" y="2222"/>
                      <a:pt x="17327" y="1431"/>
                    </a:cubicBezTo>
                    <a:cubicBezTo>
                      <a:pt x="17327" y="641"/>
                      <a:pt x="16687" y="1"/>
                      <a:pt x="15897" y="1"/>
                    </a:cubicBezTo>
                    <a:close/>
                  </a:path>
                </a:pathLst>
              </a:cu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loo 2" panose="020B0604020202020204" charset="0"/>
                  <a:cs typeface="Baloo 2" panose="020B0604020202020204" charset="0"/>
                </a:endParaRPr>
              </a:p>
            </p:txBody>
          </p:sp>
          <p:sp>
            <p:nvSpPr>
              <p:cNvPr id="25" name="Google Shape;1626;p78">
                <a:extLst>
                  <a:ext uri="{FF2B5EF4-FFF2-40B4-BE49-F238E27FC236}">
                    <a16:creationId xmlns:a16="http://schemas.microsoft.com/office/drawing/2014/main" id="{ECDA2648-DA43-B712-1E76-688F7E333CE3}"/>
                  </a:ext>
                </a:extLst>
              </p:cNvPr>
              <p:cNvSpPr/>
              <p:nvPr/>
            </p:nvSpPr>
            <p:spPr>
              <a:xfrm>
                <a:off x="4420869" y="3318308"/>
                <a:ext cx="92621" cy="95856"/>
              </a:xfrm>
              <a:custGeom>
                <a:avLst/>
                <a:gdLst/>
                <a:ahLst/>
                <a:cxnLst/>
                <a:rect l="l" t="t" r="r" b="b"/>
                <a:pathLst>
                  <a:path w="2664" h="2563" extrusionOk="0">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loo 2" panose="020B0604020202020204" charset="0"/>
                  <a:cs typeface="Baloo 2" panose="020B0604020202020204" charset="0"/>
                </a:endParaRPr>
              </a:p>
            </p:txBody>
          </p:sp>
        </p:grpSp>
        <p:sp>
          <p:nvSpPr>
            <p:cNvPr id="30" name="Google Shape;3485;p79">
              <a:extLst>
                <a:ext uri="{FF2B5EF4-FFF2-40B4-BE49-F238E27FC236}">
                  <a16:creationId xmlns:a16="http://schemas.microsoft.com/office/drawing/2014/main" id="{3F3D248F-34FB-AE61-5634-263CCE352170}"/>
                </a:ext>
              </a:extLst>
            </p:cNvPr>
            <p:cNvSpPr/>
            <p:nvPr/>
          </p:nvSpPr>
          <p:spPr>
            <a:xfrm rot="19898963">
              <a:off x="579733" y="3011178"/>
              <a:ext cx="282336" cy="396131"/>
            </a:xfrm>
            <a:custGeom>
              <a:avLst/>
              <a:gdLst/>
              <a:ahLst/>
              <a:cxnLst/>
              <a:rect l="l" t="t" r="r" b="b"/>
              <a:pathLst>
                <a:path w="29230" h="37553" extrusionOk="0">
                  <a:moveTo>
                    <a:pt x="9655" y="0"/>
                  </a:moveTo>
                  <a:cubicBezTo>
                    <a:pt x="7693" y="0"/>
                    <a:pt x="5983" y="1692"/>
                    <a:pt x="5974" y="3671"/>
                  </a:cubicBezTo>
                  <a:cubicBezTo>
                    <a:pt x="5974" y="4182"/>
                    <a:pt x="6085" y="4693"/>
                    <a:pt x="6245" y="5036"/>
                  </a:cubicBezTo>
                  <a:cubicBezTo>
                    <a:pt x="7169" y="7653"/>
                    <a:pt x="7369" y="9675"/>
                    <a:pt x="6863" y="11515"/>
                  </a:cubicBezTo>
                  <a:lnTo>
                    <a:pt x="6716" y="11933"/>
                  </a:lnTo>
                  <a:cubicBezTo>
                    <a:pt x="6089" y="13821"/>
                    <a:pt x="5018" y="16181"/>
                    <a:pt x="1850" y="19345"/>
                  </a:cubicBezTo>
                  <a:cubicBezTo>
                    <a:pt x="1" y="21194"/>
                    <a:pt x="623" y="24331"/>
                    <a:pt x="3041" y="25340"/>
                  </a:cubicBezTo>
                  <a:cubicBezTo>
                    <a:pt x="3475" y="25523"/>
                    <a:pt x="3948" y="25620"/>
                    <a:pt x="4422" y="25620"/>
                  </a:cubicBezTo>
                  <a:cubicBezTo>
                    <a:pt x="4433" y="25620"/>
                    <a:pt x="4443" y="25620"/>
                    <a:pt x="4454" y="25620"/>
                  </a:cubicBezTo>
                  <a:lnTo>
                    <a:pt x="12866" y="25620"/>
                  </a:lnTo>
                  <a:lnTo>
                    <a:pt x="14862" y="37552"/>
                  </a:lnTo>
                  <a:lnTo>
                    <a:pt x="16848" y="25625"/>
                  </a:lnTo>
                  <a:lnTo>
                    <a:pt x="25243" y="25625"/>
                  </a:lnTo>
                  <a:cubicBezTo>
                    <a:pt x="25254" y="25625"/>
                    <a:pt x="25264" y="25625"/>
                    <a:pt x="25275" y="25625"/>
                  </a:cubicBezTo>
                  <a:cubicBezTo>
                    <a:pt x="25753" y="25625"/>
                    <a:pt x="26230" y="25527"/>
                    <a:pt x="26669" y="25345"/>
                  </a:cubicBezTo>
                  <a:cubicBezTo>
                    <a:pt x="27576" y="24976"/>
                    <a:pt x="28292" y="24256"/>
                    <a:pt x="28660" y="23354"/>
                  </a:cubicBezTo>
                  <a:cubicBezTo>
                    <a:pt x="29229" y="21980"/>
                    <a:pt x="28914" y="20398"/>
                    <a:pt x="27865" y="19345"/>
                  </a:cubicBezTo>
                  <a:cubicBezTo>
                    <a:pt x="24701" y="16177"/>
                    <a:pt x="23630" y="13821"/>
                    <a:pt x="22999" y="11933"/>
                  </a:cubicBezTo>
                  <a:cubicBezTo>
                    <a:pt x="22354" y="9999"/>
                    <a:pt x="22505" y="7880"/>
                    <a:pt x="23443" y="5213"/>
                  </a:cubicBezTo>
                  <a:cubicBezTo>
                    <a:pt x="23661" y="4733"/>
                    <a:pt x="23772" y="4218"/>
                    <a:pt x="23772" y="3693"/>
                  </a:cubicBezTo>
                  <a:cubicBezTo>
                    <a:pt x="23759" y="1670"/>
                    <a:pt x="22105" y="27"/>
                    <a:pt x="20100" y="27"/>
                  </a:cubicBezTo>
                  <a:cubicBezTo>
                    <a:pt x="20098" y="27"/>
                    <a:pt x="20095" y="27"/>
                    <a:pt x="20092" y="27"/>
                  </a:cubicBezTo>
                  <a:lnTo>
                    <a:pt x="9662" y="0"/>
                  </a:lnTo>
                  <a:cubicBezTo>
                    <a:pt x="9660" y="0"/>
                    <a:pt x="9657" y="0"/>
                    <a:pt x="9655" y="0"/>
                  </a:cubicBezTo>
                  <a:close/>
                </a:path>
              </a:pathLst>
            </a:custGeom>
            <a:solidFill>
              <a:schemeClr val="tx2"/>
            </a:solid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loo 2" panose="020B0604020202020204" charset="0"/>
                <a:cs typeface="Baloo 2" panose="020B0604020202020204" charset="0"/>
              </a:endParaRPr>
            </a:p>
          </p:txBody>
        </p:sp>
      </p:grpSp>
      <p:sp>
        <p:nvSpPr>
          <p:cNvPr id="32" name="Hộp Văn bản 31">
            <a:extLst>
              <a:ext uri="{FF2B5EF4-FFF2-40B4-BE49-F238E27FC236}">
                <a16:creationId xmlns:a16="http://schemas.microsoft.com/office/drawing/2014/main" id="{1849C69B-EF4A-6E76-F6CC-0F77FE42878B}"/>
              </a:ext>
            </a:extLst>
          </p:cNvPr>
          <p:cNvSpPr txBox="1"/>
          <p:nvPr/>
        </p:nvSpPr>
        <p:spPr>
          <a:xfrm>
            <a:off x="4437442" y="1877608"/>
            <a:ext cx="3733800" cy="1200329"/>
          </a:xfrm>
          <a:prstGeom prst="rect">
            <a:avLst/>
          </a:prstGeom>
          <a:noFill/>
        </p:spPr>
        <p:txBody>
          <a:bodyPr wrap="square" rtlCol="0">
            <a:spAutoFit/>
          </a:bodyPr>
          <a:lstStyle/>
          <a:p>
            <a:r>
              <a:rPr lang="en-US" sz="2400">
                <a:latin typeface="Baloo 2" panose="020B0604020202020204" charset="0"/>
                <a:cs typeface="Baloo 2" panose="020B0604020202020204" charset="0"/>
              </a:rPr>
              <a:t>Conventional aerofoils b the lowspeed flow about very thickaerofoils eg</a:t>
            </a:r>
          </a:p>
        </p:txBody>
      </p:sp>
      <p:sp>
        <p:nvSpPr>
          <p:cNvPr id="33" name="Hộp Văn bản 32">
            <a:extLst>
              <a:ext uri="{FF2B5EF4-FFF2-40B4-BE49-F238E27FC236}">
                <a16:creationId xmlns:a16="http://schemas.microsoft.com/office/drawing/2014/main" id="{09FDA5A8-23CC-D0A3-50EF-978B3F2A3225}"/>
              </a:ext>
            </a:extLst>
          </p:cNvPr>
          <p:cNvSpPr txBox="1"/>
          <p:nvPr/>
        </p:nvSpPr>
        <p:spPr>
          <a:xfrm>
            <a:off x="4437442" y="1870721"/>
            <a:ext cx="3733800" cy="1200329"/>
          </a:xfrm>
          <a:prstGeom prst="rect">
            <a:avLst/>
          </a:prstGeom>
          <a:noFill/>
        </p:spPr>
        <p:txBody>
          <a:bodyPr wrap="square" rtlCol="0">
            <a:spAutoFit/>
          </a:bodyPr>
          <a:lstStyle/>
          <a:p>
            <a:r>
              <a:rPr lang="en-US" sz="2400">
                <a:latin typeface="Baloo 2" panose="020B0604020202020204" charset="0"/>
                <a:cs typeface="Baloo 2" panose="020B0604020202020204" charset="0"/>
              </a:rPr>
              <a:t>Conventional aerofoils b the low speed flow about very thick aerofoils e g </a:t>
            </a:r>
          </a:p>
        </p:txBody>
      </p:sp>
      <p:sp>
        <p:nvSpPr>
          <p:cNvPr id="39" name="Hộp Văn bản 38">
            <a:extLst>
              <a:ext uri="{FF2B5EF4-FFF2-40B4-BE49-F238E27FC236}">
                <a16:creationId xmlns:a16="http://schemas.microsoft.com/office/drawing/2014/main" id="{DAABFEA0-50C2-FCA3-D5F7-B403B2E51357}"/>
              </a:ext>
            </a:extLst>
          </p:cNvPr>
          <p:cNvSpPr txBox="1"/>
          <p:nvPr/>
        </p:nvSpPr>
        <p:spPr>
          <a:xfrm>
            <a:off x="4999439" y="1228267"/>
            <a:ext cx="2735766" cy="461665"/>
          </a:xfrm>
          <a:prstGeom prst="rect">
            <a:avLst/>
          </a:prstGeom>
          <a:noFill/>
        </p:spPr>
        <p:txBody>
          <a:bodyPr wrap="square" rtlCol="0">
            <a:spAutoFit/>
          </a:bodyPr>
          <a:lstStyle/>
          <a:p>
            <a:pPr algn="ctr"/>
            <a:r>
              <a:rPr lang="en-US" sz="2400" b="1">
                <a:latin typeface="Baloo 2" panose="020B0604020202020204" charset="0"/>
                <a:cs typeface="Baloo 2" panose="020B0604020202020204" charset="0"/>
              </a:rPr>
              <a:t>Ví dụ minh họa</a:t>
            </a:r>
          </a:p>
        </p:txBody>
      </p:sp>
      <p:sp>
        <p:nvSpPr>
          <p:cNvPr id="40" name="Hộp Văn bản 39">
            <a:extLst>
              <a:ext uri="{FF2B5EF4-FFF2-40B4-BE49-F238E27FC236}">
                <a16:creationId xmlns:a16="http://schemas.microsoft.com/office/drawing/2014/main" id="{F8A3E0D3-07B0-B2DA-D17E-49BF7EAC1AE8}"/>
              </a:ext>
            </a:extLst>
          </p:cNvPr>
          <p:cNvSpPr txBox="1"/>
          <p:nvPr/>
        </p:nvSpPr>
        <p:spPr>
          <a:xfrm>
            <a:off x="4473506" y="1884495"/>
            <a:ext cx="3733800" cy="1200329"/>
          </a:xfrm>
          <a:prstGeom prst="rect">
            <a:avLst/>
          </a:prstGeom>
          <a:noFill/>
        </p:spPr>
        <p:txBody>
          <a:bodyPr wrap="square" rtlCol="0">
            <a:spAutoFit/>
          </a:bodyPr>
          <a:lstStyle/>
          <a:p>
            <a:r>
              <a:rPr lang="en-US" sz="2400">
                <a:latin typeface="Baloo 2" panose="020B0604020202020204" charset="0"/>
                <a:cs typeface="Baloo 2" panose="020B0604020202020204" charset="0"/>
              </a:rPr>
              <a:t>conventional aerofoils b low speed flow thick aerofoils e g </a:t>
            </a:r>
          </a:p>
        </p:txBody>
      </p:sp>
      <p:sp>
        <p:nvSpPr>
          <p:cNvPr id="41" name="Hộp Văn bản 40">
            <a:extLst>
              <a:ext uri="{FF2B5EF4-FFF2-40B4-BE49-F238E27FC236}">
                <a16:creationId xmlns:a16="http://schemas.microsoft.com/office/drawing/2014/main" id="{EB42D9FC-5EB6-106B-7862-F0F435C92DA9}"/>
              </a:ext>
            </a:extLst>
          </p:cNvPr>
          <p:cNvSpPr txBox="1"/>
          <p:nvPr/>
        </p:nvSpPr>
        <p:spPr>
          <a:xfrm>
            <a:off x="4473506" y="1885518"/>
            <a:ext cx="3733800" cy="1200329"/>
          </a:xfrm>
          <a:prstGeom prst="rect">
            <a:avLst/>
          </a:prstGeom>
          <a:noFill/>
        </p:spPr>
        <p:txBody>
          <a:bodyPr wrap="square" rtlCol="0">
            <a:spAutoFit/>
          </a:bodyPr>
          <a:lstStyle/>
          <a:p>
            <a:r>
              <a:rPr lang="en-US" sz="2400">
                <a:latin typeface="Baloo 2" panose="020B0604020202020204" charset="0"/>
                <a:cs typeface="Baloo 2" panose="020B0604020202020204" charset="0"/>
              </a:rPr>
              <a:t>conventional aerofoil </a:t>
            </a:r>
          </a:p>
          <a:p>
            <a:r>
              <a:rPr lang="en-US" sz="2400">
                <a:latin typeface="Baloo 2" panose="020B0604020202020204" charset="0"/>
                <a:cs typeface="Baloo 2" panose="020B0604020202020204" charset="0"/>
              </a:rPr>
              <a:t>b low speed flow </a:t>
            </a:r>
          </a:p>
          <a:p>
            <a:r>
              <a:rPr lang="en-US" sz="2400">
                <a:latin typeface="Baloo 2" panose="020B0604020202020204" charset="0"/>
                <a:cs typeface="Baloo 2" panose="020B0604020202020204" charset="0"/>
              </a:rPr>
              <a:t>thick aerofoil e g </a:t>
            </a:r>
          </a:p>
        </p:txBody>
      </p:sp>
      <p:grpSp>
        <p:nvGrpSpPr>
          <p:cNvPr id="45" name="Nhóm 44">
            <a:extLst>
              <a:ext uri="{FF2B5EF4-FFF2-40B4-BE49-F238E27FC236}">
                <a16:creationId xmlns:a16="http://schemas.microsoft.com/office/drawing/2014/main" id="{2A0BD9BA-FCF9-1A42-01F1-59D79BDDA644}"/>
              </a:ext>
            </a:extLst>
          </p:cNvPr>
          <p:cNvGrpSpPr/>
          <p:nvPr/>
        </p:nvGrpSpPr>
        <p:grpSpPr>
          <a:xfrm>
            <a:off x="4706869" y="1602254"/>
            <a:ext cx="3267073" cy="1938992"/>
            <a:chOff x="4956001" y="1976673"/>
            <a:chExt cx="3193927" cy="1938992"/>
          </a:xfrm>
        </p:grpSpPr>
        <p:sp>
          <p:nvSpPr>
            <p:cNvPr id="46" name="Hộp Văn bản 45">
              <a:extLst>
                <a:ext uri="{FF2B5EF4-FFF2-40B4-BE49-F238E27FC236}">
                  <a16:creationId xmlns:a16="http://schemas.microsoft.com/office/drawing/2014/main" id="{652A478B-7025-D048-A777-DBB22077E881}"/>
                </a:ext>
              </a:extLst>
            </p:cNvPr>
            <p:cNvSpPr txBox="1"/>
            <p:nvPr/>
          </p:nvSpPr>
          <p:spPr>
            <a:xfrm>
              <a:off x="4956001" y="1976673"/>
              <a:ext cx="1930255" cy="1938992"/>
            </a:xfrm>
            <a:prstGeom prst="rect">
              <a:avLst/>
            </a:prstGeom>
            <a:noFill/>
          </p:spPr>
          <p:txBody>
            <a:bodyPr wrap="square" rtlCol="0">
              <a:spAutoFit/>
            </a:bodyPr>
            <a:lstStyle/>
            <a:p>
              <a:r>
                <a:rPr lang="en-US" sz="2400">
                  <a:latin typeface="Baloo 2" panose="020B0604020202020204" charset="0"/>
                  <a:cs typeface="Baloo 2" panose="020B0604020202020204" charset="0"/>
                </a:rPr>
                <a:t>conventional </a:t>
              </a:r>
            </a:p>
            <a:p>
              <a:r>
                <a:rPr lang="en-US" sz="2400">
                  <a:latin typeface="Baloo 2" panose="020B0604020202020204" charset="0"/>
                  <a:cs typeface="Baloo 2" panose="020B0604020202020204" charset="0"/>
                </a:rPr>
                <a:t>aerofoil </a:t>
              </a:r>
            </a:p>
            <a:p>
              <a:r>
                <a:rPr lang="en-US" sz="2400">
                  <a:latin typeface="Baloo 2" panose="020B0604020202020204" charset="0"/>
                  <a:cs typeface="Baloo 2" panose="020B0604020202020204" charset="0"/>
                </a:rPr>
                <a:t>b </a:t>
              </a:r>
            </a:p>
            <a:p>
              <a:r>
                <a:rPr lang="en-US" sz="2400">
                  <a:latin typeface="Baloo 2" panose="020B0604020202020204" charset="0"/>
                  <a:cs typeface="Baloo 2" panose="020B0604020202020204" charset="0"/>
                </a:rPr>
                <a:t>low </a:t>
              </a:r>
            </a:p>
            <a:p>
              <a:r>
                <a:rPr lang="en-US" sz="2400">
                  <a:latin typeface="Baloo 2" panose="020B0604020202020204" charset="0"/>
                  <a:cs typeface="Baloo 2" panose="020B0604020202020204" charset="0"/>
                </a:rPr>
                <a:t>speed </a:t>
              </a:r>
            </a:p>
          </p:txBody>
        </p:sp>
        <p:sp>
          <p:nvSpPr>
            <p:cNvPr id="47" name="Hộp Văn bản 46">
              <a:extLst>
                <a:ext uri="{FF2B5EF4-FFF2-40B4-BE49-F238E27FC236}">
                  <a16:creationId xmlns:a16="http://schemas.microsoft.com/office/drawing/2014/main" id="{91ADE833-A585-4D79-B399-69DE69629D05}"/>
                </a:ext>
              </a:extLst>
            </p:cNvPr>
            <p:cNvSpPr txBox="1"/>
            <p:nvPr/>
          </p:nvSpPr>
          <p:spPr>
            <a:xfrm>
              <a:off x="6886256" y="1976673"/>
              <a:ext cx="1263672" cy="1938992"/>
            </a:xfrm>
            <a:prstGeom prst="rect">
              <a:avLst/>
            </a:prstGeom>
            <a:noFill/>
          </p:spPr>
          <p:txBody>
            <a:bodyPr wrap="square" rtlCol="0">
              <a:spAutoFit/>
            </a:bodyPr>
            <a:lstStyle/>
            <a:p>
              <a:r>
                <a:rPr lang="en-US" sz="2400">
                  <a:latin typeface="Baloo 2" panose="020B0604020202020204" charset="0"/>
                  <a:cs typeface="Baloo 2" panose="020B0604020202020204" charset="0"/>
                </a:rPr>
                <a:t>flow</a:t>
              </a:r>
              <a:br>
                <a:rPr lang="en-US" sz="2400">
                  <a:latin typeface="Baloo 2" panose="020B0604020202020204" charset="0"/>
                  <a:cs typeface="Baloo 2" panose="020B0604020202020204" charset="0"/>
                </a:rPr>
              </a:br>
              <a:r>
                <a:rPr lang="en-US" sz="2400">
                  <a:latin typeface="Baloo 2" panose="020B0604020202020204" charset="0"/>
                  <a:cs typeface="Baloo 2" panose="020B0604020202020204" charset="0"/>
                </a:rPr>
                <a:t>thick</a:t>
              </a:r>
            </a:p>
            <a:p>
              <a:r>
                <a:rPr lang="en-US" sz="2400">
                  <a:latin typeface="Baloo 2" panose="020B0604020202020204" charset="0"/>
                  <a:cs typeface="Baloo 2" panose="020B0604020202020204" charset="0"/>
                </a:rPr>
                <a:t>aerofoil</a:t>
              </a:r>
            </a:p>
            <a:p>
              <a:r>
                <a:rPr lang="en-US" sz="2400">
                  <a:latin typeface="Baloo 2" panose="020B0604020202020204" charset="0"/>
                  <a:cs typeface="Baloo 2" panose="020B0604020202020204" charset="0"/>
                </a:rPr>
                <a:t>e</a:t>
              </a:r>
            </a:p>
            <a:p>
              <a:r>
                <a:rPr lang="en-US" sz="2400">
                  <a:latin typeface="Baloo 2" panose="020B0604020202020204" charset="0"/>
                  <a:cs typeface="Baloo 2" panose="020B0604020202020204" charset="0"/>
                </a:rPr>
                <a:t>g</a:t>
              </a:r>
            </a:p>
          </p:txBody>
        </p:sp>
      </p:grpSp>
      <p:grpSp>
        <p:nvGrpSpPr>
          <p:cNvPr id="8" name="Nhóm 7">
            <a:extLst>
              <a:ext uri="{FF2B5EF4-FFF2-40B4-BE49-F238E27FC236}">
                <a16:creationId xmlns:a16="http://schemas.microsoft.com/office/drawing/2014/main" id="{5DB86E49-273D-26C5-BFB4-0EDB0D8FF350}"/>
              </a:ext>
            </a:extLst>
          </p:cNvPr>
          <p:cNvGrpSpPr/>
          <p:nvPr/>
        </p:nvGrpSpPr>
        <p:grpSpPr>
          <a:xfrm>
            <a:off x="572241" y="2275359"/>
            <a:ext cx="2711752" cy="546762"/>
            <a:chOff x="575572" y="1518456"/>
            <a:chExt cx="2711752" cy="546762"/>
          </a:xfrm>
        </p:grpSpPr>
        <p:sp>
          <p:nvSpPr>
            <p:cNvPr id="17" name="Hộp Văn bản 16">
              <a:extLst>
                <a:ext uri="{FF2B5EF4-FFF2-40B4-BE49-F238E27FC236}">
                  <a16:creationId xmlns:a16="http://schemas.microsoft.com/office/drawing/2014/main" id="{D862D50A-6A86-3AB2-BEE2-06B08B778C93}"/>
                </a:ext>
              </a:extLst>
            </p:cNvPr>
            <p:cNvSpPr txBox="1"/>
            <p:nvPr/>
          </p:nvSpPr>
          <p:spPr>
            <a:xfrm>
              <a:off x="772724" y="1725275"/>
              <a:ext cx="2385060" cy="338554"/>
            </a:xfrm>
            <a:prstGeom prst="rect">
              <a:avLst/>
            </a:prstGeom>
            <a:noFill/>
          </p:spPr>
          <p:txBody>
            <a:bodyPr wrap="square">
              <a:spAutoFit/>
            </a:bodyPr>
            <a:lstStyle/>
            <a:p>
              <a:pPr marL="165100" lvl="0" algn="l" rtl="0">
                <a:spcBef>
                  <a:spcPts val="1600"/>
                </a:spcBef>
                <a:spcAft>
                  <a:spcPts val="0"/>
                </a:spcAft>
                <a:buClr>
                  <a:schemeClr val="dk1"/>
                </a:buClr>
                <a:buSzPts val="1000"/>
              </a:pPr>
              <a:r>
                <a:rPr lang="en-US" sz="1600">
                  <a:latin typeface="Baloo 2" panose="020B0604020202020204" charset="0"/>
                  <a:cs typeface="Baloo 2" panose="020B0604020202020204" charset="0"/>
                </a:rPr>
                <a:t>Chuyển đổi chữ thường</a:t>
              </a:r>
            </a:p>
          </p:txBody>
        </p:sp>
        <p:grpSp>
          <p:nvGrpSpPr>
            <p:cNvPr id="18" name="Google Shape;1624;p78">
              <a:extLst>
                <a:ext uri="{FF2B5EF4-FFF2-40B4-BE49-F238E27FC236}">
                  <a16:creationId xmlns:a16="http://schemas.microsoft.com/office/drawing/2014/main" id="{97691B96-845F-81B2-CEBD-71D4C7E22203}"/>
                </a:ext>
              </a:extLst>
            </p:cNvPr>
            <p:cNvGrpSpPr/>
            <p:nvPr/>
          </p:nvGrpSpPr>
          <p:grpSpPr>
            <a:xfrm>
              <a:off x="575572" y="1664736"/>
              <a:ext cx="2711752" cy="400482"/>
              <a:chOff x="4404545" y="3301592"/>
              <a:chExt cx="782403" cy="129272"/>
            </a:xfrm>
          </p:grpSpPr>
          <p:sp>
            <p:nvSpPr>
              <p:cNvPr id="28" name="Google Shape;1625;p78">
                <a:extLst>
                  <a:ext uri="{FF2B5EF4-FFF2-40B4-BE49-F238E27FC236}">
                    <a16:creationId xmlns:a16="http://schemas.microsoft.com/office/drawing/2014/main" id="{1F6F9FB3-F5D4-8F27-F4CB-C7E6A93462E7}"/>
                  </a:ext>
                </a:extLst>
              </p:cNvPr>
              <p:cNvSpPr/>
              <p:nvPr/>
            </p:nvSpPr>
            <p:spPr>
              <a:xfrm>
                <a:off x="4404545" y="3301592"/>
                <a:ext cx="782403" cy="129272"/>
              </a:xfrm>
              <a:custGeom>
                <a:avLst/>
                <a:gdLst/>
                <a:ahLst/>
                <a:cxnLst/>
                <a:rect l="l" t="t" r="r" b="b"/>
                <a:pathLst>
                  <a:path w="17328" h="2863" extrusionOk="0">
                    <a:moveTo>
                      <a:pt x="1432" y="1"/>
                    </a:moveTo>
                    <a:cubicBezTo>
                      <a:pt x="641" y="1"/>
                      <a:pt x="1" y="641"/>
                      <a:pt x="2" y="1431"/>
                    </a:cubicBezTo>
                    <a:cubicBezTo>
                      <a:pt x="1" y="2222"/>
                      <a:pt x="641" y="2861"/>
                      <a:pt x="1432" y="2862"/>
                    </a:cubicBezTo>
                    <a:lnTo>
                      <a:pt x="15897" y="2862"/>
                    </a:lnTo>
                    <a:cubicBezTo>
                      <a:pt x="16687" y="2861"/>
                      <a:pt x="17327" y="2222"/>
                      <a:pt x="17327" y="1431"/>
                    </a:cubicBezTo>
                    <a:cubicBezTo>
                      <a:pt x="17327" y="641"/>
                      <a:pt x="16687" y="1"/>
                      <a:pt x="15897" y="1"/>
                    </a:cubicBezTo>
                    <a:close/>
                  </a:path>
                </a:pathLst>
              </a:cu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loo 2" panose="020B0604020202020204" charset="0"/>
                  <a:cs typeface="Baloo 2" panose="020B0604020202020204" charset="0"/>
                </a:endParaRPr>
              </a:p>
            </p:txBody>
          </p:sp>
          <p:sp>
            <p:nvSpPr>
              <p:cNvPr id="31" name="Google Shape;1626;p78">
                <a:extLst>
                  <a:ext uri="{FF2B5EF4-FFF2-40B4-BE49-F238E27FC236}">
                    <a16:creationId xmlns:a16="http://schemas.microsoft.com/office/drawing/2014/main" id="{7B601783-FC1D-B277-50B2-1D2479776F25}"/>
                  </a:ext>
                </a:extLst>
              </p:cNvPr>
              <p:cNvSpPr/>
              <p:nvPr/>
            </p:nvSpPr>
            <p:spPr>
              <a:xfrm>
                <a:off x="4420869" y="3318308"/>
                <a:ext cx="92621" cy="95856"/>
              </a:xfrm>
              <a:custGeom>
                <a:avLst/>
                <a:gdLst/>
                <a:ahLst/>
                <a:cxnLst/>
                <a:rect l="l" t="t" r="r" b="b"/>
                <a:pathLst>
                  <a:path w="2664" h="2563" extrusionOk="0">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loo 2" panose="020B0604020202020204" charset="0"/>
                  <a:cs typeface="Baloo 2" panose="020B0604020202020204" charset="0"/>
                </a:endParaRPr>
              </a:p>
            </p:txBody>
          </p:sp>
        </p:grpSp>
        <p:sp>
          <p:nvSpPr>
            <p:cNvPr id="19" name="Google Shape;3485;p79">
              <a:extLst>
                <a:ext uri="{FF2B5EF4-FFF2-40B4-BE49-F238E27FC236}">
                  <a16:creationId xmlns:a16="http://schemas.microsoft.com/office/drawing/2014/main" id="{901A65C9-F071-CE75-B041-435F9DD228AA}"/>
                </a:ext>
              </a:extLst>
            </p:cNvPr>
            <p:cNvSpPr/>
            <p:nvPr/>
          </p:nvSpPr>
          <p:spPr>
            <a:xfrm rot="19898963">
              <a:off x="579733" y="1518456"/>
              <a:ext cx="282336" cy="396131"/>
            </a:xfrm>
            <a:custGeom>
              <a:avLst/>
              <a:gdLst/>
              <a:ahLst/>
              <a:cxnLst/>
              <a:rect l="l" t="t" r="r" b="b"/>
              <a:pathLst>
                <a:path w="29230" h="37553" extrusionOk="0">
                  <a:moveTo>
                    <a:pt x="9655" y="0"/>
                  </a:moveTo>
                  <a:cubicBezTo>
                    <a:pt x="7693" y="0"/>
                    <a:pt x="5983" y="1692"/>
                    <a:pt x="5974" y="3671"/>
                  </a:cubicBezTo>
                  <a:cubicBezTo>
                    <a:pt x="5974" y="4182"/>
                    <a:pt x="6085" y="4693"/>
                    <a:pt x="6245" y="5036"/>
                  </a:cubicBezTo>
                  <a:cubicBezTo>
                    <a:pt x="7169" y="7653"/>
                    <a:pt x="7369" y="9675"/>
                    <a:pt x="6863" y="11515"/>
                  </a:cubicBezTo>
                  <a:lnTo>
                    <a:pt x="6716" y="11933"/>
                  </a:lnTo>
                  <a:cubicBezTo>
                    <a:pt x="6089" y="13821"/>
                    <a:pt x="5018" y="16181"/>
                    <a:pt x="1850" y="19345"/>
                  </a:cubicBezTo>
                  <a:cubicBezTo>
                    <a:pt x="1" y="21194"/>
                    <a:pt x="623" y="24331"/>
                    <a:pt x="3041" y="25340"/>
                  </a:cubicBezTo>
                  <a:cubicBezTo>
                    <a:pt x="3475" y="25523"/>
                    <a:pt x="3948" y="25620"/>
                    <a:pt x="4422" y="25620"/>
                  </a:cubicBezTo>
                  <a:cubicBezTo>
                    <a:pt x="4433" y="25620"/>
                    <a:pt x="4443" y="25620"/>
                    <a:pt x="4454" y="25620"/>
                  </a:cubicBezTo>
                  <a:lnTo>
                    <a:pt x="12866" y="25620"/>
                  </a:lnTo>
                  <a:lnTo>
                    <a:pt x="14862" y="37552"/>
                  </a:lnTo>
                  <a:lnTo>
                    <a:pt x="16848" y="25625"/>
                  </a:lnTo>
                  <a:lnTo>
                    <a:pt x="25243" y="25625"/>
                  </a:lnTo>
                  <a:cubicBezTo>
                    <a:pt x="25254" y="25625"/>
                    <a:pt x="25264" y="25625"/>
                    <a:pt x="25275" y="25625"/>
                  </a:cubicBezTo>
                  <a:cubicBezTo>
                    <a:pt x="25753" y="25625"/>
                    <a:pt x="26230" y="25527"/>
                    <a:pt x="26669" y="25345"/>
                  </a:cubicBezTo>
                  <a:cubicBezTo>
                    <a:pt x="27576" y="24976"/>
                    <a:pt x="28292" y="24256"/>
                    <a:pt x="28660" y="23354"/>
                  </a:cubicBezTo>
                  <a:cubicBezTo>
                    <a:pt x="29229" y="21980"/>
                    <a:pt x="28914" y="20398"/>
                    <a:pt x="27865" y="19345"/>
                  </a:cubicBezTo>
                  <a:cubicBezTo>
                    <a:pt x="24701" y="16177"/>
                    <a:pt x="23630" y="13821"/>
                    <a:pt x="22999" y="11933"/>
                  </a:cubicBezTo>
                  <a:cubicBezTo>
                    <a:pt x="22354" y="9999"/>
                    <a:pt x="22505" y="7880"/>
                    <a:pt x="23443" y="5213"/>
                  </a:cubicBezTo>
                  <a:cubicBezTo>
                    <a:pt x="23661" y="4733"/>
                    <a:pt x="23772" y="4218"/>
                    <a:pt x="23772" y="3693"/>
                  </a:cubicBezTo>
                  <a:cubicBezTo>
                    <a:pt x="23759" y="1670"/>
                    <a:pt x="22105" y="27"/>
                    <a:pt x="20100" y="27"/>
                  </a:cubicBezTo>
                  <a:cubicBezTo>
                    <a:pt x="20098" y="27"/>
                    <a:pt x="20095" y="27"/>
                    <a:pt x="20092" y="27"/>
                  </a:cubicBezTo>
                  <a:lnTo>
                    <a:pt x="9662" y="0"/>
                  </a:lnTo>
                  <a:cubicBezTo>
                    <a:pt x="9660" y="0"/>
                    <a:pt x="9657" y="0"/>
                    <a:pt x="9655" y="0"/>
                  </a:cubicBezTo>
                  <a:close/>
                </a:path>
              </a:pathLst>
            </a:custGeom>
            <a:solidFill>
              <a:schemeClr val="tx2"/>
            </a:solid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loo 2" panose="020B0604020202020204" charset="0"/>
                <a:cs typeface="Baloo 2" panose="020B0604020202020204" charset="0"/>
              </a:endParaRPr>
            </a:p>
          </p:txBody>
        </p:sp>
      </p:grpSp>
      <p:sp>
        <p:nvSpPr>
          <p:cNvPr id="38" name="Hộp Văn bản 37">
            <a:extLst>
              <a:ext uri="{FF2B5EF4-FFF2-40B4-BE49-F238E27FC236}">
                <a16:creationId xmlns:a16="http://schemas.microsoft.com/office/drawing/2014/main" id="{BC7F23C2-94C8-7430-89DC-DD7996F449B5}"/>
              </a:ext>
            </a:extLst>
          </p:cNvPr>
          <p:cNvSpPr txBox="1"/>
          <p:nvPr/>
        </p:nvSpPr>
        <p:spPr>
          <a:xfrm>
            <a:off x="4473506" y="1882013"/>
            <a:ext cx="3733800" cy="1200329"/>
          </a:xfrm>
          <a:prstGeom prst="rect">
            <a:avLst/>
          </a:prstGeom>
          <a:noFill/>
        </p:spPr>
        <p:txBody>
          <a:bodyPr wrap="square" rtlCol="0">
            <a:spAutoFit/>
          </a:bodyPr>
          <a:lstStyle/>
          <a:p>
            <a:r>
              <a:rPr lang="en-US" sz="2400">
                <a:latin typeface="Baloo 2" panose="020B0604020202020204" charset="0"/>
                <a:cs typeface="Baloo 2" panose="020B0604020202020204" charset="0"/>
              </a:rPr>
              <a:t>conventional aerofoils b the low speed flow about very thick aerofoils e 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0"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animEffect transition="in" filter="fade">
                                      <p:cBhvr>
                                        <p:cTn id="9" dur="500"/>
                                        <p:tgtEl>
                                          <p:spTgt spid="32"/>
                                        </p:tgtEl>
                                      </p:cBhvr>
                                    </p:animEffect>
                                  </p:childTnLst>
                                </p:cTn>
                              </p:par>
                              <p:par>
                                <p:cTn id="10" presetID="2" presetClass="entr" presetSubtype="4"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par>
                                <p:cTn id="23" presetID="1" presetClass="exit" presetSubtype="0" fill="hold" grpId="1" nodeType="withEffect">
                                  <p:stCondLst>
                                    <p:cond delay="0"/>
                                  </p:stCondLst>
                                  <p:childTnLst>
                                    <p:set>
                                      <p:cBhvr>
                                        <p:cTn id="24" dur="1" fill="hold">
                                          <p:stCondLst>
                                            <p:cond delay="0"/>
                                          </p:stCondLst>
                                        </p:cTn>
                                        <p:tgtEl>
                                          <p:spTgt spid="3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par>
                                <p:cTn id="31" presetID="10" presetClass="entr" presetSubtype="0" fill="hold" grpId="1" nodeType="with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1" presetClass="exit" presetSubtype="0" fill="hold" grpId="0" nodeType="withEffect">
                                  <p:stCondLst>
                                    <p:cond delay="0"/>
                                  </p:stCondLst>
                                  <p:childTnLst>
                                    <p:set>
                                      <p:cBhvr>
                                        <p:cTn id="35" dur="1" fill="hold">
                                          <p:stCondLst>
                                            <p:cond delay="0"/>
                                          </p:stCondLst>
                                        </p:cTn>
                                        <p:tgtEl>
                                          <p:spTgt spid="33"/>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4"/>
                                        </p:tgtEl>
                                        <p:attrNameLst>
                                          <p:attrName>style.visibility</p:attrName>
                                        </p:attrNameLst>
                                      </p:cBhvr>
                                      <p:to>
                                        <p:strVal val="visible"/>
                                      </p:to>
                                    </p:set>
                                    <p:anim calcmode="lin" valueType="num">
                                      <p:cBhvr additive="base">
                                        <p:cTn id="40" dur="500" fill="hold"/>
                                        <p:tgtEl>
                                          <p:spTgt spid="34"/>
                                        </p:tgtEl>
                                        <p:attrNameLst>
                                          <p:attrName>ppt_x</p:attrName>
                                        </p:attrNameLst>
                                      </p:cBhvr>
                                      <p:tavLst>
                                        <p:tav tm="0">
                                          <p:val>
                                            <p:strVal val="#ppt_x"/>
                                          </p:val>
                                        </p:tav>
                                        <p:tav tm="100000">
                                          <p:val>
                                            <p:strVal val="#ppt_x"/>
                                          </p:val>
                                        </p:tav>
                                      </p:tavLst>
                                    </p:anim>
                                    <p:anim calcmode="lin" valueType="num">
                                      <p:cBhvr additive="base">
                                        <p:cTn id="41" dur="500" fill="hold"/>
                                        <p:tgtEl>
                                          <p:spTgt spid="34"/>
                                        </p:tgtEl>
                                        <p:attrNameLst>
                                          <p:attrName>ppt_y</p:attrName>
                                        </p:attrNameLst>
                                      </p:cBhvr>
                                      <p:tavLst>
                                        <p:tav tm="0">
                                          <p:val>
                                            <p:strVal val="1+#ppt_h/2"/>
                                          </p:val>
                                        </p:tav>
                                        <p:tav tm="100000">
                                          <p:val>
                                            <p:strVal val="#ppt_y"/>
                                          </p:val>
                                        </p:tav>
                                      </p:tavLst>
                                    </p:anim>
                                  </p:childTnLst>
                                </p:cTn>
                              </p:par>
                              <p:par>
                                <p:cTn id="42" presetID="10" presetClass="entr" presetSubtype="0"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500"/>
                                        <p:tgtEl>
                                          <p:spTgt spid="40"/>
                                        </p:tgtEl>
                                      </p:cBhvr>
                                    </p:animEffect>
                                  </p:childTnLst>
                                </p:cTn>
                              </p:par>
                              <p:par>
                                <p:cTn id="45" presetID="1" presetClass="exit"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cBhvr additive="base">
                                        <p:cTn id="51" dur="500" fill="hold"/>
                                        <p:tgtEl>
                                          <p:spTgt spid="35"/>
                                        </p:tgtEl>
                                        <p:attrNameLst>
                                          <p:attrName>ppt_x</p:attrName>
                                        </p:attrNameLst>
                                      </p:cBhvr>
                                      <p:tavLst>
                                        <p:tav tm="0">
                                          <p:val>
                                            <p:strVal val="#ppt_x"/>
                                          </p:val>
                                        </p:tav>
                                        <p:tav tm="100000">
                                          <p:val>
                                            <p:strVal val="#ppt_x"/>
                                          </p:val>
                                        </p:tav>
                                      </p:tavLst>
                                    </p:anim>
                                    <p:anim calcmode="lin" valueType="num">
                                      <p:cBhvr additive="base">
                                        <p:cTn id="52" dur="500" fill="hold"/>
                                        <p:tgtEl>
                                          <p:spTgt spid="35"/>
                                        </p:tgtEl>
                                        <p:attrNameLst>
                                          <p:attrName>ppt_y</p:attrName>
                                        </p:attrNameLst>
                                      </p:cBhvr>
                                      <p:tavLst>
                                        <p:tav tm="0">
                                          <p:val>
                                            <p:strVal val="1+#ppt_h/2"/>
                                          </p:val>
                                        </p:tav>
                                        <p:tav tm="100000">
                                          <p:val>
                                            <p:strVal val="#ppt_y"/>
                                          </p:val>
                                        </p:tav>
                                      </p:tavLst>
                                    </p:anim>
                                  </p:childTnLst>
                                </p:cTn>
                              </p:par>
                              <p:par>
                                <p:cTn id="53" presetID="10"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fade">
                                      <p:cBhvr>
                                        <p:cTn id="55" dur="500"/>
                                        <p:tgtEl>
                                          <p:spTgt spid="41"/>
                                        </p:tgtEl>
                                      </p:cBhvr>
                                    </p:animEffect>
                                  </p:childTnLst>
                                </p:cTn>
                              </p:par>
                              <p:par>
                                <p:cTn id="56" presetID="1" presetClass="exit" presetSubtype="0" fill="hold" grpId="1" nodeType="withEffect">
                                  <p:stCondLst>
                                    <p:cond delay="0"/>
                                  </p:stCondLst>
                                  <p:childTnLst>
                                    <p:set>
                                      <p:cBhvr>
                                        <p:cTn id="57" dur="1" fill="hold">
                                          <p:stCondLst>
                                            <p:cond delay="0"/>
                                          </p:stCondLst>
                                        </p:cTn>
                                        <p:tgtEl>
                                          <p:spTgt spid="40"/>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45"/>
                                        </p:tgtEl>
                                        <p:attrNameLst>
                                          <p:attrName>style.visibility</p:attrName>
                                        </p:attrNameLst>
                                      </p:cBhvr>
                                      <p:to>
                                        <p:strVal val="visible"/>
                                      </p:to>
                                    </p:set>
                                    <p:anim calcmode="lin" valueType="num">
                                      <p:cBhvr additive="base">
                                        <p:cTn id="62" dur="500" fill="hold"/>
                                        <p:tgtEl>
                                          <p:spTgt spid="45"/>
                                        </p:tgtEl>
                                        <p:attrNameLst>
                                          <p:attrName>ppt_x</p:attrName>
                                        </p:attrNameLst>
                                      </p:cBhvr>
                                      <p:tavLst>
                                        <p:tav tm="0">
                                          <p:val>
                                            <p:strVal val="#ppt_x"/>
                                          </p:val>
                                        </p:tav>
                                        <p:tav tm="100000">
                                          <p:val>
                                            <p:strVal val="#ppt_x"/>
                                          </p:val>
                                        </p:tav>
                                      </p:tavLst>
                                    </p:anim>
                                    <p:anim calcmode="lin" valueType="num">
                                      <p:cBhvr additive="base">
                                        <p:cTn id="63" dur="500" fill="hold"/>
                                        <p:tgtEl>
                                          <p:spTgt spid="45"/>
                                        </p:tgtEl>
                                        <p:attrNameLst>
                                          <p:attrName>ppt_y</p:attrName>
                                        </p:attrNameLst>
                                      </p:cBhvr>
                                      <p:tavLst>
                                        <p:tav tm="0">
                                          <p:val>
                                            <p:strVal val="1+#ppt_h/2"/>
                                          </p:val>
                                        </p:tav>
                                        <p:tav tm="100000">
                                          <p:val>
                                            <p:strVal val="#ppt_y"/>
                                          </p:val>
                                        </p:tav>
                                      </p:tavLst>
                                    </p:anim>
                                  </p:childTnLst>
                                </p:cTn>
                              </p:par>
                              <p:par>
                                <p:cTn id="64" presetID="1" presetClass="exit" presetSubtype="0" fill="hold" grpId="1" nodeType="withEffect">
                                  <p:stCondLst>
                                    <p:cond delay="0"/>
                                  </p:stCondLst>
                                  <p:childTnLst>
                                    <p:set>
                                      <p:cBhvr>
                                        <p:cTn id="65"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2" grpId="0"/>
      <p:bldP spid="32" grpId="1"/>
      <p:bldP spid="33" grpId="0"/>
      <p:bldP spid="33" grpId="1"/>
      <p:bldP spid="40" grpId="0"/>
      <p:bldP spid="40" grpId="1"/>
      <p:bldP spid="41" grpId="0"/>
      <p:bldP spid="41" grpId="1"/>
      <p:bldP spid="38" grpId="0"/>
      <p:bldP spid="3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54"/>
          <p:cNvSpPr/>
          <p:nvPr/>
        </p:nvSpPr>
        <p:spPr>
          <a:xfrm>
            <a:off x="6792025" y="504475"/>
            <a:ext cx="1453200" cy="1453200"/>
          </a:xfrm>
          <a:prstGeom prst="ellipse">
            <a:avLst/>
          </a:prstGeom>
          <a:solidFill>
            <a:srgbClr val="FED002">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4"/>
          <p:cNvSpPr txBox="1">
            <a:spLocks noGrp="1"/>
          </p:cNvSpPr>
          <p:nvPr>
            <p:ph type="title"/>
          </p:nvPr>
        </p:nvSpPr>
        <p:spPr>
          <a:xfrm>
            <a:off x="4371113" y="1777848"/>
            <a:ext cx="2986856" cy="173804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Vector Space</a:t>
            </a:r>
            <a:endParaRPr/>
          </a:p>
        </p:txBody>
      </p:sp>
      <p:sp>
        <p:nvSpPr>
          <p:cNvPr id="751" name="Google Shape;751;p54"/>
          <p:cNvSpPr/>
          <p:nvPr/>
        </p:nvSpPr>
        <p:spPr>
          <a:xfrm>
            <a:off x="2575013" y="1851921"/>
            <a:ext cx="1453200" cy="1453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2" name="Google Shape;752;p54"/>
          <p:cNvGrpSpPr/>
          <p:nvPr/>
        </p:nvGrpSpPr>
        <p:grpSpPr>
          <a:xfrm>
            <a:off x="2147288" y="1465613"/>
            <a:ext cx="427725" cy="162000"/>
            <a:chOff x="979125" y="1666875"/>
            <a:chExt cx="427725" cy="162000"/>
          </a:xfrm>
        </p:grpSpPr>
        <p:sp>
          <p:nvSpPr>
            <p:cNvPr id="753" name="Google Shape;753;p54"/>
            <p:cNvSpPr/>
            <p:nvPr/>
          </p:nvSpPr>
          <p:spPr>
            <a:xfrm>
              <a:off x="979125"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4"/>
            <p:cNvSpPr/>
            <p:nvPr/>
          </p:nvSpPr>
          <p:spPr>
            <a:xfrm>
              <a:off x="1244850"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5" name="Google Shape;755;p54"/>
          <p:cNvGrpSpPr/>
          <p:nvPr/>
        </p:nvGrpSpPr>
        <p:grpSpPr>
          <a:xfrm>
            <a:off x="6551813" y="3785963"/>
            <a:ext cx="427725" cy="162000"/>
            <a:chOff x="979125" y="1666875"/>
            <a:chExt cx="427725" cy="162000"/>
          </a:xfrm>
        </p:grpSpPr>
        <p:sp>
          <p:nvSpPr>
            <p:cNvPr id="756" name="Google Shape;756;p54"/>
            <p:cNvSpPr/>
            <p:nvPr/>
          </p:nvSpPr>
          <p:spPr>
            <a:xfrm>
              <a:off x="979125"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4"/>
            <p:cNvSpPr/>
            <p:nvPr/>
          </p:nvSpPr>
          <p:spPr>
            <a:xfrm>
              <a:off x="1244850"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8" name="Google Shape;758;p54"/>
          <p:cNvSpPr txBox="1">
            <a:spLocks noGrp="1"/>
          </p:cNvSpPr>
          <p:nvPr>
            <p:ph type="title" idx="2"/>
          </p:nvPr>
        </p:nvSpPr>
        <p:spPr>
          <a:xfrm>
            <a:off x="2677463" y="2188168"/>
            <a:ext cx="1248300" cy="91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tx1"/>
                </a:solidFill>
              </a:rPr>
              <a:t>03</a:t>
            </a:r>
            <a:endParaRPr>
              <a:solidFill>
                <a:schemeClr val="tx1"/>
              </a:solidFill>
            </a:endParaRPr>
          </a:p>
        </p:txBody>
      </p:sp>
      <p:grpSp>
        <p:nvGrpSpPr>
          <p:cNvPr id="759" name="Google Shape;759;p54"/>
          <p:cNvGrpSpPr/>
          <p:nvPr/>
        </p:nvGrpSpPr>
        <p:grpSpPr>
          <a:xfrm>
            <a:off x="713400" y="4442088"/>
            <a:ext cx="959175" cy="162000"/>
            <a:chOff x="447675" y="1666875"/>
            <a:chExt cx="959175" cy="162000"/>
          </a:xfrm>
        </p:grpSpPr>
        <p:sp>
          <p:nvSpPr>
            <p:cNvPr id="760" name="Google Shape;760;p54"/>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4"/>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4"/>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4"/>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1">
            <a:extLst>
              <a:ext uri="{FF2B5EF4-FFF2-40B4-BE49-F238E27FC236}">
                <a16:creationId xmlns:a16="http://schemas.microsoft.com/office/drawing/2014/main" id="{DA22E987-EA1A-EA72-C6E9-E4A918997412}"/>
              </a:ext>
            </a:extLst>
          </p:cNvPr>
          <p:cNvSpPr txBox="1">
            <a:spLocks/>
          </p:cNvSpPr>
          <p:nvPr/>
        </p:nvSpPr>
        <p:spPr>
          <a:xfrm>
            <a:off x="713250" y="445025"/>
            <a:ext cx="7717500" cy="740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1pPr>
            <a:lvl2pPr marR="0" lvl="1"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2pPr>
            <a:lvl3pPr marR="0" lvl="2"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3pPr>
            <a:lvl4pPr marR="0" lvl="3"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4pPr>
            <a:lvl5pPr marR="0" lvl="4"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5pPr>
            <a:lvl6pPr marR="0" lvl="5"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6pPr>
            <a:lvl7pPr marR="0" lvl="6"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7pPr>
            <a:lvl8pPr marR="0" lvl="7"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8pPr>
            <a:lvl9pPr marR="0" lvl="8"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9pPr>
          </a:lstStyle>
          <a:p>
            <a:r>
              <a:rPr lang="en-US"/>
              <a:t>Thông tin chung</a:t>
            </a:r>
          </a:p>
        </p:txBody>
      </p:sp>
      <p:sp>
        <p:nvSpPr>
          <p:cNvPr id="7" name="Google Shape;1194;p63">
            <a:extLst>
              <a:ext uri="{FF2B5EF4-FFF2-40B4-BE49-F238E27FC236}">
                <a16:creationId xmlns:a16="http://schemas.microsoft.com/office/drawing/2014/main" id="{92478F19-AAFC-1658-59B6-E634FB33DE66}"/>
              </a:ext>
            </a:extLst>
          </p:cNvPr>
          <p:cNvSpPr txBox="1"/>
          <p:nvPr/>
        </p:nvSpPr>
        <p:spPr>
          <a:xfrm>
            <a:off x="5282115" y="987540"/>
            <a:ext cx="187500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b="1">
                <a:solidFill>
                  <a:schemeClr val="dk1"/>
                </a:solidFill>
                <a:latin typeface="Baloo 2"/>
                <a:ea typeface="Baloo 2"/>
                <a:cs typeface="Baloo 2"/>
                <a:sym typeface="Baloo 2"/>
              </a:rPr>
              <a:t>Biểu diễn</a:t>
            </a:r>
            <a:endParaRPr sz="2400" b="1">
              <a:solidFill>
                <a:schemeClr val="dk1"/>
              </a:solidFill>
              <a:latin typeface="Baloo 2"/>
              <a:ea typeface="Baloo 2"/>
              <a:cs typeface="Baloo 2"/>
              <a:sym typeface="Baloo 2"/>
            </a:endParaRPr>
          </a:p>
        </p:txBody>
      </p:sp>
      <p:sp>
        <p:nvSpPr>
          <p:cNvPr id="9" name="Google Shape;1196;p63">
            <a:extLst>
              <a:ext uri="{FF2B5EF4-FFF2-40B4-BE49-F238E27FC236}">
                <a16:creationId xmlns:a16="http://schemas.microsoft.com/office/drawing/2014/main" id="{B7108827-CAD9-F296-8882-90A613277CD2}"/>
              </a:ext>
            </a:extLst>
          </p:cNvPr>
          <p:cNvSpPr txBox="1"/>
          <p:nvPr/>
        </p:nvSpPr>
        <p:spPr>
          <a:xfrm>
            <a:off x="5282114" y="2044050"/>
            <a:ext cx="2177889"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b="1">
                <a:solidFill>
                  <a:schemeClr val="dk1"/>
                </a:solidFill>
                <a:latin typeface="Baloo 2"/>
                <a:ea typeface="Baloo 2"/>
                <a:cs typeface="Baloo 2"/>
                <a:sym typeface="Baloo 2"/>
              </a:rPr>
              <a:t>Ý tưởng</a:t>
            </a:r>
            <a:endParaRPr sz="2400" b="1">
              <a:solidFill>
                <a:schemeClr val="dk1"/>
              </a:solidFill>
              <a:latin typeface="Baloo 2"/>
              <a:ea typeface="Baloo 2"/>
              <a:cs typeface="Baloo 2"/>
              <a:sym typeface="Baloo 2"/>
            </a:endParaRPr>
          </a:p>
        </p:txBody>
      </p:sp>
      <p:sp>
        <p:nvSpPr>
          <p:cNvPr id="10" name="Google Shape;1197;p63">
            <a:extLst>
              <a:ext uri="{FF2B5EF4-FFF2-40B4-BE49-F238E27FC236}">
                <a16:creationId xmlns:a16="http://schemas.microsoft.com/office/drawing/2014/main" id="{1AF3A32E-6D99-2EB1-77EE-84F1584D30C3}"/>
              </a:ext>
            </a:extLst>
          </p:cNvPr>
          <p:cNvSpPr txBox="1"/>
          <p:nvPr/>
        </p:nvSpPr>
        <p:spPr>
          <a:xfrm>
            <a:off x="5282115" y="2473600"/>
            <a:ext cx="3446652" cy="1206276"/>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1200"/>
              </a:spcAft>
              <a:buNone/>
            </a:pPr>
            <a:r>
              <a:rPr lang="en-US">
                <a:solidFill>
                  <a:schemeClr val="dk1"/>
                </a:solidFill>
                <a:latin typeface="Open Sans"/>
                <a:ea typeface="Open Sans"/>
                <a:cs typeface="Open Sans"/>
                <a:sym typeface="Open Sans"/>
              </a:rPr>
              <a:t>Với mỗi truy vấn, sử dụng một độ đo để tính độ tương đồng giữa truy vấn với các tài liệu từ đó các tài liệu được xếp hạng theo độ tương đồng này.</a:t>
            </a:r>
            <a:endParaRPr>
              <a:solidFill>
                <a:schemeClr val="dk1"/>
              </a:solidFill>
              <a:latin typeface="Open Sans"/>
              <a:ea typeface="Open Sans"/>
              <a:cs typeface="Open Sans"/>
              <a:sym typeface="Open Sans"/>
            </a:endParaRPr>
          </a:p>
        </p:txBody>
      </p:sp>
      <p:sp>
        <p:nvSpPr>
          <p:cNvPr id="11" name="Google Shape;1198;p63">
            <a:extLst>
              <a:ext uri="{FF2B5EF4-FFF2-40B4-BE49-F238E27FC236}">
                <a16:creationId xmlns:a16="http://schemas.microsoft.com/office/drawing/2014/main" id="{1C1AEF42-81E2-EDAE-5EF9-65F65BFB0FCF}"/>
              </a:ext>
            </a:extLst>
          </p:cNvPr>
          <p:cNvSpPr txBox="1"/>
          <p:nvPr/>
        </p:nvSpPr>
        <p:spPr>
          <a:xfrm>
            <a:off x="5281036" y="3622094"/>
            <a:ext cx="324593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2400" b="1">
                <a:solidFill>
                  <a:schemeClr val="dk1"/>
                </a:solidFill>
                <a:latin typeface="Baloo 2"/>
                <a:ea typeface="Baloo 2"/>
                <a:cs typeface="Baloo 2"/>
                <a:sym typeface="Baloo 2"/>
              </a:rPr>
              <a:t>Công thức xếp hạng</a:t>
            </a:r>
            <a:endParaRPr sz="2400" b="1">
              <a:solidFill>
                <a:schemeClr val="dk1"/>
              </a:solidFill>
              <a:latin typeface="Baloo 2"/>
              <a:ea typeface="Baloo 2"/>
              <a:cs typeface="Baloo 2"/>
              <a:sym typeface="Baloo 2"/>
            </a:endParaRPr>
          </a:p>
        </p:txBody>
      </p:sp>
      <mc:AlternateContent xmlns:mc="http://schemas.openxmlformats.org/markup-compatibility/2006" xmlns:a14="http://schemas.microsoft.com/office/drawing/2010/main">
        <mc:Choice Requires="a14">
          <p:sp>
            <p:nvSpPr>
              <p:cNvPr id="12" name="Google Shape;1199;p63">
                <a:extLst>
                  <a:ext uri="{FF2B5EF4-FFF2-40B4-BE49-F238E27FC236}">
                    <a16:creationId xmlns:a16="http://schemas.microsoft.com/office/drawing/2014/main" id="{B69E8192-6A3F-A4C0-7518-42852709337E}"/>
                  </a:ext>
                </a:extLst>
              </p:cNvPr>
              <p:cNvSpPr txBox="1"/>
              <p:nvPr/>
            </p:nvSpPr>
            <p:spPr>
              <a:xfrm>
                <a:off x="5281035" y="4051644"/>
                <a:ext cx="3446651" cy="77672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200"/>
                  </a:spcAft>
                  <a:buNone/>
                </a:pPr>
                <a14:m>
                  <m:oMathPara xmlns:m="http://schemas.openxmlformats.org/officeDocument/2006/math">
                    <m:oMathParaPr>
                      <m:jc m:val="centerGroup"/>
                    </m:oMathParaPr>
                    <m:oMath xmlns:m="http://schemas.openxmlformats.org/officeDocument/2006/math">
                      <m:r>
                        <a:rPr lang="en-US" b="0" i="1" smtClean="0">
                          <a:solidFill>
                            <a:schemeClr val="dk1"/>
                          </a:solidFill>
                          <a:latin typeface="Cambria Math" panose="02040503050406030204" pitchFamily="18" charset="0"/>
                          <a:ea typeface="Open Sans"/>
                          <a:cs typeface="Open Sans"/>
                          <a:sym typeface="Open Sans"/>
                        </a:rPr>
                        <m:t>𝑆𝑖𝑚𝑖𝑙𝑎𝑟𝑖𝑡𝑦</m:t>
                      </m:r>
                      <m:r>
                        <a:rPr lang="en-US" b="0" i="1" smtClean="0">
                          <a:solidFill>
                            <a:schemeClr val="dk1"/>
                          </a:solidFill>
                          <a:latin typeface="Cambria Math" panose="02040503050406030204" pitchFamily="18" charset="0"/>
                          <a:ea typeface="Open Sans"/>
                          <a:cs typeface="Open Sans"/>
                          <a:sym typeface="Open Sans"/>
                        </a:rPr>
                        <m:t> </m:t>
                      </m:r>
                      <m:d>
                        <m:dPr>
                          <m:ctrlPr>
                            <a:rPr lang="en-US" b="0" i="1" smtClean="0">
                              <a:solidFill>
                                <a:schemeClr val="dk1"/>
                              </a:solidFill>
                              <a:latin typeface="Cambria Math" panose="02040503050406030204" pitchFamily="18" charset="0"/>
                              <a:ea typeface="Open Sans"/>
                              <a:cs typeface="Open Sans"/>
                              <a:sym typeface="Open Sans"/>
                            </a:rPr>
                          </m:ctrlPr>
                        </m:dPr>
                        <m:e>
                          <m:r>
                            <a:rPr lang="en-US" b="0" i="1" smtClean="0">
                              <a:solidFill>
                                <a:schemeClr val="dk1"/>
                              </a:solidFill>
                              <a:latin typeface="Cambria Math" panose="02040503050406030204" pitchFamily="18" charset="0"/>
                              <a:ea typeface="Open Sans"/>
                              <a:cs typeface="Open Sans"/>
                              <a:sym typeface="Open Sans"/>
                            </a:rPr>
                            <m:t>𝑅𝑒𝑝</m:t>
                          </m:r>
                          <m:d>
                            <m:dPr>
                              <m:ctrlPr>
                                <a:rPr lang="en-US" b="0" i="1" smtClean="0">
                                  <a:solidFill>
                                    <a:schemeClr val="dk1"/>
                                  </a:solidFill>
                                  <a:latin typeface="Cambria Math" panose="02040503050406030204" pitchFamily="18" charset="0"/>
                                  <a:ea typeface="Open Sans"/>
                                  <a:cs typeface="Open Sans"/>
                                  <a:sym typeface="Open Sans"/>
                                </a:rPr>
                              </m:ctrlPr>
                            </m:dPr>
                            <m:e>
                              <m:r>
                                <a:rPr lang="en-US" b="0" i="1" smtClean="0">
                                  <a:solidFill>
                                    <a:schemeClr val="dk1"/>
                                  </a:solidFill>
                                  <a:latin typeface="Cambria Math" panose="02040503050406030204" pitchFamily="18" charset="0"/>
                                  <a:ea typeface="Open Sans"/>
                                  <a:cs typeface="Open Sans"/>
                                  <a:sym typeface="Open Sans"/>
                                </a:rPr>
                                <m:t>𝑞</m:t>
                              </m:r>
                            </m:e>
                          </m:d>
                          <m:r>
                            <a:rPr lang="en-US" b="0" i="1" smtClean="0">
                              <a:solidFill>
                                <a:schemeClr val="dk1"/>
                              </a:solidFill>
                              <a:latin typeface="Cambria Math" panose="02040503050406030204" pitchFamily="18" charset="0"/>
                              <a:ea typeface="Open Sans"/>
                              <a:cs typeface="Open Sans"/>
                              <a:sym typeface="Open Sans"/>
                            </a:rPr>
                            <m:t>, </m:t>
                          </m:r>
                          <m:r>
                            <a:rPr lang="en-US" b="0" i="1" smtClean="0">
                              <a:solidFill>
                                <a:schemeClr val="dk1"/>
                              </a:solidFill>
                              <a:latin typeface="Cambria Math" panose="02040503050406030204" pitchFamily="18" charset="0"/>
                              <a:ea typeface="Open Sans"/>
                              <a:cs typeface="Open Sans"/>
                              <a:sym typeface="Open Sans"/>
                            </a:rPr>
                            <m:t>𝑅𝑒𝑝</m:t>
                          </m:r>
                          <m:d>
                            <m:dPr>
                              <m:ctrlPr>
                                <a:rPr lang="en-US" b="0" i="1" smtClean="0">
                                  <a:solidFill>
                                    <a:schemeClr val="dk1"/>
                                  </a:solidFill>
                                  <a:latin typeface="Cambria Math" panose="02040503050406030204" pitchFamily="18" charset="0"/>
                                  <a:ea typeface="Open Sans"/>
                                  <a:cs typeface="Open Sans"/>
                                  <a:sym typeface="Open Sans"/>
                                </a:rPr>
                              </m:ctrlPr>
                            </m:dPr>
                            <m:e>
                              <m:r>
                                <a:rPr lang="en-US" b="0" i="1" smtClean="0">
                                  <a:solidFill>
                                    <a:schemeClr val="dk1"/>
                                  </a:solidFill>
                                  <a:latin typeface="Cambria Math" panose="02040503050406030204" pitchFamily="18" charset="0"/>
                                  <a:ea typeface="Open Sans"/>
                                  <a:cs typeface="Open Sans"/>
                                  <a:sym typeface="Open Sans"/>
                                </a:rPr>
                                <m:t>𝑑</m:t>
                              </m:r>
                            </m:e>
                          </m:d>
                        </m:e>
                      </m:d>
                    </m:oMath>
                  </m:oMathPara>
                </a14:m>
                <a:endParaRPr lang="en-US" b="0">
                  <a:solidFill>
                    <a:schemeClr val="dk1"/>
                  </a:solidFill>
                  <a:latin typeface="Open Sans"/>
                  <a:ea typeface="Open Sans"/>
                  <a:cs typeface="Open Sans"/>
                  <a:sym typeface="Open Sans"/>
                </a:endParaRPr>
              </a:p>
              <a:p>
                <a:pPr marL="0" lvl="0" indent="0" algn="ctr" rtl="0">
                  <a:spcBef>
                    <a:spcPts val="0"/>
                  </a:spcBef>
                  <a:spcAft>
                    <a:spcPts val="1200"/>
                  </a:spcAft>
                  <a:buNone/>
                </a:pPr>
                <a:r>
                  <a:rPr lang="en-US">
                    <a:solidFill>
                      <a:schemeClr val="dk1"/>
                    </a:solidFill>
                    <a:latin typeface="Open Sans"/>
                    <a:ea typeface="Open Sans"/>
                    <a:cs typeface="Open Sans"/>
                    <a:sym typeface="Open Sans"/>
                  </a:rPr>
                  <a:t>được tính bằng Cosine Similarity</a:t>
                </a:r>
                <a:endParaRPr>
                  <a:solidFill>
                    <a:schemeClr val="dk1"/>
                  </a:solidFill>
                  <a:latin typeface="Open Sans"/>
                  <a:ea typeface="Open Sans"/>
                  <a:cs typeface="Open Sans"/>
                  <a:sym typeface="Open Sans"/>
                </a:endParaRPr>
              </a:p>
            </p:txBody>
          </p:sp>
        </mc:Choice>
        <mc:Fallback xmlns="">
          <p:sp>
            <p:nvSpPr>
              <p:cNvPr id="12" name="Google Shape;1199;p63">
                <a:extLst>
                  <a:ext uri="{FF2B5EF4-FFF2-40B4-BE49-F238E27FC236}">
                    <a16:creationId xmlns:a16="http://schemas.microsoft.com/office/drawing/2014/main" id="{B69E8192-6A3F-A4C0-7518-42852709337E}"/>
                  </a:ext>
                </a:extLst>
              </p:cNvPr>
              <p:cNvSpPr txBox="1">
                <a:spLocks noRot="1" noChangeAspect="1" noMove="1" noResize="1" noEditPoints="1" noAdjustHandles="1" noChangeArrowheads="1" noChangeShapeType="1" noTextEdit="1"/>
              </p:cNvSpPr>
              <p:nvPr/>
            </p:nvSpPr>
            <p:spPr>
              <a:xfrm>
                <a:off x="5281035" y="4051644"/>
                <a:ext cx="3446651" cy="776726"/>
              </a:xfrm>
              <a:prstGeom prst="rect">
                <a:avLst/>
              </a:prstGeom>
              <a:blipFill>
                <a:blip r:embed="rId2"/>
                <a:stretch>
                  <a:fillRect b="-3937"/>
                </a:stretch>
              </a:blipFill>
              <a:ln>
                <a:noFill/>
              </a:ln>
            </p:spPr>
            <p:txBody>
              <a:bodyPr/>
              <a:lstStyle/>
              <a:p>
                <a:r>
                  <a:rPr lang="en-US">
                    <a:noFill/>
                  </a:rPr>
                  <a:t> </a:t>
                </a:r>
              </a:p>
            </p:txBody>
          </p:sp>
        </mc:Fallback>
      </mc:AlternateContent>
      <p:grpSp>
        <p:nvGrpSpPr>
          <p:cNvPr id="35" name="Nhóm 34">
            <a:extLst>
              <a:ext uri="{FF2B5EF4-FFF2-40B4-BE49-F238E27FC236}">
                <a16:creationId xmlns:a16="http://schemas.microsoft.com/office/drawing/2014/main" id="{2A3057DB-BD35-76FA-B6A2-165583CC5034}"/>
              </a:ext>
            </a:extLst>
          </p:cNvPr>
          <p:cNvGrpSpPr/>
          <p:nvPr/>
        </p:nvGrpSpPr>
        <p:grpSpPr>
          <a:xfrm>
            <a:off x="4613279" y="991617"/>
            <a:ext cx="580500" cy="580500"/>
            <a:chOff x="4613279" y="991617"/>
            <a:chExt cx="580500" cy="580500"/>
          </a:xfrm>
        </p:grpSpPr>
        <p:sp>
          <p:nvSpPr>
            <p:cNvPr id="13" name="Google Shape;1200;p63">
              <a:extLst>
                <a:ext uri="{FF2B5EF4-FFF2-40B4-BE49-F238E27FC236}">
                  <a16:creationId xmlns:a16="http://schemas.microsoft.com/office/drawing/2014/main" id="{41683211-D2EC-799F-9539-F04EC74DD8DB}"/>
                </a:ext>
              </a:extLst>
            </p:cNvPr>
            <p:cNvSpPr/>
            <p:nvPr/>
          </p:nvSpPr>
          <p:spPr>
            <a:xfrm>
              <a:off x="4613279" y="991617"/>
              <a:ext cx="580500" cy="580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203;p63">
              <a:extLst>
                <a:ext uri="{FF2B5EF4-FFF2-40B4-BE49-F238E27FC236}">
                  <a16:creationId xmlns:a16="http://schemas.microsoft.com/office/drawing/2014/main" id="{57BF4066-B6EF-27B6-60FB-C3549AD9A1DB}"/>
                </a:ext>
              </a:extLst>
            </p:cNvPr>
            <p:cNvGrpSpPr/>
            <p:nvPr/>
          </p:nvGrpSpPr>
          <p:grpSpPr>
            <a:xfrm>
              <a:off x="4777914" y="1130663"/>
              <a:ext cx="268062" cy="270587"/>
              <a:chOff x="-60987050" y="2671400"/>
              <a:chExt cx="315850" cy="318825"/>
            </a:xfrm>
          </p:grpSpPr>
          <p:sp>
            <p:nvSpPr>
              <p:cNvPr id="17" name="Google Shape;1204;p63">
                <a:extLst>
                  <a:ext uri="{FF2B5EF4-FFF2-40B4-BE49-F238E27FC236}">
                    <a16:creationId xmlns:a16="http://schemas.microsoft.com/office/drawing/2014/main" id="{EA1EA08B-2E03-77AE-87B9-64AB62676ECC}"/>
                  </a:ext>
                </a:extLst>
              </p:cNvPr>
              <p:cNvSpPr/>
              <p:nvPr/>
            </p:nvSpPr>
            <p:spPr>
              <a:xfrm>
                <a:off x="-60987050" y="2671400"/>
                <a:ext cx="315850" cy="318825"/>
              </a:xfrm>
              <a:custGeom>
                <a:avLst/>
                <a:gdLst/>
                <a:ahLst/>
                <a:cxnLst/>
                <a:rect l="l" t="t" r="r" b="b"/>
                <a:pathLst>
                  <a:path w="12634" h="12753" extrusionOk="0">
                    <a:moveTo>
                      <a:pt x="6270" y="844"/>
                    </a:moveTo>
                    <a:lnTo>
                      <a:pt x="11783" y="3175"/>
                    </a:lnTo>
                    <a:lnTo>
                      <a:pt x="11783" y="4152"/>
                    </a:lnTo>
                    <a:lnTo>
                      <a:pt x="757" y="4152"/>
                    </a:lnTo>
                    <a:lnTo>
                      <a:pt x="757" y="3175"/>
                    </a:lnTo>
                    <a:lnTo>
                      <a:pt x="6270" y="844"/>
                    </a:lnTo>
                    <a:close/>
                    <a:moveTo>
                      <a:pt x="2552" y="5002"/>
                    </a:moveTo>
                    <a:lnTo>
                      <a:pt x="2552" y="10232"/>
                    </a:lnTo>
                    <a:lnTo>
                      <a:pt x="1733" y="10232"/>
                    </a:lnTo>
                    <a:lnTo>
                      <a:pt x="1733" y="5002"/>
                    </a:lnTo>
                    <a:close/>
                    <a:moveTo>
                      <a:pt x="5041" y="5002"/>
                    </a:moveTo>
                    <a:lnTo>
                      <a:pt x="5041" y="10232"/>
                    </a:lnTo>
                    <a:lnTo>
                      <a:pt x="3403" y="10232"/>
                    </a:lnTo>
                    <a:lnTo>
                      <a:pt x="3403" y="5002"/>
                    </a:lnTo>
                    <a:close/>
                    <a:moveTo>
                      <a:pt x="6711" y="5002"/>
                    </a:moveTo>
                    <a:lnTo>
                      <a:pt x="6711" y="10232"/>
                    </a:lnTo>
                    <a:lnTo>
                      <a:pt x="5860" y="10232"/>
                    </a:lnTo>
                    <a:lnTo>
                      <a:pt x="5860" y="5002"/>
                    </a:lnTo>
                    <a:close/>
                    <a:moveTo>
                      <a:pt x="9168" y="5002"/>
                    </a:moveTo>
                    <a:lnTo>
                      <a:pt x="9168" y="10232"/>
                    </a:lnTo>
                    <a:lnTo>
                      <a:pt x="7530" y="10232"/>
                    </a:lnTo>
                    <a:lnTo>
                      <a:pt x="7530" y="5002"/>
                    </a:lnTo>
                    <a:close/>
                    <a:moveTo>
                      <a:pt x="10838" y="5002"/>
                    </a:moveTo>
                    <a:lnTo>
                      <a:pt x="10838" y="10232"/>
                    </a:lnTo>
                    <a:lnTo>
                      <a:pt x="10019" y="10232"/>
                    </a:lnTo>
                    <a:lnTo>
                      <a:pt x="10019" y="5002"/>
                    </a:lnTo>
                    <a:close/>
                    <a:moveTo>
                      <a:pt x="11374" y="11020"/>
                    </a:moveTo>
                    <a:cubicBezTo>
                      <a:pt x="11594" y="11051"/>
                      <a:pt x="11783" y="11209"/>
                      <a:pt x="11783" y="11461"/>
                    </a:cubicBezTo>
                    <a:lnTo>
                      <a:pt x="11783" y="11870"/>
                    </a:lnTo>
                    <a:lnTo>
                      <a:pt x="757" y="11870"/>
                    </a:lnTo>
                    <a:lnTo>
                      <a:pt x="757" y="11461"/>
                    </a:lnTo>
                    <a:cubicBezTo>
                      <a:pt x="757" y="11209"/>
                      <a:pt x="946" y="11020"/>
                      <a:pt x="1198" y="11020"/>
                    </a:cubicBezTo>
                    <a:close/>
                    <a:moveTo>
                      <a:pt x="6290" y="1"/>
                    </a:moveTo>
                    <a:cubicBezTo>
                      <a:pt x="6238" y="1"/>
                      <a:pt x="6191" y="9"/>
                      <a:pt x="6144" y="25"/>
                    </a:cubicBezTo>
                    <a:lnTo>
                      <a:pt x="252" y="2514"/>
                    </a:lnTo>
                    <a:cubicBezTo>
                      <a:pt x="95" y="2577"/>
                      <a:pt x="0" y="2703"/>
                      <a:pt x="0" y="2892"/>
                    </a:cubicBezTo>
                    <a:lnTo>
                      <a:pt x="0" y="4561"/>
                    </a:lnTo>
                    <a:cubicBezTo>
                      <a:pt x="0" y="4782"/>
                      <a:pt x="189" y="5002"/>
                      <a:pt x="410" y="5002"/>
                    </a:cubicBezTo>
                    <a:lnTo>
                      <a:pt x="946" y="5002"/>
                    </a:lnTo>
                    <a:lnTo>
                      <a:pt x="946" y="10264"/>
                    </a:lnTo>
                    <a:cubicBezTo>
                      <a:pt x="410" y="10390"/>
                      <a:pt x="0" y="10894"/>
                      <a:pt x="0" y="11492"/>
                    </a:cubicBezTo>
                    <a:lnTo>
                      <a:pt x="0" y="12311"/>
                    </a:lnTo>
                    <a:cubicBezTo>
                      <a:pt x="0" y="12532"/>
                      <a:pt x="189" y="12753"/>
                      <a:pt x="410" y="12753"/>
                    </a:cubicBezTo>
                    <a:lnTo>
                      <a:pt x="12256" y="12753"/>
                    </a:lnTo>
                    <a:cubicBezTo>
                      <a:pt x="12476" y="12753"/>
                      <a:pt x="12634" y="12532"/>
                      <a:pt x="12634" y="12311"/>
                    </a:cubicBezTo>
                    <a:lnTo>
                      <a:pt x="12634" y="11492"/>
                    </a:lnTo>
                    <a:cubicBezTo>
                      <a:pt x="12634" y="10894"/>
                      <a:pt x="12256" y="10390"/>
                      <a:pt x="11689" y="10264"/>
                    </a:cubicBezTo>
                    <a:lnTo>
                      <a:pt x="11689" y="5002"/>
                    </a:lnTo>
                    <a:lnTo>
                      <a:pt x="12256" y="5002"/>
                    </a:lnTo>
                    <a:cubicBezTo>
                      <a:pt x="12476" y="5002"/>
                      <a:pt x="12634" y="4782"/>
                      <a:pt x="12634" y="4561"/>
                    </a:cubicBezTo>
                    <a:lnTo>
                      <a:pt x="12634" y="2892"/>
                    </a:lnTo>
                    <a:cubicBezTo>
                      <a:pt x="12602" y="2734"/>
                      <a:pt x="12539" y="2577"/>
                      <a:pt x="12382" y="2514"/>
                    </a:cubicBezTo>
                    <a:lnTo>
                      <a:pt x="6459" y="25"/>
                    </a:lnTo>
                    <a:cubicBezTo>
                      <a:pt x="6396" y="9"/>
                      <a:pt x="6341" y="1"/>
                      <a:pt x="62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05;p63">
                <a:extLst>
                  <a:ext uri="{FF2B5EF4-FFF2-40B4-BE49-F238E27FC236}">
                    <a16:creationId xmlns:a16="http://schemas.microsoft.com/office/drawing/2014/main" id="{029A0D49-582F-CE05-E461-0B1E64C3D4E5}"/>
                  </a:ext>
                </a:extLst>
              </p:cNvPr>
              <p:cNvSpPr/>
              <p:nvPr/>
            </p:nvSpPr>
            <p:spPr>
              <a:xfrm>
                <a:off x="-60839775" y="2731075"/>
                <a:ext cx="19725" cy="19725"/>
              </a:xfrm>
              <a:custGeom>
                <a:avLst/>
                <a:gdLst/>
                <a:ahLst/>
                <a:cxnLst/>
                <a:rect l="l" t="t" r="r" b="b"/>
                <a:pathLst>
                  <a:path w="789" h="789" extrusionOk="0">
                    <a:moveTo>
                      <a:pt x="379" y="0"/>
                    </a:moveTo>
                    <a:cubicBezTo>
                      <a:pt x="158" y="0"/>
                      <a:pt x="1" y="190"/>
                      <a:pt x="1" y="379"/>
                    </a:cubicBezTo>
                    <a:cubicBezTo>
                      <a:pt x="1" y="599"/>
                      <a:pt x="158" y="788"/>
                      <a:pt x="379" y="788"/>
                    </a:cubicBezTo>
                    <a:cubicBezTo>
                      <a:pt x="599" y="788"/>
                      <a:pt x="789" y="599"/>
                      <a:pt x="789" y="379"/>
                    </a:cubicBezTo>
                    <a:cubicBezTo>
                      <a:pt x="789" y="190"/>
                      <a:pt x="599" y="0"/>
                      <a:pt x="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 name="Nhóm 36">
            <a:extLst>
              <a:ext uri="{FF2B5EF4-FFF2-40B4-BE49-F238E27FC236}">
                <a16:creationId xmlns:a16="http://schemas.microsoft.com/office/drawing/2014/main" id="{1C60FB5B-AC45-D639-A91B-F578039C58BC}"/>
              </a:ext>
            </a:extLst>
          </p:cNvPr>
          <p:cNvGrpSpPr/>
          <p:nvPr/>
        </p:nvGrpSpPr>
        <p:grpSpPr>
          <a:xfrm>
            <a:off x="4616173" y="3574111"/>
            <a:ext cx="580500" cy="580500"/>
            <a:chOff x="4616173" y="3574111"/>
            <a:chExt cx="580500" cy="580500"/>
          </a:xfrm>
        </p:grpSpPr>
        <p:sp>
          <p:nvSpPr>
            <p:cNvPr id="15" name="Google Shape;1202;p63">
              <a:extLst>
                <a:ext uri="{FF2B5EF4-FFF2-40B4-BE49-F238E27FC236}">
                  <a16:creationId xmlns:a16="http://schemas.microsoft.com/office/drawing/2014/main" id="{0E61E125-87B2-7803-8B33-05551DF314AB}"/>
                </a:ext>
              </a:extLst>
            </p:cNvPr>
            <p:cNvSpPr/>
            <p:nvPr/>
          </p:nvSpPr>
          <p:spPr>
            <a:xfrm>
              <a:off x="4616173" y="3574111"/>
              <a:ext cx="580500" cy="580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206;p63">
              <a:extLst>
                <a:ext uri="{FF2B5EF4-FFF2-40B4-BE49-F238E27FC236}">
                  <a16:creationId xmlns:a16="http://schemas.microsoft.com/office/drawing/2014/main" id="{CEEC95AF-2981-1E5B-EAB2-2CA0EEAAEEFC}"/>
                </a:ext>
              </a:extLst>
            </p:cNvPr>
            <p:cNvGrpSpPr/>
            <p:nvPr/>
          </p:nvGrpSpPr>
          <p:grpSpPr>
            <a:xfrm>
              <a:off x="4767032" y="3726737"/>
              <a:ext cx="272790" cy="275457"/>
              <a:chOff x="-59100700" y="1911950"/>
              <a:chExt cx="315875" cy="319000"/>
            </a:xfrm>
          </p:grpSpPr>
          <p:sp>
            <p:nvSpPr>
              <p:cNvPr id="20" name="Google Shape;1207;p63">
                <a:extLst>
                  <a:ext uri="{FF2B5EF4-FFF2-40B4-BE49-F238E27FC236}">
                    <a16:creationId xmlns:a16="http://schemas.microsoft.com/office/drawing/2014/main" id="{22956068-BE1D-F08B-AB1A-216C2FDCCF22}"/>
                  </a:ext>
                </a:extLst>
              </p:cNvPr>
              <p:cNvSpPr/>
              <p:nvPr/>
            </p:nvSpPr>
            <p:spPr>
              <a:xfrm>
                <a:off x="-59015625" y="1993850"/>
                <a:ext cx="20500" cy="20525"/>
              </a:xfrm>
              <a:custGeom>
                <a:avLst/>
                <a:gdLst/>
                <a:ahLst/>
                <a:cxnLst/>
                <a:rect l="l" t="t" r="r" b="b"/>
                <a:pathLst>
                  <a:path w="820" h="821" extrusionOk="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08;p63">
                <a:extLst>
                  <a:ext uri="{FF2B5EF4-FFF2-40B4-BE49-F238E27FC236}">
                    <a16:creationId xmlns:a16="http://schemas.microsoft.com/office/drawing/2014/main" id="{72E35741-9205-2335-F7FA-D61952ADA67B}"/>
                  </a:ext>
                </a:extLst>
              </p:cNvPr>
              <p:cNvSpPr/>
              <p:nvPr/>
            </p:nvSpPr>
            <p:spPr>
              <a:xfrm>
                <a:off x="-58954200" y="1993850"/>
                <a:ext cx="21300" cy="20525"/>
              </a:xfrm>
              <a:custGeom>
                <a:avLst/>
                <a:gdLst/>
                <a:ahLst/>
                <a:cxnLst/>
                <a:rect l="l" t="t" r="r" b="b"/>
                <a:pathLst>
                  <a:path w="852" h="821" extrusionOk="0">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09;p63">
                <a:extLst>
                  <a:ext uri="{FF2B5EF4-FFF2-40B4-BE49-F238E27FC236}">
                    <a16:creationId xmlns:a16="http://schemas.microsoft.com/office/drawing/2014/main" id="{DC6A3226-7D72-5907-2F7A-6E554C726DE8}"/>
                  </a:ext>
                </a:extLst>
              </p:cNvPr>
              <p:cNvSpPr/>
              <p:nvPr/>
            </p:nvSpPr>
            <p:spPr>
              <a:xfrm>
                <a:off x="-58891975" y="1993850"/>
                <a:ext cx="21300" cy="20525"/>
              </a:xfrm>
              <a:custGeom>
                <a:avLst/>
                <a:gdLst/>
                <a:ahLst/>
                <a:cxnLst/>
                <a:rect l="l" t="t" r="r" b="b"/>
                <a:pathLst>
                  <a:path w="852" h="821" extrusionOk="0">
                    <a:moveTo>
                      <a:pt x="190" y="1"/>
                    </a:moveTo>
                    <a:cubicBezTo>
                      <a:pt x="95" y="1"/>
                      <a:pt x="1" y="64"/>
                      <a:pt x="1" y="190"/>
                    </a:cubicBezTo>
                    <a:lnTo>
                      <a:pt x="1" y="631"/>
                    </a:lnTo>
                    <a:cubicBezTo>
                      <a:pt x="1" y="757"/>
                      <a:pt x="127" y="820"/>
                      <a:pt x="190" y="820"/>
                    </a:cubicBezTo>
                    <a:lnTo>
                      <a:pt x="631" y="820"/>
                    </a:lnTo>
                    <a:cubicBezTo>
                      <a:pt x="757" y="820"/>
                      <a:pt x="851" y="757"/>
                      <a:pt x="851" y="631"/>
                    </a:cubicBezTo>
                    <a:lnTo>
                      <a:pt x="851" y="190"/>
                    </a:lnTo>
                    <a:cubicBezTo>
                      <a:pt x="851" y="64"/>
                      <a:pt x="757" y="1"/>
                      <a:pt x="6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10;p63">
                <a:extLst>
                  <a:ext uri="{FF2B5EF4-FFF2-40B4-BE49-F238E27FC236}">
                    <a16:creationId xmlns:a16="http://schemas.microsoft.com/office/drawing/2014/main" id="{DFC87FAD-F0E4-D54D-736A-23DAB1A906A0}"/>
                  </a:ext>
                </a:extLst>
              </p:cNvPr>
              <p:cNvSpPr/>
              <p:nvPr/>
            </p:nvSpPr>
            <p:spPr>
              <a:xfrm>
                <a:off x="-59015625" y="2034825"/>
                <a:ext cx="20500" cy="21275"/>
              </a:xfrm>
              <a:custGeom>
                <a:avLst/>
                <a:gdLst/>
                <a:ahLst/>
                <a:cxnLst/>
                <a:rect l="l" t="t" r="r" b="b"/>
                <a:pathLst>
                  <a:path w="820" h="851" extrusionOk="0">
                    <a:moveTo>
                      <a:pt x="189" y="0"/>
                    </a:moveTo>
                    <a:cubicBezTo>
                      <a:pt x="63" y="0"/>
                      <a:pt x="0" y="95"/>
                      <a:pt x="0" y="221"/>
                    </a:cubicBezTo>
                    <a:lnTo>
                      <a:pt x="0" y="630"/>
                    </a:lnTo>
                    <a:cubicBezTo>
                      <a:pt x="0" y="756"/>
                      <a:pt x="95" y="851"/>
                      <a:pt x="189" y="851"/>
                    </a:cubicBezTo>
                    <a:lnTo>
                      <a:pt x="630" y="851"/>
                    </a:lnTo>
                    <a:cubicBezTo>
                      <a:pt x="725" y="851"/>
                      <a:pt x="820" y="756"/>
                      <a:pt x="820" y="630"/>
                    </a:cubicBezTo>
                    <a:lnTo>
                      <a:pt x="820" y="221"/>
                    </a:lnTo>
                    <a:cubicBezTo>
                      <a:pt x="820" y="95"/>
                      <a:pt x="725" y="0"/>
                      <a:pt x="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11;p63">
                <a:extLst>
                  <a:ext uri="{FF2B5EF4-FFF2-40B4-BE49-F238E27FC236}">
                    <a16:creationId xmlns:a16="http://schemas.microsoft.com/office/drawing/2014/main" id="{03BE4BF3-5E33-164D-69C6-03D0419A034C}"/>
                  </a:ext>
                </a:extLst>
              </p:cNvPr>
              <p:cNvSpPr/>
              <p:nvPr/>
            </p:nvSpPr>
            <p:spPr>
              <a:xfrm>
                <a:off x="-58954200" y="2034825"/>
                <a:ext cx="21300" cy="21275"/>
              </a:xfrm>
              <a:custGeom>
                <a:avLst/>
                <a:gdLst/>
                <a:ahLst/>
                <a:cxnLst/>
                <a:rect l="l" t="t" r="r" b="b"/>
                <a:pathLst>
                  <a:path w="852" h="851" extrusionOk="0">
                    <a:moveTo>
                      <a:pt x="221" y="0"/>
                    </a:moveTo>
                    <a:cubicBezTo>
                      <a:pt x="95" y="0"/>
                      <a:pt x="1" y="95"/>
                      <a:pt x="1" y="221"/>
                    </a:cubicBezTo>
                    <a:lnTo>
                      <a:pt x="1" y="630"/>
                    </a:lnTo>
                    <a:cubicBezTo>
                      <a:pt x="1" y="756"/>
                      <a:pt x="127" y="851"/>
                      <a:pt x="221" y="851"/>
                    </a:cubicBezTo>
                    <a:lnTo>
                      <a:pt x="631" y="851"/>
                    </a:lnTo>
                    <a:cubicBezTo>
                      <a:pt x="757" y="851"/>
                      <a:pt x="851" y="756"/>
                      <a:pt x="851" y="630"/>
                    </a:cubicBezTo>
                    <a:lnTo>
                      <a:pt x="851" y="221"/>
                    </a:lnTo>
                    <a:cubicBezTo>
                      <a:pt x="851" y="95"/>
                      <a:pt x="757"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12;p63">
                <a:extLst>
                  <a:ext uri="{FF2B5EF4-FFF2-40B4-BE49-F238E27FC236}">
                    <a16:creationId xmlns:a16="http://schemas.microsoft.com/office/drawing/2014/main" id="{8C9354D4-E6B4-3903-03BF-CD8B6CDB2610}"/>
                  </a:ext>
                </a:extLst>
              </p:cNvPr>
              <p:cNvSpPr/>
              <p:nvPr/>
            </p:nvSpPr>
            <p:spPr>
              <a:xfrm>
                <a:off x="-58891975" y="2034825"/>
                <a:ext cx="21300" cy="21275"/>
              </a:xfrm>
              <a:custGeom>
                <a:avLst/>
                <a:gdLst/>
                <a:ahLst/>
                <a:cxnLst/>
                <a:rect l="l" t="t" r="r" b="b"/>
                <a:pathLst>
                  <a:path w="852" h="851" extrusionOk="0">
                    <a:moveTo>
                      <a:pt x="190" y="0"/>
                    </a:moveTo>
                    <a:cubicBezTo>
                      <a:pt x="95" y="0"/>
                      <a:pt x="1" y="95"/>
                      <a:pt x="1" y="221"/>
                    </a:cubicBezTo>
                    <a:lnTo>
                      <a:pt x="1" y="630"/>
                    </a:lnTo>
                    <a:cubicBezTo>
                      <a:pt x="1" y="756"/>
                      <a:pt x="127" y="851"/>
                      <a:pt x="190" y="851"/>
                    </a:cubicBezTo>
                    <a:lnTo>
                      <a:pt x="631" y="851"/>
                    </a:lnTo>
                    <a:cubicBezTo>
                      <a:pt x="757" y="851"/>
                      <a:pt x="851" y="756"/>
                      <a:pt x="851" y="630"/>
                    </a:cubicBezTo>
                    <a:lnTo>
                      <a:pt x="851" y="221"/>
                    </a:lnTo>
                    <a:cubicBezTo>
                      <a:pt x="851" y="95"/>
                      <a:pt x="757"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13;p63">
                <a:extLst>
                  <a:ext uri="{FF2B5EF4-FFF2-40B4-BE49-F238E27FC236}">
                    <a16:creationId xmlns:a16="http://schemas.microsoft.com/office/drawing/2014/main" id="{E89EE772-8FD3-4157-571F-BA2F297695A2}"/>
                  </a:ext>
                </a:extLst>
              </p:cNvPr>
              <p:cNvSpPr/>
              <p:nvPr/>
            </p:nvSpPr>
            <p:spPr>
              <a:xfrm>
                <a:off x="-59015625" y="2076550"/>
                <a:ext cx="20500" cy="20525"/>
              </a:xfrm>
              <a:custGeom>
                <a:avLst/>
                <a:gdLst/>
                <a:ahLst/>
                <a:cxnLst/>
                <a:rect l="l" t="t" r="r" b="b"/>
                <a:pathLst>
                  <a:path w="820" h="821" extrusionOk="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14;p63">
                <a:extLst>
                  <a:ext uri="{FF2B5EF4-FFF2-40B4-BE49-F238E27FC236}">
                    <a16:creationId xmlns:a16="http://schemas.microsoft.com/office/drawing/2014/main" id="{9F8ECFCA-E27D-8840-882E-DAB5D0BC1D70}"/>
                  </a:ext>
                </a:extLst>
              </p:cNvPr>
              <p:cNvSpPr/>
              <p:nvPr/>
            </p:nvSpPr>
            <p:spPr>
              <a:xfrm>
                <a:off x="-58954200" y="2076550"/>
                <a:ext cx="21300" cy="20525"/>
              </a:xfrm>
              <a:custGeom>
                <a:avLst/>
                <a:gdLst/>
                <a:ahLst/>
                <a:cxnLst/>
                <a:rect l="l" t="t" r="r" b="b"/>
                <a:pathLst>
                  <a:path w="852" h="821" extrusionOk="0">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15;p63">
                <a:extLst>
                  <a:ext uri="{FF2B5EF4-FFF2-40B4-BE49-F238E27FC236}">
                    <a16:creationId xmlns:a16="http://schemas.microsoft.com/office/drawing/2014/main" id="{77F27687-5EFA-3676-AA55-3E81089362F3}"/>
                  </a:ext>
                </a:extLst>
              </p:cNvPr>
              <p:cNvSpPr/>
              <p:nvPr/>
            </p:nvSpPr>
            <p:spPr>
              <a:xfrm>
                <a:off x="-58891975" y="2076550"/>
                <a:ext cx="21300" cy="20525"/>
              </a:xfrm>
              <a:custGeom>
                <a:avLst/>
                <a:gdLst/>
                <a:ahLst/>
                <a:cxnLst/>
                <a:rect l="l" t="t" r="r" b="b"/>
                <a:pathLst>
                  <a:path w="852" h="821" extrusionOk="0">
                    <a:moveTo>
                      <a:pt x="190" y="1"/>
                    </a:moveTo>
                    <a:cubicBezTo>
                      <a:pt x="95" y="1"/>
                      <a:pt x="1" y="64"/>
                      <a:pt x="1" y="190"/>
                    </a:cubicBezTo>
                    <a:lnTo>
                      <a:pt x="1" y="631"/>
                    </a:lnTo>
                    <a:cubicBezTo>
                      <a:pt x="1" y="757"/>
                      <a:pt x="127" y="820"/>
                      <a:pt x="190" y="820"/>
                    </a:cubicBezTo>
                    <a:lnTo>
                      <a:pt x="631" y="820"/>
                    </a:lnTo>
                    <a:cubicBezTo>
                      <a:pt x="757" y="820"/>
                      <a:pt x="851" y="757"/>
                      <a:pt x="851" y="631"/>
                    </a:cubicBezTo>
                    <a:lnTo>
                      <a:pt x="851" y="190"/>
                    </a:lnTo>
                    <a:cubicBezTo>
                      <a:pt x="851" y="64"/>
                      <a:pt x="757" y="1"/>
                      <a:pt x="6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16;p63">
                <a:extLst>
                  <a:ext uri="{FF2B5EF4-FFF2-40B4-BE49-F238E27FC236}">
                    <a16:creationId xmlns:a16="http://schemas.microsoft.com/office/drawing/2014/main" id="{3892594B-9878-F180-A893-6975055A9D86}"/>
                  </a:ext>
                </a:extLst>
              </p:cNvPr>
              <p:cNvSpPr/>
              <p:nvPr/>
            </p:nvSpPr>
            <p:spPr>
              <a:xfrm>
                <a:off x="-59100700" y="1911950"/>
                <a:ext cx="315875" cy="319000"/>
              </a:xfrm>
              <a:custGeom>
                <a:avLst/>
                <a:gdLst/>
                <a:ahLst/>
                <a:cxnLst/>
                <a:rect l="l" t="t" r="r" b="b"/>
                <a:pathLst>
                  <a:path w="12635" h="12760" extrusionOk="0">
                    <a:moveTo>
                      <a:pt x="9169" y="788"/>
                    </a:moveTo>
                    <a:lnTo>
                      <a:pt x="9169" y="1607"/>
                    </a:lnTo>
                    <a:lnTo>
                      <a:pt x="3403" y="1607"/>
                    </a:lnTo>
                    <a:lnTo>
                      <a:pt x="3403" y="788"/>
                    </a:lnTo>
                    <a:close/>
                    <a:moveTo>
                      <a:pt x="1734" y="9074"/>
                    </a:moveTo>
                    <a:lnTo>
                      <a:pt x="1734" y="11815"/>
                    </a:lnTo>
                    <a:lnTo>
                      <a:pt x="788" y="11815"/>
                    </a:lnTo>
                    <a:lnTo>
                      <a:pt x="788" y="9074"/>
                    </a:lnTo>
                    <a:close/>
                    <a:moveTo>
                      <a:pt x="5861" y="9074"/>
                    </a:moveTo>
                    <a:lnTo>
                      <a:pt x="5861" y="11815"/>
                    </a:lnTo>
                    <a:lnTo>
                      <a:pt x="4223" y="11815"/>
                    </a:lnTo>
                    <a:lnTo>
                      <a:pt x="4223" y="9074"/>
                    </a:lnTo>
                    <a:close/>
                    <a:moveTo>
                      <a:pt x="8350" y="9074"/>
                    </a:moveTo>
                    <a:lnTo>
                      <a:pt x="8350" y="11815"/>
                    </a:lnTo>
                    <a:lnTo>
                      <a:pt x="6711" y="11815"/>
                    </a:lnTo>
                    <a:lnTo>
                      <a:pt x="6711" y="9074"/>
                    </a:lnTo>
                    <a:close/>
                    <a:moveTo>
                      <a:pt x="10051" y="2458"/>
                    </a:moveTo>
                    <a:lnTo>
                      <a:pt x="10051" y="11815"/>
                    </a:lnTo>
                    <a:lnTo>
                      <a:pt x="9169" y="11815"/>
                    </a:lnTo>
                    <a:lnTo>
                      <a:pt x="9169" y="8664"/>
                    </a:lnTo>
                    <a:cubicBezTo>
                      <a:pt x="9169" y="8444"/>
                      <a:pt x="8980" y="8223"/>
                      <a:pt x="8791" y="8223"/>
                    </a:cubicBezTo>
                    <a:lnTo>
                      <a:pt x="3813" y="8223"/>
                    </a:lnTo>
                    <a:cubicBezTo>
                      <a:pt x="3592" y="8223"/>
                      <a:pt x="3435" y="8444"/>
                      <a:pt x="3435" y="8664"/>
                    </a:cubicBezTo>
                    <a:lnTo>
                      <a:pt x="3435" y="11815"/>
                    </a:lnTo>
                    <a:lnTo>
                      <a:pt x="2616" y="11815"/>
                    </a:lnTo>
                    <a:lnTo>
                      <a:pt x="2616" y="2458"/>
                    </a:lnTo>
                    <a:close/>
                    <a:moveTo>
                      <a:pt x="11815" y="9074"/>
                    </a:moveTo>
                    <a:lnTo>
                      <a:pt x="11815" y="11815"/>
                    </a:lnTo>
                    <a:lnTo>
                      <a:pt x="10839" y="11815"/>
                    </a:lnTo>
                    <a:lnTo>
                      <a:pt x="10839" y="9074"/>
                    </a:lnTo>
                    <a:close/>
                    <a:moveTo>
                      <a:pt x="2994" y="0"/>
                    </a:moveTo>
                    <a:cubicBezTo>
                      <a:pt x="2773" y="0"/>
                      <a:pt x="2616" y="190"/>
                      <a:pt x="2616" y="410"/>
                    </a:cubicBezTo>
                    <a:lnTo>
                      <a:pt x="2616" y="1670"/>
                    </a:lnTo>
                    <a:lnTo>
                      <a:pt x="2206" y="1670"/>
                    </a:lnTo>
                    <a:cubicBezTo>
                      <a:pt x="1986" y="1670"/>
                      <a:pt x="1765" y="1859"/>
                      <a:pt x="1765" y="2080"/>
                    </a:cubicBezTo>
                    <a:lnTo>
                      <a:pt x="1765" y="8318"/>
                    </a:lnTo>
                    <a:lnTo>
                      <a:pt x="410" y="8318"/>
                    </a:lnTo>
                    <a:cubicBezTo>
                      <a:pt x="158" y="8318"/>
                      <a:pt x="1" y="8507"/>
                      <a:pt x="1" y="8727"/>
                    </a:cubicBezTo>
                    <a:lnTo>
                      <a:pt x="1" y="12319"/>
                    </a:lnTo>
                    <a:cubicBezTo>
                      <a:pt x="1" y="12571"/>
                      <a:pt x="190" y="12760"/>
                      <a:pt x="410" y="12760"/>
                    </a:cubicBezTo>
                    <a:lnTo>
                      <a:pt x="12256" y="12760"/>
                    </a:lnTo>
                    <a:cubicBezTo>
                      <a:pt x="12477" y="12760"/>
                      <a:pt x="12634" y="12571"/>
                      <a:pt x="12634" y="12319"/>
                    </a:cubicBezTo>
                    <a:lnTo>
                      <a:pt x="12634" y="8664"/>
                    </a:lnTo>
                    <a:cubicBezTo>
                      <a:pt x="12634" y="8444"/>
                      <a:pt x="12445" y="8223"/>
                      <a:pt x="12225" y="8223"/>
                    </a:cubicBezTo>
                    <a:lnTo>
                      <a:pt x="10839" y="8223"/>
                    </a:lnTo>
                    <a:lnTo>
                      <a:pt x="10839" y="2017"/>
                    </a:lnTo>
                    <a:cubicBezTo>
                      <a:pt x="10839" y="1765"/>
                      <a:pt x="10650" y="1576"/>
                      <a:pt x="10429" y="1576"/>
                    </a:cubicBezTo>
                    <a:lnTo>
                      <a:pt x="10019" y="1576"/>
                    </a:lnTo>
                    <a:lnTo>
                      <a:pt x="10019" y="410"/>
                    </a:lnTo>
                    <a:cubicBezTo>
                      <a:pt x="10019" y="158"/>
                      <a:pt x="9799" y="0"/>
                      <a:pt x="96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 name="Nhóm 35">
            <a:extLst>
              <a:ext uri="{FF2B5EF4-FFF2-40B4-BE49-F238E27FC236}">
                <a16:creationId xmlns:a16="http://schemas.microsoft.com/office/drawing/2014/main" id="{DB1A6893-FFF0-7A63-A86D-80F3B04B6717}"/>
              </a:ext>
            </a:extLst>
          </p:cNvPr>
          <p:cNvGrpSpPr/>
          <p:nvPr/>
        </p:nvGrpSpPr>
        <p:grpSpPr>
          <a:xfrm>
            <a:off x="4616173" y="1954588"/>
            <a:ext cx="580500" cy="580500"/>
            <a:chOff x="4616173" y="1954588"/>
            <a:chExt cx="580500" cy="580500"/>
          </a:xfrm>
        </p:grpSpPr>
        <p:sp>
          <p:nvSpPr>
            <p:cNvPr id="14" name="Google Shape;1201;p63">
              <a:extLst>
                <a:ext uri="{FF2B5EF4-FFF2-40B4-BE49-F238E27FC236}">
                  <a16:creationId xmlns:a16="http://schemas.microsoft.com/office/drawing/2014/main" id="{BD47737F-F081-3C87-5361-A56C8F082964}"/>
                </a:ext>
              </a:extLst>
            </p:cNvPr>
            <p:cNvSpPr/>
            <p:nvPr/>
          </p:nvSpPr>
          <p:spPr>
            <a:xfrm>
              <a:off x="4616173" y="1954588"/>
              <a:ext cx="580500" cy="580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1217;p63">
              <a:extLst>
                <a:ext uri="{FF2B5EF4-FFF2-40B4-BE49-F238E27FC236}">
                  <a16:creationId xmlns:a16="http://schemas.microsoft.com/office/drawing/2014/main" id="{8F547F26-27C9-B04D-2259-2AAAF8D15CB2}"/>
                </a:ext>
              </a:extLst>
            </p:cNvPr>
            <p:cNvGrpSpPr/>
            <p:nvPr/>
          </p:nvGrpSpPr>
          <p:grpSpPr>
            <a:xfrm>
              <a:off x="4744971" y="2104569"/>
              <a:ext cx="327588" cy="280537"/>
              <a:chOff x="1412450" y="1954475"/>
              <a:chExt cx="297750" cy="296175"/>
            </a:xfrm>
          </p:grpSpPr>
          <p:sp>
            <p:nvSpPr>
              <p:cNvPr id="31" name="Google Shape;1218;p63">
                <a:extLst>
                  <a:ext uri="{FF2B5EF4-FFF2-40B4-BE49-F238E27FC236}">
                    <a16:creationId xmlns:a16="http://schemas.microsoft.com/office/drawing/2014/main" id="{099F4F5B-548A-EA34-31F8-2D28B8473EF7}"/>
                  </a:ext>
                </a:extLst>
              </p:cNvPr>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19;p63">
                <a:extLst>
                  <a:ext uri="{FF2B5EF4-FFF2-40B4-BE49-F238E27FC236}">
                    <a16:creationId xmlns:a16="http://schemas.microsoft.com/office/drawing/2014/main" id="{49E4F892-29C4-B69F-8F13-A2F1586C92AD}"/>
                  </a:ext>
                </a:extLst>
              </p:cNvPr>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 name="Google Shape;1197;p63">
            <a:extLst>
              <a:ext uri="{FF2B5EF4-FFF2-40B4-BE49-F238E27FC236}">
                <a16:creationId xmlns:a16="http://schemas.microsoft.com/office/drawing/2014/main" id="{B41A661F-7516-F74B-46A9-7A6387796FF3}"/>
              </a:ext>
            </a:extLst>
          </p:cNvPr>
          <p:cNvSpPr txBox="1"/>
          <p:nvPr/>
        </p:nvSpPr>
        <p:spPr>
          <a:xfrm>
            <a:off x="5282115" y="1433265"/>
            <a:ext cx="3446652" cy="615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1200"/>
              </a:spcAft>
              <a:buNone/>
            </a:pPr>
            <a:r>
              <a:rPr lang="en-US">
                <a:solidFill>
                  <a:schemeClr val="dk1"/>
                </a:solidFill>
                <a:latin typeface="Open Sans"/>
                <a:ea typeface="Open Sans"/>
                <a:cs typeface="Open Sans"/>
                <a:sym typeface="Open Sans"/>
              </a:rPr>
              <a:t>Biểu diễn tài liệu và truy vấn dưới dạng các vector có trọng số.</a:t>
            </a:r>
            <a:endParaRPr>
              <a:solidFill>
                <a:schemeClr val="dk1"/>
              </a:solidFill>
              <a:latin typeface="Open Sans"/>
              <a:ea typeface="Open Sans"/>
              <a:cs typeface="Open Sans"/>
              <a:sym typeface="Open Sans"/>
            </a:endParaRPr>
          </a:p>
        </p:txBody>
      </p:sp>
      <p:cxnSp>
        <p:nvCxnSpPr>
          <p:cNvPr id="38" name="Đường nối Thẳng 37">
            <a:extLst>
              <a:ext uri="{FF2B5EF4-FFF2-40B4-BE49-F238E27FC236}">
                <a16:creationId xmlns:a16="http://schemas.microsoft.com/office/drawing/2014/main" id="{A84DE153-E31B-ED63-C308-0D662932415B}"/>
              </a:ext>
            </a:extLst>
          </p:cNvPr>
          <p:cNvCxnSpPr/>
          <p:nvPr/>
        </p:nvCxnSpPr>
        <p:spPr>
          <a:xfrm>
            <a:off x="1525917" y="1631377"/>
            <a:ext cx="0" cy="1836235"/>
          </a:xfrm>
          <a:prstGeom prst="line">
            <a:avLst/>
          </a:prstGeom>
          <a:ln w="19050"/>
        </p:spPr>
        <p:style>
          <a:lnRef idx="1">
            <a:schemeClr val="dk1"/>
          </a:lnRef>
          <a:fillRef idx="0">
            <a:schemeClr val="dk1"/>
          </a:fillRef>
          <a:effectRef idx="0">
            <a:schemeClr val="dk1"/>
          </a:effectRef>
          <a:fontRef idx="minor">
            <a:schemeClr val="tx1"/>
          </a:fontRef>
        </p:style>
      </p:cxnSp>
      <p:cxnSp>
        <p:nvCxnSpPr>
          <p:cNvPr id="39" name="Đường nối Thẳng 38">
            <a:extLst>
              <a:ext uri="{FF2B5EF4-FFF2-40B4-BE49-F238E27FC236}">
                <a16:creationId xmlns:a16="http://schemas.microsoft.com/office/drawing/2014/main" id="{02E7194C-D3DD-D1B6-E361-4BD0878C5342}"/>
              </a:ext>
            </a:extLst>
          </p:cNvPr>
          <p:cNvCxnSpPr>
            <a:cxnSpLocks/>
          </p:cNvCxnSpPr>
          <p:nvPr/>
        </p:nvCxnSpPr>
        <p:spPr>
          <a:xfrm flipH="1">
            <a:off x="1525917" y="3467612"/>
            <a:ext cx="2081561"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0" name="Đường nối Thẳng 39">
            <a:extLst>
              <a:ext uri="{FF2B5EF4-FFF2-40B4-BE49-F238E27FC236}">
                <a16:creationId xmlns:a16="http://schemas.microsoft.com/office/drawing/2014/main" id="{9F77AB7E-4B7B-1428-ECB7-88C0DC287232}"/>
              </a:ext>
            </a:extLst>
          </p:cNvPr>
          <p:cNvCxnSpPr>
            <a:cxnSpLocks/>
          </p:cNvCxnSpPr>
          <p:nvPr/>
        </p:nvCxnSpPr>
        <p:spPr>
          <a:xfrm flipH="1">
            <a:off x="165469" y="3467612"/>
            <a:ext cx="1360448" cy="988741"/>
          </a:xfrm>
          <a:prstGeom prst="line">
            <a:avLst/>
          </a:prstGeom>
          <a:ln w="19050"/>
        </p:spPr>
        <p:style>
          <a:lnRef idx="1">
            <a:schemeClr val="dk1"/>
          </a:lnRef>
          <a:fillRef idx="0">
            <a:schemeClr val="dk1"/>
          </a:fillRef>
          <a:effectRef idx="0">
            <a:schemeClr val="dk1"/>
          </a:effectRef>
          <a:fontRef idx="minor">
            <a:schemeClr val="tx1"/>
          </a:fontRef>
        </p:style>
      </p:cxnSp>
      <p:cxnSp>
        <p:nvCxnSpPr>
          <p:cNvPr id="41" name="Đường nối Thẳng 40">
            <a:extLst>
              <a:ext uri="{FF2B5EF4-FFF2-40B4-BE49-F238E27FC236}">
                <a16:creationId xmlns:a16="http://schemas.microsoft.com/office/drawing/2014/main" id="{AF4D4C30-4566-7DC0-F659-2FB58072CABA}"/>
              </a:ext>
            </a:extLst>
          </p:cNvPr>
          <p:cNvCxnSpPr>
            <a:cxnSpLocks/>
          </p:cNvCxnSpPr>
          <p:nvPr/>
        </p:nvCxnSpPr>
        <p:spPr>
          <a:xfrm flipH="1">
            <a:off x="1525916" y="2397095"/>
            <a:ext cx="1032416" cy="1070518"/>
          </a:xfrm>
          <a:prstGeom prst="line">
            <a:avLst/>
          </a:prstGeom>
          <a:ln w="9525">
            <a:prstDash val="dash"/>
          </a:ln>
        </p:spPr>
        <p:style>
          <a:lnRef idx="1">
            <a:schemeClr val="dk1"/>
          </a:lnRef>
          <a:fillRef idx="0">
            <a:schemeClr val="dk1"/>
          </a:fillRef>
          <a:effectRef idx="0">
            <a:schemeClr val="dk1"/>
          </a:effectRef>
          <a:fontRef idx="minor">
            <a:schemeClr val="tx1"/>
          </a:fontRef>
        </p:style>
      </p:cxnSp>
      <p:cxnSp>
        <p:nvCxnSpPr>
          <p:cNvPr id="42" name="Đường nối Thẳng 41">
            <a:extLst>
              <a:ext uri="{FF2B5EF4-FFF2-40B4-BE49-F238E27FC236}">
                <a16:creationId xmlns:a16="http://schemas.microsoft.com/office/drawing/2014/main" id="{10662568-465C-E8B5-BF17-C1CD138B062F}"/>
              </a:ext>
            </a:extLst>
          </p:cNvPr>
          <p:cNvCxnSpPr>
            <a:cxnSpLocks/>
          </p:cNvCxnSpPr>
          <p:nvPr/>
        </p:nvCxnSpPr>
        <p:spPr>
          <a:xfrm flipH="1">
            <a:off x="1525915" y="2794821"/>
            <a:ext cx="1891991" cy="672791"/>
          </a:xfrm>
          <a:prstGeom prst="line">
            <a:avLst/>
          </a:prstGeom>
          <a:ln w="9525"/>
        </p:spPr>
        <p:style>
          <a:lnRef idx="1">
            <a:schemeClr val="dk1"/>
          </a:lnRef>
          <a:fillRef idx="0">
            <a:schemeClr val="dk1"/>
          </a:fillRef>
          <a:effectRef idx="0">
            <a:schemeClr val="dk1"/>
          </a:effectRef>
          <a:fontRef idx="minor">
            <a:schemeClr val="tx1"/>
          </a:fontRef>
        </p:style>
      </p:cxnSp>
      <p:sp>
        <p:nvSpPr>
          <p:cNvPr id="43" name="Cung 42">
            <a:extLst>
              <a:ext uri="{FF2B5EF4-FFF2-40B4-BE49-F238E27FC236}">
                <a16:creationId xmlns:a16="http://schemas.microsoft.com/office/drawing/2014/main" id="{6A21FBC2-3756-FF8B-A6D3-8CEEE2A0536F}"/>
              </a:ext>
            </a:extLst>
          </p:cNvPr>
          <p:cNvSpPr/>
          <p:nvPr/>
        </p:nvSpPr>
        <p:spPr>
          <a:xfrm>
            <a:off x="1845129" y="2954649"/>
            <a:ext cx="393992" cy="475783"/>
          </a:xfrm>
          <a:prstGeom prst="arc">
            <a:avLst>
              <a:gd name="adj1" fmla="val 16200000"/>
              <a:gd name="adj2" fmla="val 496588"/>
            </a:avLst>
          </a:prstGeom>
          <a:ln w="127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44" name="Hộp Văn bản 43">
            <a:extLst>
              <a:ext uri="{FF2B5EF4-FFF2-40B4-BE49-F238E27FC236}">
                <a16:creationId xmlns:a16="http://schemas.microsoft.com/office/drawing/2014/main" id="{23ED0CB4-D879-0CE8-36AD-E303A2949EC8}"/>
              </a:ext>
            </a:extLst>
          </p:cNvPr>
          <p:cNvSpPr txBox="1"/>
          <p:nvPr/>
        </p:nvSpPr>
        <p:spPr>
          <a:xfrm>
            <a:off x="1410227" y="3572437"/>
            <a:ext cx="631897" cy="307777"/>
          </a:xfrm>
          <a:prstGeom prst="rect">
            <a:avLst/>
          </a:prstGeom>
          <a:noFill/>
        </p:spPr>
        <p:txBody>
          <a:bodyPr wrap="square" rtlCol="0">
            <a:spAutoFit/>
          </a:bodyPr>
          <a:lstStyle/>
          <a:p>
            <a:pPr algn="ctr"/>
            <a:r>
              <a:rPr lang="en-US"/>
              <a:t>Doc3</a:t>
            </a:r>
          </a:p>
        </p:txBody>
      </p:sp>
      <p:sp>
        <p:nvSpPr>
          <p:cNvPr id="45" name="Hộp Văn bản 44">
            <a:extLst>
              <a:ext uri="{FF2B5EF4-FFF2-40B4-BE49-F238E27FC236}">
                <a16:creationId xmlns:a16="http://schemas.microsoft.com/office/drawing/2014/main" id="{BC98A486-6F29-915A-2DB0-B115D12EC9CB}"/>
              </a:ext>
            </a:extLst>
          </p:cNvPr>
          <p:cNvSpPr txBox="1"/>
          <p:nvPr/>
        </p:nvSpPr>
        <p:spPr>
          <a:xfrm>
            <a:off x="1574002" y="1684129"/>
            <a:ext cx="631897" cy="307777"/>
          </a:xfrm>
          <a:prstGeom prst="rect">
            <a:avLst/>
          </a:prstGeom>
          <a:noFill/>
        </p:spPr>
        <p:txBody>
          <a:bodyPr wrap="square" rtlCol="0">
            <a:spAutoFit/>
          </a:bodyPr>
          <a:lstStyle/>
          <a:p>
            <a:pPr algn="ctr"/>
            <a:r>
              <a:rPr lang="en-US"/>
              <a:t>Doc2</a:t>
            </a:r>
          </a:p>
        </p:txBody>
      </p:sp>
      <p:sp>
        <p:nvSpPr>
          <p:cNvPr id="46" name="Hộp Văn bản 45">
            <a:extLst>
              <a:ext uri="{FF2B5EF4-FFF2-40B4-BE49-F238E27FC236}">
                <a16:creationId xmlns:a16="http://schemas.microsoft.com/office/drawing/2014/main" id="{26771945-806E-8F64-F74F-079F506BF8AA}"/>
              </a:ext>
            </a:extLst>
          </p:cNvPr>
          <p:cNvSpPr txBox="1"/>
          <p:nvPr/>
        </p:nvSpPr>
        <p:spPr>
          <a:xfrm>
            <a:off x="2253984" y="2113478"/>
            <a:ext cx="631897" cy="307777"/>
          </a:xfrm>
          <a:prstGeom prst="rect">
            <a:avLst/>
          </a:prstGeom>
          <a:noFill/>
        </p:spPr>
        <p:txBody>
          <a:bodyPr wrap="square" rtlCol="0">
            <a:spAutoFit/>
          </a:bodyPr>
          <a:lstStyle/>
          <a:p>
            <a:pPr algn="ctr"/>
            <a:r>
              <a:rPr lang="en-US"/>
              <a:t>Doc1</a:t>
            </a:r>
          </a:p>
        </p:txBody>
      </p:sp>
      <p:cxnSp>
        <p:nvCxnSpPr>
          <p:cNvPr id="47" name="Đường nối Thẳng 46">
            <a:extLst>
              <a:ext uri="{FF2B5EF4-FFF2-40B4-BE49-F238E27FC236}">
                <a16:creationId xmlns:a16="http://schemas.microsoft.com/office/drawing/2014/main" id="{4F7E6550-3277-F0DC-DD04-06A003182473}"/>
              </a:ext>
            </a:extLst>
          </p:cNvPr>
          <p:cNvCxnSpPr>
            <a:cxnSpLocks/>
            <a:stCxn id="45" idx="2"/>
          </p:cNvCxnSpPr>
          <p:nvPr/>
        </p:nvCxnSpPr>
        <p:spPr>
          <a:xfrm flipH="1">
            <a:off x="1527784" y="1991906"/>
            <a:ext cx="362167" cy="1483119"/>
          </a:xfrm>
          <a:prstGeom prst="line">
            <a:avLst/>
          </a:prstGeom>
          <a:ln w="9525">
            <a:prstDash val="dash"/>
          </a:ln>
        </p:spPr>
        <p:style>
          <a:lnRef idx="1">
            <a:schemeClr val="dk1"/>
          </a:lnRef>
          <a:fillRef idx="0">
            <a:schemeClr val="dk1"/>
          </a:fillRef>
          <a:effectRef idx="0">
            <a:schemeClr val="dk1"/>
          </a:effectRef>
          <a:fontRef idx="minor">
            <a:schemeClr val="tx1"/>
          </a:fontRef>
        </p:style>
      </p:cxnSp>
      <p:sp>
        <p:nvSpPr>
          <p:cNvPr id="48" name="Hộp Văn bản 47">
            <a:extLst>
              <a:ext uri="{FF2B5EF4-FFF2-40B4-BE49-F238E27FC236}">
                <a16:creationId xmlns:a16="http://schemas.microsoft.com/office/drawing/2014/main" id="{E14A6B61-21B2-DBAC-FE87-2C7DF6283A60}"/>
              </a:ext>
            </a:extLst>
          </p:cNvPr>
          <p:cNvSpPr txBox="1"/>
          <p:nvPr/>
        </p:nvSpPr>
        <p:spPr>
          <a:xfrm>
            <a:off x="2454726" y="3597341"/>
            <a:ext cx="631897" cy="307777"/>
          </a:xfrm>
          <a:prstGeom prst="rect">
            <a:avLst/>
          </a:prstGeom>
          <a:noFill/>
        </p:spPr>
        <p:txBody>
          <a:bodyPr wrap="square" rtlCol="0">
            <a:spAutoFit/>
          </a:bodyPr>
          <a:lstStyle/>
          <a:p>
            <a:pPr algn="ctr"/>
            <a:r>
              <a:rPr lang="en-US"/>
              <a:t>Doc4</a:t>
            </a:r>
          </a:p>
        </p:txBody>
      </p:sp>
      <p:sp>
        <p:nvSpPr>
          <p:cNvPr id="49" name="Hộp Văn bản 48">
            <a:extLst>
              <a:ext uri="{FF2B5EF4-FFF2-40B4-BE49-F238E27FC236}">
                <a16:creationId xmlns:a16="http://schemas.microsoft.com/office/drawing/2014/main" id="{C6ED3A5D-F4B6-D214-6900-8651CDA509D2}"/>
              </a:ext>
            </a:extLst>
          </p:cNvPr>
          <p:cNvSpPr txBox="1"/>
          <p:nvPr/>
        </p:nvSpPr>
        <p:spPr>
          <a:xfrm>
            <a:off x="1889950" y="3966841"/>
            <a:ext cx="631897" cy="307777"/>
          </a:xfrm>
          <a:prstGeom prst="rect">
            <a:avLst/>
          </a:prstGeom>
          <a:noFill/>
        </p:spPr>
        <p:txBody>
          <a:bodyPr wrap="square" rtlCol="0">
            <a:spAutoFit/>
          </a:bodyPr>
          <a:lstStyle/>
          <a:p>
            <a:pPr algn="ctr"/>
            <a:r>
              <a:rPr lang="en-US"/>
              <a:t>Doc5</a:t>
            </a:r>
          </a:p>
        </p:txBody>
      </p:sp>
      <p:sp>
        <p:nvSpPr>
          <p:cNvPr id="50" name="Hộp Văn bản 49">
            <a:extLst>
              <a:ext uri="{FF2B5EF4-FFF2-40B4-BE49-F238E27FC236}">
                <a16:creationId xmlns:a16="http://schemas.microsoft.com/office/drawing/2014/main" id="{147326D9-A673-2594-05AD-9B89FCA4AD3B}"/>
              </a:ext>
            </a:extLst>
          </p:cNvPr>
          <p:cNvSpPr txBox="1"/>
          <p:nvPr/>
        </p:nvSpPr>
        <p:spPr>
          <a:xfrm>
            <a:off x="3067571" y="3143476"/>
            <a:ext cx="631897" cy="307777"/>
          </a:xfrm>
          <a:prstGeom prst="rect">
            <a:avLst/>
          </a:prstGeom>
          <a:noFill/>
        </p:spPr>
        <p:txBody>
          <a:bodyPr wrap="square" rtlCol="0">
            <a:spAutoFit/>
          </a:bodyPr>
          <a:lstStyle/>
          <a:p>
            <a:pPr algn="ctr"/>
            <a:r>
              <a:rPr lang="en-US"/>
              <a:t>Doc6</a:t>
            </a:r>
          </a:p>
        </p:txBody>
      </p:sp>
      <p:sp>
        <p:nvSpPr>
          <p:cNvPr id="51" name="Hộp Văn bản 50">
            <a:extLst>
              <a:ext uri="{FF2B5EF4-FFF2-40B4-BE49-F238E27FC236}">
                <a16:creationId xmlns:a16="http://schemas.microsoft.com/office/drawing/2014/main" id="{13B1250E-48FD-8D22-301F-E94F6E1D9A8B}"/>
              </a:ext>
            </a:extLst>
          </p:cNvPr>
          <p:cNvSpPr txBox="1"/>
          <p:nvPr/>
        </p:nvSpPr>
        <p:spPr>
          <a:xfrm>
            <a:off x="3077272" y="2507483"/>
            <a:ext cx="768945" cy="307777"/>
          </a:xfrm>
          <a:prstGeom prst="rect">
            <a:avLst/>
          </a:prstGeom>
          <a:noFill/>
        </p:spPr>
        <p:txBody>
          <a:bodyPr wrap="square" rtlCol="0">
            <a:spAutoFit/>
          </a:bodyPr>
          <a:lstStyle/>
          <a:p>
            <a:pPr algn="ctr"/>
            <a:r>
              <a:rPr lang="en-US">
                <a:solidFill>
                  <a:srgbClr val="00B0F0"/>
                </a:solidFill>
              </a:rPr>
              <a:t>Query</a:t>
            </a:r>
          </a:p>
        </p:txBody>
      </p:sp>
      <p:cxnSp>
        <p:nvCxnSpPr>
          <p:cNvPr id="52" name="Đường nối Thẳng 51">
            <a:extLst>
              <a:ext uri="{FF2B5EF4-FFF2-40B4-BE49-F238E27FC236}">
                <a16:creationId xmlns:a16="http://schemas.microsoft.com/office/drawing/2014/main" id="{13216EB2-912E-CF78-60E6-9364023731CC}"/>
              </a:ext>
            </a:extLst>
          </p:cNvPr>
          <p:cNvCxnSpPr>
            <a:cxnSpLocks/>
            <a:stCxn id="50" idx="1"/>
          </p:cNvCxnSpPr>
          <p:nvPr/>
        </p:nvCxnSpPr>
        <p:spPr>
          <a:xfrm flipH="1">
            <a:off x="1547861" y="3297365"/>
            <a:ext cx="1519710" cy="157402"/>
          </a:xfrm>
          <a:prstGeom prst="line">
            <a:avLst/>
          </a:prstGeom>
          <a:ln w="9525">
            <a:prstDash val="dash"/>
          </a:ln>
        </p:spPr>
        <p:style>
          <a:lnRef idx="1">
            <a:schemeClr val="dk1"/>
          </a:lnRef>
          <a:fillRef idx="0">
            <a:schemeClr val="dk1"/>
          </a:fillRef>
          <a:effectRef idx="0">
            <a:schemeClr val="dk1"/>
          </a:effectRef>
          <a:fontRef idx="minor">
            <a:schemeClr val="tx1"/>
          </a:fontRef>
        </p:style>
      </p:cxnSp>
      <p:grpSp>
        <p:nvGrpSpPr>
          <p:cNvPr id="53" name="Nhóm 52">
            <a:extLst>
              <a:ext uri="{FF2B5EF4-FFF2-40B4-BE49-F238E27FC236}">
                <a16:creationId xmlns:a16="http://schemas.microsoft.com/office/drawing/2014/main" id="{1B5F948B-2264-9F7E-3551-4397D5F08467}"/>
              </a:ext>
            </a:extLst>
          </p:cNvPr>
          <p:cNvGrpSpPr/>
          <p:nvPr/>
        </p:nvGrpSpPr>
        <p:grpSpPr>
          <a:xfrm>
            <a:off x="2912825" y="1440452"/>
            <a:ext cx="1625371" cy="307777"/>
            <a:chOff x="5138552" y="1599054"/>
            <a:chExt cx="1825685" cy="307777"/>
          </a:xfrm>
        </p:grpSpPr>
        <p:sp>
          <p:nvSpPr>
            <p:cNvPr id="54" name="Hình chữ nhật: Góc Tròn 53">
              <a:extLst>
                <a:ext uri="{FF2B5EF4-FFF2-40B4-BE49-F238E27FC236}">
                  <a16:creationId xmlns:a16="http://schemas.microsoft.com/office/drawing/2014/main" id="{D14DA4DA-E041-8DB4-352C-ECDC6FF0152F}"/>
                </a:ext>
              </a:extLst>
            </p:cNvPr>
            <p:cNvSpPr/>
            <p:nvPr/>
          </p:nvSpPr>
          <p:spPr>
            <a:xfrm>
              <a:off x="5285678" y="1599054"/>
              <a:ext cx="1531434" cy="307777"/>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ộp Văn bản 54">
              <a:extLst>
                <a:ext uri="{FF2B5EF4-FFF2-40B4-BE49-F238E27FC236}">
                  <a16:creationId xmlns:a16="http://schemas.microsoft.com/office/drawing/2014/main" id="{B10910C1-F285-B0BE-79A4-C1533561FCF6}"/>
                </a:ext>
              </a:extLst>
            </p:cNvPr>
            <p:cNvSpPr txBox="1"/>
            <p:nvPr/>
          </p:nvSpPr>
          <p:spPr>
            <a:xfrm>
              <a:off x="5138552" y="1599054"/>
              <a:ext cx="1825685" cy="307777"/>
            </a:xfrm>
            <a:prstGeom prst="rect">
              <a:avLst/>
            </a:prstGeom>
            <a:noFill/>
            <a:ln>
              <a:noFill/>
            </a:ln>
          </p:spPr>
          <p:txBody>
            <a:bodyPr wrap="square" rtlCol="0">
              <a:spAutoFit/>
            </a:bodyPr>
            <a:lstStyle/>
            <a:p>
              <a:pPr algn="ctr"/>
              <a:r>
                <a:rPr lang="en-US"/>
                <a:t>Cosine Similarity</a:t>
              </a:r>
            </a:p>
          </p:txBody>
        </p:sp>
      </p:grpSp>
      <p:cxnSp>
        <p:nvCxnSpPr>
          <p:cNvPr id="56" name="Đường kết nối Mũi tên Thẳng 55">
            <a:extLst>
              <a:ext uri="{FF2B5EF4-FFF2-40B4-BE49-F238E27FC236}">
                <a16:creationId xmlns:a16="http://schemas.microsoft.com/office/drawing/2014/main" id="{3038AE71-91F1-7120-6D9F-300B392B8AEA}"/>
              </a:ext>
            </a:extLst>
          </p:cNvPr>
          <p:cNvCxnSpPr>
            <a:cxnSpLocks/>
            <a:stCxn id="54" idx="2"/>
          </p:cNvCxnSpPr>
          <p:nvPr/>
        </p:nvCxnSpPr>
        <p:spPr>
          <a:xfrm flipH="1">
            <a:off x="2187219" y="1748229"/>
            <a:ext cx="1538292" cy="128102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7892957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heel(1)">
                                      <p:cBhvr>
                                        <p:cTn id="7" dur="2000"/>
                                        <p:tgtEl>
                                          <p:spTgt spid="3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heel(1)">
                                      <p:cBhvr>
                                        <p:cTn id="10" dur="2000"/>
                                        <p:tgtEl>
                                          <p:spTgt spid="7"/>
                                        </p:tgtEl>
                                      </p:cBhvr>
                                    </p:animEffect>
                                  </p:childTnLst>
                                </p:cTn>
                              </p:par>
                            </p:childTnLst>
                          </p:cTn>
                        </p:par>
                        <p:par>
                          <p:cTn id="11" fill="hold">
                            <p:stCondLst>
                              <p:cond delay="2000"/>
                            </p:stCondLst>
                            <p:childTnLst>
                              <p:par>
                                <p:cTn id="12" presetID="10" presetClass="entr" presetSubtype="0" fill="hold" nodeType="afterEffect">
                                  <p:stCondLst>
                                    <p:cond delay="0"/>
                                  </p:stCondLst>
                                  <p:iterate type="wd">
                                    <p:tmPct val="7000"/>
                                  </p:iterate>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500"/>
                                        <p:tgtEl>
                                          <p:spTgt spid="5">
                                            <p:txEl>
                                              <p:pRg st="0" end="0"/>
                                            </p:txEl>
                                          </p:spTgt>
                                        </p:tgtEl>
                                      </p:cBhvr>
                                    </p:animEffect>
                                  </p:childTnLst>
                                </p:cTn>
                              </p:par>
                            </p:childTnLst>
                          </p:cTn>
                        </p:par>
                        <p:par>
                          <p:cTn id="15" fill="hold">
                            <p:stCondLst>
                              <p:cond delay="2990"/>
                            </p:stCondLst>
                            <p:childTnLst>
                              <p:par>
                                <p:cTn id="16" presetID="10" presetClass="entr" presetSubtype="0" fill="hold" nodeType="after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par>
                                <p:cTn id="19" presetID="10"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500"/>
                                        <p:tgtEl>
                                          <p:spTgt spid="40"/>
                                        </p:tgtEl>
                                      </p:cBhvr>
                                    </p:animEffect>
                                  </p:childTnLst>
                                </p:cTn>
                              </p:par>
                              <p:par>
                                <p:cTn id="22" presetID="10" presetClass="entr" presetSubtype="0" fill="hold"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childTnLst>
                          </p:cTn>
                        </p:par>
                        <p:par>
                          <p:cTn id="25" fill="hold">
                            <p:stCondLst>
                              <p:cond delay="3490"/>
                            </p:stCondLst>
                            <p:childTnLst>
                              <p:par>
                                <p:cTn id="26" presetID="10" presetClass="entr" presetSubtype="0" fill="hold" nodeType="after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fade">
                                      <p:cBhvr>
                                        <p:cTn id="28" dur="500"/>
                                        <p:tgtEl>
                                          <p:spTgt spid="52"/>
                                        </p:tgtEl>
                                      </p:cBhvr>
                                    </p:animEffect>
                                  </p:childTnLst>
                                </p:cTn>
                              </p:par>
                              <p:par>
                                <p:cTn id="29" presetID="10"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500"/>
                                        <p:tgtEl>
                                          <p:spTgt spid="47"/>
                                        </p:tgtEl>
                                      </p:cBhvr>
                                    </p:animEffect>
                                  </p:childTnLst>
                                </p:cTn>
                              </p:par>
                              <p:par>
                                <p:cTn id="32" presetID="10" presetClass="entr" presetSubtype="0" fill="hold" nodeType="with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fade">
                                      <p:cBhvr>
                                        <p:cTn id="34" dur="500"/>
                                        <p:tgtEl>
                                          <p:spTgt spid="4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fade">
                                      <p:cBhvr>
                                        <p:cTn id="40" dur="500"/>
                                        <p:tgtEl>
                                          <p:spTgt spid="4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500"/>
                                        <p:tgtEl>
                                          <p:spTgt spid="5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fade">
                                      <p:cBhvr>
                                        <p:cTn id="49" dur="500"/>
                                        <p:tgtEl>
                                          <p:spTgt spid="4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childTnLst>
                          </p:cTn>
                        </p:par>
                        <p:par>
                          <p:cTn id="53" fill="hold">
                            <p:stCondLst>
                              <p:cond delay="3990"/>
                            </p:stCondLst>
                            <p:childTnLst>
                              <p:par>
                                <p:cTn id="54" presetID="10" presetClass="entr" presetSubtype="0" fill="hold" nodeType="after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fade">
                                      <p:cBhvr>
                                        <p:cTn id="56" dur="500"/>
                                        <p:tgtEl>
                                          <p:spTgt spid="4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1"/>
                                        </p:tgtEl>
                                        <p:attrNameLst>
                                          <p:attrName>style.visibility</p:attrName>
                                        </p:attrNameLst>
                                      </p:cBhvr>
                                      <p:to>
                                        <p:strVal val="visible"/>
                                      </p:to>
                                    </p:set>
                                    <p:animEffect transition="in" filter="fade">
                                      <p:cBhvr>
                                        <p:cTn id="59" dur="500"/>
                                        <p:tgtEl>
                                          <p:spTgt spid="51"/>
                                        </p:tgtEl>
                                      </p:cBhvr>
                                    </p:animEffect>
                                  </p:childTnLst>
                                </p:cTn>
                              </p:par>
                            </p:childTnLst>
                          </p:cTn>
                        </p:par>
                      </p:childTnLst>
                    </p:cTn>
                  </p:par>
                  <p:par>
                    <p:cTn id="60" fill="hold">
                      <p:stCondLst>
                        <p:cond delay="indefinite"/>
                      </p:stCondLst>
                      <p:childTnLst>
                        <p:par>
                          <p:cTn id="61" fill="hold">
                            <p:stCondLst>
                              <p:cond delay="0"/>
                            </p:stCondLst>
                            <p:childTnLst>
                              <p:par>
                                <p:cTn id="62" presetID="21" presetClass="entr" presetSubtype="1" fill="hold" nodeType="click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wheel(1)">
                                      <p:cBhvr>
                                        <p:cTn id="64" dur="2000"/>
                                        <p:tgtEl>
                                          <p:spTgt spid="36"/>
                                        </p:tgtEl>
                                      </p:cBhvr>
                                    </p:animEffect>
                                  </p:childTnLst>
                                </p:cTn>
                              </p:par>
                              <p:par>
                                <p:cTn id="65" presetID="21" presetClass="entr" presetSubtype="1"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wheel(1)">
                                      <p:cBhvr>
                                        <p:cTn id="67" dur="2000"/>
                                        <p:tgtEl>
                                          <p:spTgt spid="9"/>
                                        </p:tgtEl>
                                      </p:cBhvr>
                                    </p:animEffect>
                                  </p:childTnLst>
                                </p:cTn>
                              </p:par>
                            </p:childTnLst>
                          </p:cTn>
                        </p:par>
                        <p:par>
                          <p:cTn id="68" fill="hold">
                            <p:stCondLst>
                              <p:cond delay="2000"/>
                            </p:stCondLst>
                            <p:childTnLst>
                              <p:par>
                                <p:cTn id="69" presetID="10" presetClass="entr" presetSubtype="0" fill="hold" grpId="0" nodeType="afterEffect">
                                  <p:stCondLst>
                                    <p:cond delay="0"/>
                                  </p:stCondLst>
                                  <p:iterate type="wd">
                                    <p:tmPct val="7000"/>
                                  </p:iterate>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childTnLst>
                          </p:cTn>
                        </p:par>
                        <p:par>
                          <p:cTn id="72" fill="hold">
                            <p:stCondLst>
                              <p:cond delay="3725"/>
                            </p:stCondLst>
                            <p:childTnLst>
                              <p:par>
                                <p:cTn id="73" presetID="10" presetClass="entr" presetSubtype="0" fill="hold" grpId="0" nodeType="after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fade">
                                      <p:cBhvr>
                                        <p:cTn id="75" dur="500"/>
                                        <p:tgtEl>
                                          <p:spTgt spid="43"/>
                                        </p:tgtEl>
                                      </p:cBhvr>
                                    </p:animEffect>
                                  </p:childTnLst>
                                </p:cTn>
                              </p:par>
                            </p:childTnLst>
                          </p:cTn>
                        </p:par>
                      </p:childTnLst>
                    </p:cTn>
                  </p:par>
                  <p:par>
                    <p:cTn id="76" fill="hold">
                      <p:stCondLst>
                        <p:cond delay="indefinite"/>
                      </p:stCondLst>
                      <p:childTnLst>
                        <p:par>
                          <p:cTn id="77" fill="hold">
                            <p:stCondLst>
                              <p:cond delay="0"/>
                            </p:stCondLst>
                            <p:childTnLst>
                              <p:par>
                                <p:cTn id="78" presetID="21" presetClass="entr" presetSubtype="1" fill="hold" nodeType="clickEffect">
                                  <p:stCondLst>
                                    <p:cond delay="0"/>
                                  </p:stCondLst>
                                  <p:childTnLst>
                                    <p:set>
                                      <p:cBhvr>
                                        <p:cTn id="79" dur="1" fill="hold">
                                          <p:stCondLst>
                                            <p:cond delay="0"/>
                                          </p:stCondLst>
                                        </p:cTn>
                                        <p:tgtEl>
                                          <p:spTgt spid="37"/>
                                        </p:tgtEl>
                                        <p:attrNameLst>
                                          <p:attrName>style.visibility</p:attrName>
                                        </p:attrNameLst>
                                      </p:cBhvr>
                                      <p:to>
                                        <p:strVal val="visible"/>
                                      </p:to>
                                    </p:set>
                                    <p:animEffect transition="in" filter="wheel(1)">
                                      <p:cBhvr>
                                        <p:cTn id="80" dur="2000"/>
                                        <p:tgtEl>
                                          <p:spTgt spid="37"/>
                                        </p:tgtEl>
                                      </p:cBhvr>
                                    </p:animEffect>
                                  </p:childTnLst>
                                </p:cTn>
                              </p:par>
                              <p:par>
                                <p:cTn id="81" presetID="21" presetClass="entr" presetSubtype="1" fill="hold" grpId="0" nodeType="withEffect">
                                  <p:stCondLst>
                                    <p:cond delay="0"/>
                                  </p:stCondLst>
                                  <p:childTnLst>
                                    <p:set>
                                      <p:cBhvr>
                                        <p:cTn id="82" dur="1" fill="hold">
                                          <p:stCondLst>
                                            <p:cond delay="0"/>
                                          </p:stCondLst>
                                        </p:cTn>
                                        <p:tgtEl>
                                          <p:spTgt spid="11"/>
                                        </p:tgtEl>
                                        <p:attrNameLst>
                                          <p:attrName>style.visibility</p:attrName>
                                        </p:attrNameLst>
                                      </p:cBhvr>
                                      <p:to>
                                        <p:strVal val="visible"/>
                                      </p:to>
                                    </p:set>
                                    <p:animEffect transition="in" filter="wheel(1)">
                                      <p:cBhvr>
                                        <p:cTn id="83" dur="2000"/>
                                        <p:tgtEl>
                                          <p:spTgt spid="11"/>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iterate type="wd">
                                    <p:tmPct val="10000"/>
                                  </p:iterate>
                                  <p:childTnLst>
                                    <p:set>
                                      <p:cBhvr>
                                        <p:cTn id="87" dur="1" fill="hold">
                                          <p:stCondLst>
                                            <p:cond delay="0"/>
                                          </p:stCondLst>
                                        </p:cTn>
                                        <p:tgtEl>
                                          <p:spTgt spid="12">
                                            <p:txEl>
                                              <p:pRg st="0" end="0"/>
                                            </p:txEl>
                                          </p:spTgt>
                                        </p:tgtEl>
                                        <p:attrNameLst>
                                          <p:attrName>style.visibility</p:attrName>
                                        </p:attrNameLst>
                                      </p:cBhvr>
                                      <p:to>
                                        <p:strVal val="visible"/>
                                      </p:to>
                                    </p:set>
                                    <p:animEffect transition="in" filter="fade">
                                      <p:cBhvr>
                                        <p:cTn id="88" dur="500"/>
                                        <p:tgtEl>
                                          <p:spTgt spid="12">
                                            <p:txEl>
                                              <p:pRg st="0" end="0"/>
                                            </p:txEl>
                                          </p:spTgt>
                                        </p:tgtEl>
                                      </p:cBhvr>
                                    </p:animEffect>
                                  </p:childTnLst>
                                </p:cTn>
                              </p:par>
                            </p:childTnLst>
                          </p:cTn>
                        </p:par>
                        <p:par>
                          <p:cTn id="89" fill="hold">
                            <p:stCondLst>
                              <p:cond delay="550"/>
                            </p:stCondLst>
                            <p:childTnLst>
                              <p:par>
                                <p:cTn id="90" presetID="10" presetClass="entr" presetSubtype="0" fill="hold" nodeType="afterEffect">
                                  <p:stCondLst>
                                    <p:cond delay="0"/>
                                  </p:stCondLst>
                                  <p:iterate type="wd">
                                    <p:tmPct val="10000"/>
                                  </p:iterate>
                                  <p:childTnLst>
                                    <p:set>
                                      <p:cBhvr>
                                        <p:cTn id="91" dur="1" fill="hold">
                                          <p:stCondLst>
                                            <p:cond delay="0"/>
                                          </p:stCondLst>
                                        </p:cTn>
                                        <p:tgtEl>
                                          <p:spTgt spid="12">
                                            <p:txEl>
                                              <p:pRg st="1" end="1"/>
                                            </p:txEl>
                                          </p:spTgt>
                                        </p:tgtEl>
                                        <p:attrNameLst>
                                          <p:attrName>style.visibility</p:attrName>
                                        </p:attrNameLst>
                                      </p:cBhvr>
                                      <p:to>
                                        <p:strVal val="visible"/>
                                      </p:to>
                                    </p:set>
                                    <p:animEffect transition="in" filter="fade">
                                      <p:cBhvr>
                                        <p:cTn id="92" dur="500"/>
                                        <p:tgtEl>
                                          <p:spTgt spid="12">
                                            <p:txEl>
                                              <p:pRg st="1" end="1"/>
                                            </p:txEl>
                                          </p:spTgt>
                                        </p:tgtEl>
                                      </p:cBhvr>
                                    </p:animEffect>
                                  </p:childTnLst>
                                </p:cTn>
                              </p:par>
                            </p:childTnLst>
                          </p:cTn>
                        </p:par>
                        <p:par>
                          <p:cTn id="93" fill="hold">
                            <p:stCondLst>
                              <p:cond delay="1250"/>
                            </p:stCondLst>
                            <p:childTnLst>
                              <p:par>
                                <p:cTn id="94" presetID="21" presetClass="entr" presetSubtype="1" fill="hold" nodeType="afterEffect">
                                  <p:stCondLst>
                                    <p:cond delay="0"/>
                                  </p:stCondLst>
                                  <p:childTnLst>
                                    <p:set>
                                      <p:cBhvr>
                                        <p:cTn id="95" dur="1" fill="hold">
                                          <p:stCondLst>
                                            <p:cond delay="0"/>
                                          </p:stCondLst>
                                        </p:cTn>
                                        <p:tgtEl>
                                          <p:spTgt spid="53"/>
                                        </p:tgtEl>
                                        <p:attrNameLst>
                                          <p:attrName>style.visibility</p:attrName>
                                        </p:attrNameLst>
                                      </p:cBhvr>
                                      <p:to>
                                        <p:strVal val="visible"/>
                                      </p:to>
                                    </p:set>
                                    <p:animEffect transition="in" filter="wheel(1)">
                                      <p:cBhvr>
                                        <p:cTn id="96" dur="2000"/>
                                        <p:tgtEl>
                                          <p:spTgt spid="53"/>
                                        </p:tgtEl>
                                      </p:cBhvr>
                                    </p:animEffect>
                                  </p:childTnLst>
                                </p:cTn>
                              </p:par>
                            </p:childTnLst>
                          </p:cTn>
                        </p:par>
                        <p:par>
                          <p:cTn id="97" fill="hold">
                            <p:stCondLst>
                              <p:cond delay="3250"/>
                            </p:stCondLst>
                            <p:childTnLst>
                              <p:par>
                                <p:cTn id="98" presetID="21" presetClass="entr" presetSubtype="1" fill="hold" nodeType="afterEffect">
                                  <p:stCondLst>
                                    <p:cond delay="0"/>
                                  </p:stCondLst>
                                  <p:childTnLst>
                                    <p:set>
                                      <p:cBhvr>
                                        <p:cTn id="99" dur="1" fill="hold">
                                          <p:stCondLst>
                                            <p:cond delay="0"/>
                                          </p:stCondLst>
                                        </p:cTn>
                                        <p:tgtEl>
                                          <p:spTgt spid="56"/>
                                        </p:tgtEl>
                                        <p:attrNameLst>
                                          <p:attrName>style.visibility</p:attrName>
                                        </p:attrNameLst>
                                      </p:cBhvr>
                                      <p:to>
                                        <p:strVal val="visible"/>
                                      </p:to>
                                    </p:set>
                                    <p:animEffect transition="in" filter="wheel(1)">
                                      <p:cBhvr>
                                        <p:cTn id="100" dur="2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43" grpId="0" animBg="1"/>
      <p:bldP spid="44" grpId="0"/>
      <p:bldP spid="45" grpId="0"/>
      <p:bldP spid="46" grpId="0"/>
      <p:bldP spid="48" grpId="0"/>
      <p:bldP spid="49" grpId="0"/>
      <p:bldP spid="50" grpId="0"/>
      <p:bldP spid="5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3"/>
        <p:cNvGrpSpPr/>
        <p:nvPr/>
      </p:nvGrpSpPr>
      <p:grpSpPr>
        <a:xfrm>
          <a:off x="0" y="0"/>
          <a:ext cx="0" cy="0"/>
          <a:chOff x="0" y="0"/>
          <a:chExt cx="0" cy="0"/>
        </a:xfrm>
      </p:grpSpPr>
      <p:cxnSp>
        <p:nvCxnSpPr>
          <p:cNvPr id="1246" name="Google Shape;1246;p65"/>
          <p:cNvCxnSpPr>
            <a:stCxn id="1247" idx="3"/>
            <a:endCxn id="1248" idx="1"/>
          </p:cNvCxnSpPr>
          <p:nvPr/>
        </p:nvCxnSpPr>
        <p:spPr>
          <a:xfrm>
            <a:off x="4325805" y="2023878"/>
            <a:ext cx="546712" cy="0"/>
          </a:xfrm>
          <a:prstGeom prst="straightConnector1">
            <a:avLst/>
          </a:prstGeom>
          <a:noFill/>
          <a:ln w="9525" cap="flat" cmpd="sng">
            <a:solidFill>
              <a:schemeClr val="dk1"/>
            </a:solidFill>
            <a:prstDash val="solid"/>
            <a:round/>
            <a:headEnd type="none" w="med" len="med"/>
            <a:tailEnd type="none" w="med" len="med"/>
          </a:ln>
        </p:spPr>
      </p:cxnSp>
      <p:cxnSp>
        <p:nvCxnSpPr>
          <p:cNvPr id="1249" name="Google Shape;1249;p65"/>
          <p:cNvCxnSpPr>
            <a:endCxn id="1250" idx="1"/>
          </p:cNvCxnSpPr>
          <p:nvPr/>
        </p:nvCxnSpPr>
        <p:spPr>
          <a:xfrm>
            <a:off x="-42414" y="2023878"/>
            <a:ext cx="948831" cy="0"/>
          </a:xfrm>
          <a:prstGeom prst="straightConnector1">
            <a:avLst/>
          </a:prstGeom>
          <a:noFill/>
          <a:ln w="9525" cap="flat" cmpd="sng">
            <a:solidFill>
              <a:schemeClr val="dk1"/>
            </a:solidFill>
            <a:prstDash val="solid"/>
            <a:round/>
            <a:headEnd type="none" w="med" len="med"/>
            <a:tailEnd type="none" w="med" len="med"/>
          </a:ln>
        </p:spPr>
      </p:cxnSp>
      <p:cxnSp>
        <p:nvCxnSpPr>
          <p:cNvPr id="1251" name="Google Shape;1251;p65"/>
          <p:cNvCxnSpPr>
            <a:stCxn id="1250" idx="3"/>
            <a:endCxn id="1247" idx="1"/>
          </p:cNvCxnSpPr>
          <p:nvPr/>
        </p:nvCxnSpPr>
        <p:spPr>
          <a:xfrm>
            <a:off x="2343255" y="2023878"/>
            <a:ext cx="545712" cy="0"/>
          </a:xfrm>
          <a:prstGeom prst="straightConnector1">
            <a:avLst/>
          </a:prstGeom>
          <a:noFill/>
          <a:ln w="9525" cap="flat" cmpd="sng">
            <a:solidFill>
              <a:schemeClr val="dk1"/>
            </a:solidFill>
            <a:prstDash val="solid"/>
            <a:round/>
            <a:headEnd type="none" w="med" len="med"/>
            <a:tailEnd type="none" w="med" len="med"/>
          </a:ln>
        </p:spPr>
      </p:cxnSp>
      <p:cxnSp>
        <p:nvCxnSpPr>
          <p:cNvPr id="1252" name="Google Shape;1252;p65"/>
          <p:cNvCxnSpPr>
            <a:stCxn id="1248" idx="3"/>
            <a:endCxn id="1253" idx="1"/>
          </p:cNvCxnSpPr>
          <p:nvPr/>
        </p:nvCxnSpPr>
        <p:spPr>
          <a:xfrm>
            <a:off x="6309355" y="2023878"/>
            <a:ext cx="546712" cy="0"/>
          </a:xfrm>
          <a:prstGeom prst="straightConnector1">
            <a:avLst/>
          </a:prstGeom>
          <a:noFill/>
          <a:ln w="9525" cap="flat" cmpd="sng">
            <a:solidFill>
              <a:schemeClr val="dk1"/>
            </a:solidFill>
            <a:prstDash val="solid"/>
            <a:round/>
            <a:headEnd type="none" w="med" len="med"/>
            <a:tailEnd type="none" w="med" len="med"/>
          </a:ln>
        </p:spPr>
      </p:cxnSp>
      <p:sp>
        <p:nvSpPr>
          <p:cNvPr id="1247" name="Google Shape;1247;p65"/>
          <p:cNvSpPr/>
          <p:nvPr/>
        </p:nvSpPr>
        <p:spPr>
          <a:xfrm>
            <a:off x="2888967" y="1287200"/>
            <a:ext cx="1436838" cy="1473356"/>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a:solidFill>
                  <a:schemeClr val="accent6"/>
                </a:solidFill>
              </a:rPr>
              <a:t>Lập chỉ mục</a:t>
            </a:r>
            <a:endParaRPr sz="1600" b="1">
              <a:solidFill>
                <a:schemeClr val="accent6"/>
              </a:solidFill>
            </a:endParaRPr>
          </a:p>
        </p:txBody>
      </p:sp>
      <p:sp>
        <p:nvSpPr>
          <p:cNvPr id="1248" name="Google Shape;1248;p65"/>
          <p:cNvSpPr/>
          <p:nvPr/>
        </p:nvSpPr>
        <p:spPr>
          <a:xfrm>
            <a:off x="4872517" y="1287200"/>
            <a:ext cx="1436838" cy="1473356"/>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a:solidFill>
                  <a:schemeClr val="accent6"/>
                </a:solidFill>
                <a:latin typeface="Baloo 2" panose="020B0604020202020204" charset="0"/>
                <a:cs typeface="Baloo 2" panose="020B0604020202020204" charset="0"/>
              </a:rPr>
              <a:t>Truy xuất chỉ mục</a:t>
            </a:r>
            <a:endParaRPr sz="1600" b="1">
              <a:solidFill>
                <a:schemeClr val="accent6"/>
              </a:solidFill>
              <a:latin typeface="Baloo 2" panose="020B0604020202020204" charset="0"/>
              <a:cs typeface="Baloo 2" panose="020B0604020202020204" charset="0"/>
            </a:endParaRPr>
          </a:p>
        </p:txBody>
      </p:sp>
      <p:sp>
        <p:nvSpPr>
          <p:cNvPr id="1253" name="Google Shape;1253;p65"/>
          <p:cNvSpPr/>
          <p:nvPr/>
        </p:nvSpPr>
        <p:spPr>
          <a:xfrm>
            <a:off x="6856067" y="1287200"/>
            <a:ext cx="1436838" cy="1473356"/>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a:solidFill>
                  <a:schemeClr val="accent6"/>
                </a:solidFill>
                <a:latin typeface="Baloo 2" panose="020B0604020202020204" charset="0"/>
                <a:cs typeface="Baloo 2" panose="020B0604020202020204" charset="0"/>
              </a:rPr>
              <a:t>Tính độ tương đồng &amp; xếp hạng</a:t>
            </a:r>
            <a:endParaRPr sz="1600" b="1">
              <a:solidFill>
                <a:schemeClr val="accent6"/>
              </a:solidFill>
              <a:latin typeface="Baloo 2" panose="020B0604020202020204" charset="0"/>
              <a:cs typeface="Baloo 2" panose="020B0604020202020204" charset="0"/>
            </a:endParaRPr>
          </a:p>
        </p:txBody>
      </p:sp>
      <p:cxnSp>
        <p:nvCxnSpPr>
          <p:cNvPr id="1262" name="Google Shape;1262;p65"/>
          <p:cNvCxnSpPr>
            <a:cxnSpLocks/>
            <a:stCxn id="1253" idx="3"/>
          </p:cNvCxnSpPr>
          <p:nvPr/>
        </p:nvCxnSpPr>
        <p:spPr>
          <a:xfrm>
            <a:off x="8292905" y="2023878"/>
            <a:ext cx="922131" cy="0"/>
          </a:xfrm>
          <a:prstGeom prst="straightConnector1">
            <a:avLst/>
          </a:prstGeom>
          <a:noFill/>
          <a:ln w="9525" cap="flat" cmpd="sng">
            <a:solidFill>
              <a:schemeClr val="dk1"/>
            </a:solidFill>
            <a:prstDash val="solid"/>
            <a:round/>
            <a:headEnd type="none" w="med" len="med"/>
            <a:tailEnd type="none" w="med" len="med"/>
          </a:ln>
        </p:spPr>
      </p:cxnSp>
      <p:sp>
        <p:nvSpPr>
          <p:cNvPr id="1250" name="Google Shape;1250;p65"/>
          <p:cNvSpPr/>
          <p:nvPr/>
        </p:nvSpPr>
        <p:spPr>
          <a:xfrm>
            <a:off x="906417" y="1287200"/>
            <a:ext cx="1436838" cy="1473356"/>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600" b="1">
                <a:solidFill>
                  <a:schemeClr val="accent6"/>
                </a:solidFill>
                <a:latin typeface="Baloo 2" panose="020B0604020202020204" charset="0"/>
                <a:cs typeface="Baloo 2" panose="020B0604020202020204" charset="0"/>
              </a:rPr>
              <a:t>Tiền xử lý dữ liệu</a:t>
            </a:r>
            <a:endParaRPr sz="1600" b="1">
              <a:solidFill>
                <a:schemeClr val="accent6"/>
              </a:solidFill>
              <a:latin typeface="Baloo 2" panose="020B0604020202020204" charset="0"/>
              <a:cs typeface="Baloo 2" panose="020B0604020202020204" charset="0"/>
            </a:endParaRPr>
          </a:p>
        </p:txBody>
      </p:sp>
      <p:sp>
        <p:nvSpPr>
          <p:cNvPr id="8" name="Tiêu đề 1">
            <a:extLst>
              <a:ext uri="{FF2B5EF4-FFF2-40B4-BE49-F238E27FC236}">
                <a16:creationId xmlns:a16="http://schemas.microsoft.com/office/drawing/2014/main" id="{6F5A057B-F274-2B31-4718-742D4FA57346}"/>
              </a:ext>
            </a:extLst>
          </p:cNvPr>
          <p:cNvSpPr txBox="1">
            <a:spLocks/>
          </p:cNvSpPr>
          <p:nvPr/>
        </p:nvSpPr>
        <p:spPr>
          <a:xfrm>
            <a:off x="713250" y="445025"/>
            <a:ext cx="7717500" cy="740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1pPr>
            <a:lvl2pPr marR="0" lvl="1"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2pPr>
            <a:lvl3pPr marR="0" lvl="2"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3pPr>
            <a:lvl4pPr marR="0" lvl="3"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4pPr>
            <a:lvl5pPr marR="0" lvl="4"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5pPr>
            <a:lvl6pPr marR="0" lvl="5"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6pPr>
            <a:lvl7pPr marR="0" lvl="6"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7pPr>
            <a:lvl8pPr marR="0" lvl="7"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8pPr>
            <a:lvl9pPr marR="0" lvl="8"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9pPr>
          </a:lstStyle>
          <a:p>
            <a:r>
              <a:rPr lang="en-US"/>
              <a:t>Thông tin chung</a:t>
            </a:r>
          </a:p>
        </p:txBody>
      </p:sp>
      <mc:AlternateContent xmlns:mc="http://schemas.openxmlformats.org/markup-compatibility/2006" xmlns:a14="http://schemas.microsoft.com/office/drawing/2010/main">
        <mc:Choice Requires="a14">
          <p:sp>
            <p:nvSpPr>
              <p:cNvPr id="12" name="Google Shape;1320;p68">
                <a:extLst>
                  <a:ext uri="{FF2B5EF4-FFF2-40B4-BE49-F238E27FC236}">
                    <a16:creationId xmlns:a16="http://schemas.microsoft.com/office/drawing/2014/main" id="{5CA197CD-4DBF-23B9-EE03-E295617214A6}"/>
                  </a:ext>
                </a:extLst>
              </p:cNvPr>
              <p:cNvSpPr/>
              <p:nvPr/>
            </p:nvSpPr>
            <p:spPr>
              <a:xfrm>
                <a:off x="488809" y="3119622"/>
                <a:ext cx="4383708" cy="1838829"/>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US" b="1">
                    <a:latin typeface="Baloo 2" panose="020B0604020202020204" charset="0"/>
                    <a:cs typeface="Baloo 2" panose="020B0604020202020204" charset="0"/>
                  </a:rPr>
                  <a:t>Tài liệu:</a:t>
                </a:r>
              </a:p>
              <a:p>
                <a:pPr marL="0" lvl="0" indent="0" rtl="0">
                  <a:lnSpc>
                    <a:spcPct val="150000"/>
                  </a:lnSpc>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vi-VN"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𝑆h𝑜𝑟𝑡𝑙𝑖𝑠𝑡</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𝑔𝑒𝑎𝑟𝑠</m:t>
                      </m:r>
                      <m:r>
                        <a:rPr lang="en-US" b="0" i="1" smtClean="0">
                          <a:latin typeface="Cambria Math" panose="02040503050406030204" pitchFamily="18" charset="0"/>
                        </a:rPr>
                        <m:t> </m:t>
                      </m:r>
                      <m:r>
                        <a:rPr lang="en-US" b="0" i="1" smtClean="0">
                          <a:latin typeface="Cambria Math" panose="02040503050406030204" pitchFamily="18" charset="0"/>
                        </a:rPr>
                        <m:t>𝑡h𝑎𝑡</m:t>
                      </m:r>
                      <m:r>
                        <a:rPr lang="en-US" b="0" i="1" smtClean="0">
                          <a:latin typeface="Cambria Math" panose="02040503050406030204" pitchFamily="18" charset="0"/>
                        </a:rPr>
                        <m:t> </m:t>
                      </m:r>
                      <m:r>
                        <a:rPr lang="en-US" b="0" i="1" smtClean="0">
                          <a:latin typeface="Cambria Math" panose="02040503050406030204" pitchFamily="18" charset="0"/>
                        </a:rPr>
                        <m:t>𝑑𝑎𝑚𝑎𝑔𝑒𝑑</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𝑓𝑖𝑟𝑒</m:t>
                      </m:r>
                      <m:r>
                        <a:rPr lang="en-US" b="0" i="1" smtClean="0">
                          <a:latin typeface="Cambria Math" panose="02040503050406030204" pitchFamily="18" charset="0"/>
                        </a:rPr>
                        <m:t>.</m:t>
                      </m:r>
                    </m:oMath>
                  </m:oMathPara>
                </a14:m>
                <a:endParaRPr lang="en-US">
                  <a:latin typeface="Baloo 2" panose="020B0604020202020204" charset="0"/>
                  <a:cs typeface="Baloo 2" panose="020B0604020202020204" charset="0"/>
                </a:endParaRPr>
              </a:p>
              <a:p>
                <a:pPr marL="0" lvl="0" indent="0" rtl="0">
                  <a:lnSpc>
                    <a:spcPct val="150000"/>
                  </a:lnSpc>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vi-VN"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𝐷𝑒𝑙𝑖𝑣𝑒𝑟𝑦</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𝑠𝑖𝑙𝑣𝑒𝑟</m:t>
                      </m:r>
                      <m:r>
                        <a:rPr lang="en-US" b="0" i="1" smtClean="0">
                          <a:latin typeface="Cambria Math" panose="02040503050406030204" pitchFamily="18" charset="0"/>
                        </a:rPr>
                        <m:t> </m:t>
                      </m:r>
                      <m:r>
                        <a:rPr lang="en-US" b="0" i="1" smtClean="0">
                          <a:latin typeface="Cambria Math" panose="02040503050406030204" pitchFamily="18" charset="0"/>
                        </a:rPr>
                        <m:t>𝑎𝑟𝑟𝑖𝑣𝑒𝑑</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𝑠𝑖𝑙𝑣𝑒𝑟</m:t>
                      </m:r>
                      <m:r>
                        <a:rPr lang="en-US" b="0" i="1" smtClean="0">
                          <a:latin typeface="Cambria Math" panose="02040503050406030204" pitchFamily="18" charset="0"/>
                        </a:rPr>
                        <m:t> </m:t>
                      </m:r>
                      <m:r>
                        <a:rPr lang="en-US" b="0" i="1" smtClean="0">
                          <a:latin typeface="Cambria Math" panose="02040503050406030204" pitchFamily="18" charset="0"/>
                        </a:rPr>
                        <m:t>𝑡𝑟𝑢𝑐𝑘</m:t>
                      </m:r>
                    </m:oMath>
                  </m:oMathPara>
                </a14:m>
                <a:endParaRPr lang="en-US">
                  <a:latin typeface="Baloo 2" panose="020B0604020202020204" charset="0"/>
                  <a:cs typeface="Baloo 2" panose="020B0604020202020204" charset="0"/>
                </a:endParaRPr>
              </a:p>
              <a:p>
                <a:pPr marL="0" lvl="0" indent="0" rtl="0">
                  <a:lnSpc>
                    <a:spcPct val="150000"/>
                  </a:lnSpc>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vi-VN"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𝑆h𝑜𝑟𝑡𝑙𝑖𝑠𝑡</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𝑔𝑒𝑎𝑟𝑠</m:t>
                      </m:r>
                      <m:r>
                        <a:rPr lang="en-US" b="0" i="1" smtClean="0">
                          <a:latin typeface="Cambria Math" panose="02040503050406030204" pitchFamily="18" charset="0"/>
                        </a:rPr>
                        <m:t> </m:t>
                      </m:r>
                      <m:r>
                        <a:rPr lang="en-US" b="0" i="1" smtClean="0">
                          <a:latin typeface="Cambria Math" panose="02040503050406030204" pitchFamily="18" charset="0"/>
                        </a:rPr>
                        <m:t>𝑡h𝑎𝑡</m:t>
                      </m:r>
                      <m:r>
                        <a:rPr lang="en-US" b="0" i="1" smtClean="0">
                          <a:latin typeface="Cambria Math" panose="02040503050406030204" pitchFamily="18" charset="0"/>
                        </a:rPr>
                        <m:t> </m:t>
                      </m:r>
                      <m:r>
                        <a:rPr lang="en-US" b="0" i="1" smtClean="0">
                          <a:latin typeface="Cambria Math" panose="02040503050406030204" pitchFamily="18" charset="0"/>
                        </a:rPr>
                        <m:t>𝑎𝑟𝑟𝑖𝑣𝑒𝑑</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𝑡𝑟𝑢𝑐𝑘</m:t>
                      </m:r>
                      <m:r>
                        <a:rPr lang="en-US" b="0" i="1" smtClean="0">
                          <a:latin typeface="Cambria Math" panose="02040503050406030204" pitchFamily="18" charset="0"/>
                        </a:rPr>
                        <m:t> </m:t>
                      </m:r>
                    </m:oMath>
                  </m:oMathPara>
                </a14:m>
                <a:endParaRPr>
                  <a:latin typeface="Baloo 2" panose="020B0604020202020204" charset="0"/>
                  <a:cs typeface="Baloo 2" panose="020B0604020202020204" charset="0"/>
                </a:endParaRPr>
              </a:p>
            </p:txBody>
          </p:sp>
        </mc:Choice>
        <mc:Fallback xmlns="">
          <p:sp>
            <p:nvSpPr>
              <p:cNvPr id="12" name="Google Shape;1320;p68">
                <a:extLst>
                  <a:ext uri="{FF2B5EF4-FFF2-40B4-BE49-F238E27FC236}">
                    <a16:creationId xmlns:a16="http://schemas.microsoft.com/office/drawing/2014/main" id="{5CA197CD-4DBF-23B9-EE03-E295617214A6}"/>
                  </a:ext>
                </a:extLst>
              </p:cNvPr>
              <p:cNvSpPr>
                <a:spLocks noRot="1" noChangeAspect="1" noMove="1" noResize="1" noEditPoints="1" noAdjustHandles="1" noChangeArrowheads="1" noChangeShapeType="1" noTextEdit="1"/>
              </p:cNvSpPr>
              <p:nvPr/>
            </p:nvSpPr>
            <p:spPr>
              <a:xfrm>
                <a:off x="488809" y="3119622"/>
                <a:ext cx="4383708" cy="1838829"/>
              </a:xfrm>
              <a:prstGeom prst="roundRect">
                <a:avLst>
                  <a:gd name="adj" fmla="val 50000"/>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Google Shape;1320;p68">
                <a:extLst>
                  <a:ext uri="{FF2B5EF4-FFF2-40B4-BE49-F238E27FC236}">
                    <a16:creationId xmlns:a16="http://schemas.microsoft.com/office/drawing/2014/main" id="{F990B0C3-FB05-BD52-452D-9AF4A7B9DFD1}"/>
                  </a:ext>
                </a:extLst>
              </p:cNvPr>
              <p:cNvSpPr/>
              <p:nvPr/>
            </p:nvSpPr>
            <p:spPr>
              <a:xfrm>
                <a:off x="5242878" y="3119621"/>
                <a:ext cx="3511092" cy="1838829"/>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US" b="1">
                    <a:latin typeface="Baloo 2" panose="020B0604020202020204" charset="0"/>
                    <a:cs typeface="Baloo 2" panose="020B0604020202020204" charset="0"/>
                  </a:rPr>
                  <a:t>Yêu cầu:</a:t>
                </a:r>
              </a:p>
              <a:p>
                <a:pPr marL="342900" lvl="0" indent="-342900" algn="l" rtl="0">
                  <a:lnSpc>
                    <a:spcPct val="150000"/>
                  </a:lnSpc>
                  <a:spcBef>
                    <a:spcPts val="0"/>
                  </a:spcBef>
                  <a:spcAft>
                    <a:spcPts val="0"/>
                  </a:spcAft>
                  <a:buAutoNum type="arabicPeriod"/>
                </a:pPr>
                <a:r>
                  <a:rPr lang="en-US">
                    <a:latin typeface="Baloo 2" panose="020B0604020202020204" charset="0"/>
                    <a:cs typeface="Baloo 2" panose="020B0604020202020204" charset="0"/>
                  </a:rPr>
                  <a:t>Lập chỉ mục cho tài liệu trên </a:t>
                </a:r>
              </a:p>
              <a:p>
                <a:pPr marL="342900" lvl="0" indent="-342900" algn="l" rtl="0">
                  <a:lnSpc>
                    <a:spcPct val="150000"/>
                  </a:lnSpc>
                  <a:spcBef>
                    <a:spcPts val="0"/>
                  </a:spcBef>
                  <a:spcAft>
                    <a:spcPts val="0"/>
                  </a:spcAft>
                  <a:buAutoNum type="arabicPeriod"/>
                </a:pPr>
                <a:r>
                  <a:rPr lang="en-US">
                    <a:latin typeface="Baloo 2" panose="020B0604020202020204" charset="0"/>
                    <a:cs typeface="Baloo 2" panose="020B0604020202020204" charset="0"/>
                  </a:rPr>
                  <a:t>Thực hiện truy vấn: </a:t>
                </a:r>
              </a:p>
              <a:p>
                <a:pPr lvl="0" algn="l"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m:rPr>
                          <m:sty m:val="p"/>
                        </m:rPr>
                        <a:rPr lang="en-US" b="0" i="0" smtClean="0">
                          <a:latin typeface="Cambria Math" panose="02040503050406030204" pitchFamily="18" charset="0"/>
                        </a:rPr>
                        <m:t>truck</m:t>
                      </m:r>
                      <m:r>
                        <a:rPr lang="en-US" b="0" i="0" smtClean="0">
                          <a:latin typeface="Cambria Math" panose="02040503050406030204" pitchFamily="18" charset="0"/>
                        </a:rPr>
                        <m:t> </m:t>
                      </m:r>
                      <m:r>
                        <m:rPr>
                          <m:sty m:val="p"/>
                        </m:rPr>
                        <a:rPr lang="en-US" b="0" i="0" smtClean="0">
                          <a:latin typeface="Cambria Math" panose="02040503050406030204" pitchFamily="18" charset="0"/>
                        </a:rPr>
                        <m:t>of</m:t>
                      </m:r>
                      <m:r>
                        <a:rPr lang="en-US" b="0" i="0" smtClean="0">
                          <a:latin typeface="Cambria Math" panose="02040503050406030204" pitchFamily="18" charset="0"/>
                        </a:rPr>
                        <m:t> </m:t>
                      </m:r>
                      <m:r>
                        <m:rPr>
                          <m:sty m:val="p"/>
                        </m:rPr>
                        <a:rPr lang="en-US" b="0" i="0" smtClean="0">
                          <a:latin typeface="Cambria Math" panose="02040503050406030204" pitchFamily="18" charset="0"/>
                        </a:rPr>
                        <m:t>silver</m:t>
                      </m:r>
                      <m:r>
                        <a:rPr lang="en-US" b="0" i="0" smtClean="0">
                          <a:latin typeface="Cambria Math" panose="02040503050406030204" pitchFamily="18" charset="0"/>
                        </a:rPr>
                        <m:t> </m:t>
                      </m:r>
                      <m:r>
                        <m:rPr>
                          <m:sty m:val="p"/>
                        </m:rPr>
                        <a:rPr lang="en-US" b="0" i="0" smtClean="0">
                          <a:latin typeface="Cambria Math" panose="02040503050406030204" pitchFamily="18" charset="0"/>
                        </a:rPr>
                        <m:t>gears</m:t>
                      </m:r>
                    </m:oMath>
                  </m:oMathPara>
                </a14:m>
                <a:endParaRPr>
                  <a:latin typeface="Baloo 2" panose="020B0604020202020204" charset="0"/>
                  <a:cs typeface="Baloo 2" panose="020B0604020202020204" charset="0"/>
                </a:endParaRPr>
              </a:p>
            </p:txBody>
          </p:sp>
        </mc:Choice>
        <mc:Fallback xmlns="">
          <p:sp>
            <p:nvSpPr>
              <p:cNvPr id="13" name="Google Shape;1320;p68">
                <a:extLst>
                  <a:ext uri="{FF2B5EF4-FFF2-40B4-BE49-F238E27FC236}">
                    <a16:creationId xmlns:a16="http://schemas.microsoft.com/office/drawing/2014/main" id="{F990B0C3-FB05-BD52-452D-9AF4A7B9DFD1}"/>
                  </a:ext>
                </a:extLst>
              </p:cNvPr>
              <p:cNvSpPr>
                <a:spLocks noRot="1" noChangeAspect="1" noMove="1" noResize="1" noEditPoints="1" noAdjustHandles="1" noChangeArrowheads="1" noChangeShapeType="1" noTextEdit="1"/>
              </p:cNvSpPr>
              <p:nvPr/>
            </p:nvSpPr>
            <p:spPr>
              <a:xfrm>
                <a:off x="5242878" y="3119621"/>
                <a:ext cx="3511092" cy="1838829"/>
              </a:xfrm>
              <a:prstGeom prst="roundRect">
                <a:avLst>
                  <a:gd name="adj" fmla="val 50000"/>
                </a:avLst>
              </a:prstGeom>
              <a:blipFill>
                <a:blip r:embed="rId4"/>
                <a:stretch>
                  <a:fillRect/>
                </a:stretch>
              </a:blipFill>
              <a:ln>
                <a:noFill/>
              </a:ln>
            </p:spPr>
            <p:txBody>
              <a:bodyPr/>
              <a:lstStyle/>
              <a:p>
                <a:r>
                  <a:rPr 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9"/>
                                        </p:tgtEl>
                                        <p:attrNameLst>
                                          <p:attrName>style.visibility</p:attrName>
                                        </p:attrNameLst>
                                      </p:cBhvr>
                                      <p:to>
                                        <p:strVal val="visible"/>
                                      </p:to>
                                    </p:set>
                                    <p:animEffect transition="in" filter="fade">
                                      <p:cBhvr>
                                        <p:cTn id="7" dur="500"/>
                                        <p:tgtEl>
                                          <p:spTgt spid="12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50"/>
                                        </p:tgtEl>
                                        <p:attrNameLst>
                                          <p:attrName>style.visibility</p:attrName>
                                        </p:attrNameLst>
                                      </p:cBhvr>
                                      <p:to>
                                        <p:strVal val="visible"/>
                                      </p:to>
                                    </p:set>
                                    <p:animEffect transition="in" filter="fade">
                                      <p:cBhvr>
                                        <p:cTn id="10" dur="500"/>
                                        <p:tgtEl>
                                          <p:spTgt spid="1250"/>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251"/>
                                        </p:tgtEl>
                                        <p:attrNameLst>
                                          <p:attrName>style.visibility</p:attrName>
                                        </p:attrNameLst>
                                      </p:cBhvr>
                                      <p:to>
                                        <p:strVal val="visible"/>
                                      </p:to>
                                    </p:set>
                                    <p:animEffect transition="in" filter="fade">
                                      <p:cBhvr>
                                        <p:cTn id="14" dur="500"/>
                                        <p:tgtEl>
                                          <p:spTgt spid="125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47"/>
                                        </p:tgtEl>
                                        <p:attrNameLst>
                                          <p:attrName>style.visibility</p:attrName>
                                        </p:attrNameLst>
                                      </p:cBhvr>
                                      <p:to>
                                        <p:strVal val="visible"/>
                                      </p:to>
                                    </p:set>
                                    <p:animEffect transition="in" filter="fade">
                                      <p:cBhvr>
                                        <p:cTn id="17" dur="500"/>
                                        <p:tgtEl>
                                          <p:spTgt spid="1247"/>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246"/>
                                        </p:tgtEl>
                                        <p:attrNameLst>
                                          <p:attrName>style.visibility</p:attrName>
                                        </p:attrNameLst>
                                      </p:cBhvr>
                                      <p:to>
                                        <p:strVal val="visible"/>
                                      </p:to>
                                    </p:set>
                                    <p:animEffect transition="in" filter="fade">
                                      <p:cBhvr>
                                        <p:cTn id="21" dur="500"/>
                                        <p:tgtEl>
                                          <p:spTgt spid="124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48"/>
                                        </p:tgtEl>
                                        <p:attrNameLst>
                                          <p:attrName>style.visibility</p:attrName>
                                        </p:attrNameLst>
                                      </p:cBhvr>
                                      <p:to>
                                        <p:strVal val="visible"/>
                                      </p:to>
                                    </p:set>
                                    <p:animEffect transition="in" filter="fade">
                                      <p:cBhvr>
                                        <p:cTn id="24" dur="500"/>
                                        <p:tgtEl>
                                          <p:spTgt spid="1248"/>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1252"/>
                                        </p:tgtEl>
                                        <p:attrNameLst>
                                          <p:attrName>style.visibility</p:attrName>
                                        </p:attrNameLst>
                                      </p:cBhvr>
                                      <p:to>
                                        <p:strVal val="visible"/>
                                      </p:to>
                                    </p:set>
                                    <p:animEffect transition="in" filter="fade">
                                      <p:cBhvr>
                                        <p:cTn id="28" dur="500"/>
                                        <p:tgtEl>
                                          <p:spTgt spid="125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53"/>
                                        </p:tgtEl>
                                        <p:attrNameLst>
                                          <p:attrName>style.visibility</p:attrName>
                                        </p:attrNameLst>
                                      </p:cBhvr>
                                      <p:to>
                                        <p:strVal val="visible"/>
                                      </p:to>
                                    </p:set>
                                    <p:animEffect transition="in" filter="fade">
                                      <p:cBhvr>
                                        <p:cTn id="31" dur="500"/>
                                        <p:tgtEl>
                                          <p:spTgt spid="1253"/>
                                        </p:tgtEl>
                                      </p:cBhvr>
                                    </p:animEffect>
                                  </p:childTnLst>
                                </p:cTn>
                              </p:par>
                            </p:childTnLst>
                          </p:cTn>
                        </p:par>
                        <p:par>
                          <p:cTn id="32" fill="hold">
                            <p:stCondLst>
                              <p:cond delay="2000"/>
                            </p:stCondLst>
                            <p:childTnLst>
                              <p:par>
                                <p:cTn id="33" presetID="1" presetClass="entr" presetSubtype="0" fill="hold" nodeType="afterEffect">
                                  <p:stCondLst>
                                    <p:cond delay="0"/>
                                  </p:stCondLst>
                                  <p:childTnLst>
                                    <p:set>
                                      <p:cBhvr>
                                        <p:cTn id="34" dur="1" fill="hold">
                                          <p:stCondLst>
                                            <p:cond delay="0"/>
                                          </p:stCondLst>
                                        </p:cTn>
                                        <p:tgtEl>
                                          <p:spTgt spid="12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circle(in)">
                                      <p:cBhvr>
                                        <p:cTn id="39" dur="20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circle(in)">
                                      <p:cBhvr>
                                        <p:cTn id="44"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7" grpId="0" animBg="1"/>
      <p:bldP spid="1248" grpId="0" animBg="1"/>
      <p:bldP spid="1253" grpId="0" animBg="1"/>
      <p:bldP spid="1250"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707" name="Google Shape;707;p49"/>
          <p:cNvSpPr/>
          <p:nvPr/>
        </p:nvSpPr>
        <p:spPr>
          <a:xfrm>
            <a:off x="637250" y="3074450"/>
            <a:ext cx="698400" cy="698400"/>
          </a:xfrm>
          <a:prstGeom prst="ellipse">
            <a:avLst/>
          </a:prstGeom>
          <a:solidFill>
            <a:srgbClr val="7CACE1">
              <a:alpha val="47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Nhóm 3">
            <a:extLst>
              <a:ext uri="{FF2B5EF4-FFF2-40B4-BE49-F238E27FC236}">
                <a16:creationId xmlns:a16="http://schemas.microsoft.com/office/drawing/2014/main" id="{73F25BFB-6AF8-5B69-105D-98870B214D8D}"/>
              </a:ext>
            </a:extLst>
          </p:cNvPr>
          <p:cNvGrpSpPr/>
          <p:nvPr/>
        </p:nvGrpSpPr>
        <p:grpSpPr>
          <a:xfrm>
            <a:off x="583810" y="1656992"/>
            <a:ext cx="3439548" cy="2165405"/>
            <a:chOff x="288388" y="1548466"/>
            <a:chExt cx="3439548" cy="2165405"/>
          </a:xfrm>
        </p:grpSpPr>
        <p:sp>
          <p:nvSpPr>
            <p:cNvPr id="5" name="Hình chữ nhật: Góc Tròn 4">
              <a:extLst>
                <a:ext uri="{FF2B5EF4-FFF2-40B4-BE49-F238E27FC236}">
                  <a16:creationId xmlns:a16="http://schemas.microsoft.com/office/drawing/2014/main" id="{3FADDE9B-91FB-27F6-036B-E3B44C6A320D}"/>
                </a:ext>
              </a:extLst>
            </p:cNvPr>
            <p:cNvSpPr/>
            <p:nvPr/>
          </p:nvSpPr>
          <p:spPr>
            <a:xfrm>
              <a:off x="288388" y="1548466"/>
              <a:ext cx="3439548" cy="2165405"/>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ộp Văn bản 5">
              <a:extLst>
                <a:ext uri="{FF2B5EF4-FFF2-40B4-BE49-F238E27FC236}">
                  <a16:creationId xmlns:a16="http://schemas.microsoft.com/office/drawing/2014/main" id="{FDEE7E99-16D4-9A7B-DEB6-9F9C21C60C66}"/>
                </a:ext>
              </a:extLst>
            </p:cNvPr>
            <p:cNvSpPr txBox="1"/>
            <p:nvPr/>
          </p:nvSpPr>
          <p:spPr>
            <a:xfrm>
              <a:off x="800586" y="1884954"/>
              <a:ext cx="2792437" cy="523220"/>
            </a:xfrm>
            <a:prstGeom prst="rect">
              <a:avLst/>
            </a:prstGeom>
            <a:noFill/>
          </p:spPr>
          <p:txBody>
            <a:bodyPr wrap="square">
              <a:spAutoFit/>
            </a:bodyPr>
            <a:lstStyle/>
            <a:p>
              <a:endParaRPr lang="en-US" b="1">
                <a:latin typeface="Baloo 2" panose="020B0604020202020204" charset="0"/>
                <a:cs typeface="Baloo 2" panose="020B0604020202020204" charset="0"/>
              </a:endParaRPr>
            </a:p>
            <a:p>
              <a:endParaRPr lang="en-US" b="1">
                <a:latin typeface="Baloo 2" panose="020B0604020202020204" charset="0"/>
                <a:cs typeface="Baloo 2" panose="020B0604020202020204" charset="0"/>
              </a:endParaRPr>
            </a:p>
          </p:txBody>
        </p:sp>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116A58D6-794E-7295-708D-2A4124ADCFBA}"/>
                    </a:ext>
                  </a:extLst>
                </p:cNvPr>
                <p:cNvSpPr txBox="1"/>
                <p:nvPr/>
              </p:nvSpPr>
              <p:spPr>
                <a:xfrm>
                  <a:off x="379825" y="1884954"/>
                  <a:ext cx="3348111" cy="1681229"/>
                </a:xfrm>
                <a:prstGeom prst="rect">
                  <a:avLst/>
                </a:prstGeom>
                <a:noFill/>
              </p:spPr>
              <p:txBody>
                <a:bodyPr wrap="square" rtlCol="0">
                  <a:spAutoFit/>
                </a:bodyPr>
                <a:lstStyle/>
                <a:p>
                  <a:pPr marL="0" lvl="0" indent="0" algn="l" rtl="0">
                    <a:lnSpc>
                      <a:spcPct val="150000"/>
                    </a:lnSpc>
                    <a:spcBef>
                      <a:spcPts val="0"/>
                    </a:spcBef>
                    <a:spcAft>
                      <a:spcPts val="0"/>
                    </a:spcAft>
                    <a:buNone/>
                  </a:pPr>
                  <a:r>
                    <a:rPr lang="en-US" b="1">
                      <a:latin typeface="Baloo 2" panose="020B0604020202020204" charset="0"/>
                      <a:cs typeface="Baloo 2" panose="020B0604020202020204" charset="0"/>
                    </a:rPr>
                    <a:t>Tài liệu:</a:t>
                  </a:r>
                </a:p>
                <a:p>
                  <a:pPr marL="0" lvl="0" indent="0" rtl="0">
                    <a:lnSpc>
                      <a:spcPct val="150000"/>
                    </a:lnSpc>
                    <a:spcBef>
                      <a:spcPts val="0"/>
                    </a:spcBef>
                    <a:spcAft>
                      <a:spcPts val="0"/>
                    </a:spcAft>
                    <a:buNone/>
                  </a:pPr>
                  <a14:m>
                    <m:oMathPara xmlns:m="http://schemas.openxmlformats.org/officeDocument/2006/math">
                      <m:oMathParaPr>
                        <m:jc m:val="left"/>
                      </m:oMathParaPr>
                      <m:oMath xmlns:m="http://schemas.openxmlformats.org/officeDocument/2006/math">
                        <m:sSub>
                          <m:sSubPr>
                            <m:ctrlPr>
                              <a:rPr lang="vi-VN"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h</m:t>
                        </m:r>
                        <m:r>
                          <a:rPr lang="en-US" b="0" i="1" smtClean="0">
                            <a:latin typeface="Cambria Math" panose="02040503050406030204" pitchFamily="18" charset="0"/>
                          </a:rPr>
                          <m:t>𝑜𝑟𝑡𝑙𝑖𝑠𝑡</m:t>
                        </m:r>
                        <m:r>
                          <a:rPr lang="en-US" b="0" i="1" smtClean="0">
                            <a:latin typeface="Cambria Math" panose="02040503050406030204" pitchFamily="18" charset="0"/>
                          </a:rPr>
                          <m:t> </m:t>
                        </m:r>
                        <m:r>
                          <a:rPr lang="en-US" b="0" i="1" smtClean="0">
                            <a:latin typeface="Cambria Math" panose="02040503050406030204" pitchFamily="18" charset="0"/>
                          </a:rPr>
                          <m:t>𝑔𝑒𝑎𝑟</m:t>
                        </m:r>
                        <m:r>
                          <a:rPr lang="en-US" b="0" i="1" smtClean="0">
                            <a:latin typeface="Cambria Math" panose="02040503050406030204" pitchFamily="18" charset="0"/>
                          </a:rPr>
                          <m:t> </m:t>
                        </m:r>
                        <m:r>
                          <a:rPr lang="en-US" b="0" i="1" smtClean="0">
                            <a:latin typeface="Cambria Math" panose="02040503050406030204" pitchFamily="18" charset="0"/>
                          </a:rPr>
                          <m:t>𝑑𝑎𝑚𝑎𝑔𝑒𝑑</m:t>
                        </m:r>
                        <m:r>
                          <a:rPr lang="en-US" b="0" i="1" smtClean="0">
                            <a:latin typeface="Cambria Math" panose="02040503050406030204" pitchFamily="18" charset="0"/>
                          </a:rPr>
                          <m:t> </m:t>
                        </m:r>
                        <m:r>
                          <a:rPr lang="en-US" b="0" i="1" smtClean="0">
                            <a:latin typeface="Cambria Math" panose="02040503050406030204" pitchFamily="18" charset="0"/>
                          </a:rPr>
                          <m:t>𝑓𝑖𝑟𝑒</m:t>
                        </m:r>
                      </m:oMath>
                    </m:oMathPara>
                  </a14:m>
                  <a:endParaRPr lang="en-US" b="0" i="1">
                    <a:latin typeface="Cambria Math" panose="02040503050406030204" pitchFamily="18" charset="0"/>
                  </a:endParaRPr>
                </a:p>
                <a:p>
                  <a:pPr marL="0" lvl="0" indent="0" rtl="0">
                    <a:lnSpc>
                      <a:spcPct val="150000"/>
                    </a:lnSpc>
                    <a:spcBef>
                      <a:spcPts val="0"/>
                    </a:spcBef>
                    <a:spcAft>
                      <a:spcPts val="0"/>
                    </a:spcAft>
                    <a:buNone/>
                  </a:pPr>
                  <a14:m>
                    <m:oMathPara xmlns:m="http://schemas.openxmlformats.org/officeDocument/2006/math">
                      <m:oMathParaPr>
                        <m:jc m:val="left"/>
                      </m:oMathParaPr>
                      <m:oMath xmlns:m="http://schemas.openxmlformats.org/officeDocument/2006/math">
                        <m:sSub>
                          <m:sSubPr>
                            <m:ctrlPr>
                              <a:rPr lang="vi-VN"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𝑑𝑒𝑙𝑖𝑣𝑒𝑟𝑦</m:t>
                        </m:r>
                        <m:r>
                          <a:rPr lang="en-US" b="0" i="1" smtClean="0">
                            <a:latin typeface="Cambria Math" panose="02040503050406030204" pitchFamily="18" charset="0"/>
                          </a:rPr>
                          <m:t> </m:t>
                        </m:r>
                        <m:r>
                          <a:rPr lang="en-US" b="0" i="1" smtClean="0">
                            <a:latin typeface="Cambria Math" panose="02040503050406030204" pitchFamily="18" charset="0"/>
                          </a:rPr>
                          <m:t>𝑠𝑖𝑙𝑣𝑒𝑟</m:t>
                        </m:r>
                        <m:r>
                          <a:rPr lang="en-US" b="0" i="1" smtClean="0">
                            <a:latin typeface="Cambria Math" panose="02040503050406030204" pitchFamily="18" charset="0"/>
                          </a:rPr>
                          <m:t> </m:t>
                        </m:r>
                        <m:r>
                          <a:rPr lang="en-US" b="0" i="1" smtClean="0">
                            <a:latin typeface="Cambria Math" panose="02040503050406030204" pitchFamily="18" charset="0"/>
                          </a:rPr>
                          <m:t>𝑎𝑟𝑟𝑖𝑣𝑒𝑑</m:t>
                        </m:r>
                        <m:r>
                          <a:rPr lang="en-US" b="0" i="1" smtClean="0">
                            <a:latin typeface="Cambria Math" panose="02040503050406030204" pitchFamily="18" charset="0"/>
                          </a:rPr>
                          <m:t> </m:t>
                        </m:r>
                        <m:r>
                          <a:rPr lang="en-US" b="0" i="1" smtClean="0">
                            <a:latin typeface="Cambria Math" panose="02040503050406030204" pitchFamily="18" charset="0"/>
                          </a:rPr>
                          <m:t>𝑠𝑖𝑙𝑣𝑒𝑟</m:t>
                        </m:r>
                        <m:r>
                          <a:rPr lang="en-US" b="0" i="1" smtClean="0">
                            <a:latin typeface="Cambria Math" panose="02040503050406030204" pitchFamily="18" charset="0"/>
                          </a:rPr>
                          <m:t> </m:t>
                        </m:r>
                        <m:r>
                          <a:rPr lang="en-US" b="0" i="1" smtClean="0">
                            <a:latin typeface="Cambria Math" panose="02040503050406030204" pitchFamily="18" charset="0"/>
                          </a:rPr>
                          <m:t>𝑡𝑟𝑢𝑐𝑘</m:t>
                        </m:r>
                      </m:oMath>
                    </m:oMathPara>
                  </a14:m>
                  <a:endParaRPr lang="en-US" b="0" i="1">
                    <a:latin typeface="Cambria Math" panose="02040503050406030204" pitchFamily="18" charset="0"/>
                  </a:endParaRPr>
                </a:p>
                <a:p>
                  <a:pPr marL="0" lvl="0" indent="0" rtl="0">
                    <a:lnSpc>
                      <a:spcPct val="150000"/>
                    </a:lnSpc>
                    <a:spcBef>
                      <a:spcPts val="0"/>
                    </a:spcBef>
                    <a:spcAft>
                      <a:spcPts val="0"/>
                    </a:spcAft>
                    <a:buNone/>
                  </a:pPr>
                  <a14:m>
                    <m:oMathPara xmlns:m="http://schemas.openxmlformats.org/officeDocument/2006/math">
                      <m:oMathParaPr>
                        <m:jc m:val="left"/>
                      </m:oMathParaPr>
                      <m:oMath xmlns:m="http://schemas.openxmlformats.org/officeDocument/2006/math">
                        <m:sSub>
                          <m:sSubPr>
                            <m:ctrlPr>
                              <a:rPr lang="vi-VN"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h</m:t>
                        </m:r>
                        <m:r>
                          <a:rPr lang="en-US" b="0" i="1" smtClean="0">
                            <a:latin typeface="Cambria Math" panose="02040503050406030204" pitchFamily="18" charset="0"/>
                          </a:rPr>
                          <m:t>𝑜𝑟𝑡𝑙𝑖𝑠𝑡</m:t>
                        </m:r>
                        <m:r>
                          <a:rPr lang="en-US" b="0" i="1" smtClean="0">
                            <a:latin typeface="Cambria Math" panose="02040503050406030204" pitchFamily="18" charset="0"/>
                          </a:rPr>
                          <m:t> </m:t>
                        </m:r>
                        <m:r>
                          <a:rPr lang="en-US" b="0" i="1" smtClean="0">
                            <a:latin typeface="Cambria Math" panose="02040503050406030204" pitchFamily="18" charset="0"/>
                          </a:rPr>
                          <m:t>𝑔𝑒𝑎𝑟</m:t>
                        </m:r>
                        <m:r>
                          <a:rPr lang="en-US" b="0" i="1" smtClean="0">
                            <a:latin typeface="Cambria Math" panose="02040503050406030204" pitchFamily="18" charset="0"/>
                          </a:rPr>
                          <m:t> </m:t>
                        </m:r>
                        <m:r>
                          <a:rPr lang="en-US" b="0" i="1" smtClean="0">
                            <a:latin typeface="Cambria Math" panose="02040503050406030204" pitchFamily="18" charset="0"/>
                          </a:rPr>
                          <m:t>𝑎𝑟𝑟𝑖𝑣𝑒𝑑</m:t>
                        </m:r>
                        <m:r>
                          <a:rPr lang="en-US" b="0" i="1" smtClean="0">
                            <a:latin typeface="Cambria Math" panose="02040503050406030204" pitchFamily="18" charset="0"/>
                          </a:rPr>
                          <m:t> </m:t>
                        </m:r>
                        <m:r>
                          <a:rPr lang="en-US" b="0" i="1" smtClean="0">
                            <a:latin typeface="Cambria Math" panose="02040503050406030204" pitchFamily="18" charset="0"/>
                          </a:rPr>
                          <m:t>𝑡𝑟𝑢𝑐𝑘</m:t>
                        </m:r>
                        <m:r>
                          <a:rPr lang="en-US" b="0" i="1" smtClean="0">
                            <a:latin typeface="Cambria Math" panose="02040503050406030204" pitchFamily="18" charset="0"/>
                          </a:rPr>
                          <m:t> </m:t>
                        </m:r>
                      </m:oMath>
                    </m:oMathPara>
                  </a14:m>
                  <a:endParaRPr lang="en-US" b="0">
                    <a:latin typeface="Baloo 2" panose="020B0604020202020204" charset="0"/>
                  </a:endParaRPr>
                </a:p>
                <a:p>
                  <a:pPr>
                    <a:lnSpc>
                      <a:spcPct val="150000"/>
                    </a:lnSpc>
                  </a:pPr>
                  <a:r>
                    <a:rPr lang="en-US" b="1">
                      <a:latin typeface="Baloo 2" panose="020B0604020202020204" charset="0"/>
                      <a:cs typeface="Baloo 2" panose="020B0604020202020204" charset="0"/>
                    </a:rPr>
                    <a:t>Truy vấn: </a:t>
                  </a:r>
                  <a14:m>
                    <m:oMath xmlns:m="http://schemas.openxmlformats.org/officeDocument/2006/math">
                      <m:r>
                        <a:rPr lang="en-US" b="1" i="0" smtClean="0">
                          <a:latin typeface="Cambria Math" panose="02040503050406030204" pitchFamily="18" charset="0"/>
                        </a:rPr>
                        <m:t> </m:t>
                      </m:r>
                      <m:r>
                        <a:rPr lang="en-US" b="0" i="1" smtClean="0">
                          <a:latin typeface="Cambria Math" panose="02040503050406030204" pitchFamily="18" charset="0"/>
                        </a:rPr>
                        <m:t>𝑄</m:t>
                      </m:r>
                      <m:r>
                        <a:rPr lang="en-US" b="0" i="1" smtClean="0">
                          <a:latin typeface="Cambria Math" panose="02040503050406030204" pitchFamily="18" charset="0"/>
                        </a:rPr>
                        <m:t>:</m:t>
                      </m:r>
                      <m:r>
                        <m:rPr>
                          <m:sty m:val="p"/>
                        </m:rPr>
                        <a:rPr lang="en-US" b="0" i="0" smtClean="0">
                          <a:latin typeface="Cambria Math" panose="02040503050406030204" pitchFamily="18" charset="0"/>
                        </a:rPr>
                        <m:t>truck</m:t>
                      </m:r>
                      <m:r>
                        <a:rPr lang="en-US" b="0" i="0" smtClean="0">
                          <a:latin typeface="Cambria Math" panose="02040503050406030204" pitchFamily="18" charset="0"/>
                        </a:rPr>
                        <m:t> </m:t>
                      </m:r>
                      <m:r>
                        <m:rPr>
                          <m:sty m:val="p"/>
                        </m:rPr>
                        <a:rPr lang="en-US" b="0" i="0" smtClean="0">
                          <a:latin typeface="Cambria Math" panose="02040503050406030204" pitchFamily="18" charset="0"/>
                        </a:rPr>
                        <m:t>silver</m:t>
                      </m:r>
                      <m:r>
                        <a:rPr lang="en-US" b="0" i="0" smtClean="0">
                          <a:latin typeface="Cambria Math" panose="02040503050406030204" pitchFamily="18" charset="0"/>
                        </a:rPr>
                        <m:t> </m:t>
                      </m:r>
                      <m:r>
                        <m:rPr>
                          <m:sty m:val="p"/>
                        </m:rPr>
                        <a:rPr lang="en-US" b="0" i="0" smtClean="0">
                          <a:latin typeface="Cambria Math" panose="02040503050406030204" pitchFamily="18" charset="0"/>
                        </a:rPr>
                        <m:t>gear</m:t>
                      </m:r>
                    </m:oMath>
                  </a14:m>
                  <a:endParaRPr lang="en-US">
                    <a:latin typeface="Baloo 2" panose="020B0604020202020204" charset="0"/>
                    <a:cs typeface="Baloo 2" panose="020B0604020202020204" charset="0"/>
                  </a:endParaRPr>
                </a:p>
              </p:txBody>
            </p:sp>
          </mc:Choice>
          <mc:Fallback xmlns="">
            <p:sp>
              <p:nvSpPr>
                <p:cNvPr id="7" name="Hộp Văn bản 6">
                  <a:extLst>
                    <a:ext uri="{FF2B5EF4-FFF2-40B4-BE49-F238E27FC236}">
                      <a16:creationId xmlns:a16="http://schemas.microsoft.com/office/drawing/2014/main" id="{116A58D6-794E-7295-708D-2A4124ADCFBA}"/>
                    </a:ext>
                  </a:extLst>
                </p:cNvPr>
                <p:cNvSpPr txBox="1">
                  <a:spLocks noRot="1" noChangeAspect="1" noMove="1" noResize="1" noEditPoints="1" noAdjustHandles="1" noChangeArrowheads="1" noChangeShapeType="1" noTextEdit="1"/>
                </p:cNvSpPr>
                <p:nvPr/>
              </p:nvSpPr>
              <p:spPr>
                <a:xfrm>
                  <a:off x="379825" y="1884954"/>
                  <a:ext cx="3348111" cy="1681229"/>
                </a:xfrm>
                <a:prstGeom prst="rect">
                  <a:avLst/>
                </a:prstGeom>
                <a:blipFill>
                  <a:blip r:embed="rId3"/>
                  <a:stretch>
                    <a:fillRect l="-546" b="-3261"/>
                  </a:stretch>
                </a:blipFill>
              </p:spPr>
              <p:txBody>
                <a:bodyPr/>
                <a:lstStyle/>
                <a:p>
                  <a:r>
                    <a:rPr lang="en-US">
                      <a:noFill/>
                    </a:rPr>
                    <a:t> </a:t>
                  </a:r>
                </a:p>
              </p:txBody>
            </p:sp>
          </mc:Fallback>
        </mc:AlternateContent>
        <p:sp>
          <p:nvSpPr>
            <p:cNvPr id="8" name="Hộp Văn bản 7">
              <a:extLst>
                <a:ext uri="{FF2B5EF4-FFF2-40B4-BE49-F238E27FC236}">
                  <a16:creationId xmlns:a16="http://schemas.microsoft.com/office/drawing/2014/main" id="{CEC001F9-5727-91AA-0591-1117351E6ADD}"/>
                </a:ext>
              </a:extLst>
            </p:cNvPr>
            <p:cNvSpPr txBox="1"/>
            <p:nvPr/>
          </p:nvSpPr>
          <p:spPr>
            <a:xfrm>
              <a:off x="947808" y="1653834"/>
              <a:ext cx="2120707" cy="338554"/>
            </a:xfrm>
            <a:prstGeom prst="rect">
              <a:avLst/>
            </a:prstGeom>
            <a:noFill/>
          </p:spPr>
          <p:txBody>
            <a:bodyPr wrap="square" rtlCol="0">
              <a:spAutoFit/>
            </a:bodyPr>
            <a:lstStyle/>
            <a:p>
              <a:pPr algn="ctr"/>
              <a:r>
                <a:rPr lang="en-US" sz="1600" b="1">
                  <a:latin typeface="Baloo 2" panose="020B0604020202020204" charset="0"/>
                  <a:cs typeface="Baloo 2" panose="020B0604020202020204" charset="0"/>
                </a:rPr>
                <a:t>Tiền xử lý tài liệu</a:t>
              </a:r>
            </a:p>
          </p:txBody>
        </p:sp>
      </p:grpSp>
      <p:sp>
        <p:nvSpPr>
          <p:cNvPr id="9" name="Tiêu đề 1">
            <a:extLst>
              <a:ext uri="{FF2B5EF4-FFF2-40B4-BE49-F238E27FC236}">
                <a16:creationId xmlns:a16="http://schemas.microsoft.com/office/drawing/2014/main" id="{759FA2EE-8C9D-F80C-5CF3-4B528C71C326}"/>
              </a:ext>
            </a:extLst>
          </p:cNvPr>
          <p:cNvSpPr txBox="1">
            <a:spLocks/>
          </p:cNvSpPr>
          <p:nvPr/>
        </p:nvSpPr>
        <p:spPr>
          <a:xfrm>
            <a:off x="713250" y="445025"/>
            <a:ext cx="7717500" cy="740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1pPr>
            <a:lvl2pPr marR="0" lvl="1"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2pPr>
            <a:lvl3pPr marR="0" lvl="2"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3pPr>
            <a:lvl4pPr marR="0" lvl="3"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4pPr>
            <a:lvl5pPr marR="0" lvl="4"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5pPr>
            <a:lvl6pPr marR="0" lvl="5"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6pPr>
            <a:lvl7pPr marR="0" lvl="6"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7pPr>
            <a:lvl8pPr marR="0" lvl="7"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8pPr>
            <a:lvl9pPr marR="0" lvl="8"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9pPr>
          </a:lstStyle>
          <a:p>
            <a:pPr algn="ctr"/>
            <a:r>
              <a:rPr lang="en-US"/>
              <a:t>Lập chỉ mục </a:t>
            </a:r>
          </a:p>
        </p:txBody>
      </p:sp>
      <p:graphicFrame>
        <p:nvGraphicFramePr>
          <p:cNvPr id="10" name="Bảng 1241">
            <a:extLst>
              <a:ext uri="{FF2B5EF4-FFF2-40B4-BE49-F238E27FC236}">
                <a16:creationId xmlns:a16="http://schemas.microsoft.com/office/drawing/2014/main" id="{5800FAB5-A434-B991-7534-81AEFABC47C8}"/>
              </a:ext>
            </a:extLst>
          </p:cNvPr>
          <p:cNvGraphicFramePr>
            <a:graphicFrameLocks noGrp="1"/>
          </p:cNvGraphicFramePr>
          <p:nvPr>
            <p:extLst>
              <p:ext uri="{D42A27DB-BD31-4B8C-83A1-F6EECF244321}">
                <p14:modId xmlns:p14="http://schemas.microsoft.com/office/powerpoint/2010/main" val="295482654"/>
              </p:ext>
            </p:extLst>
          </p:nvPr>
        </p:nvGraphicFramePr>
        <p:xfrm>
          <a:off x="5517160" y="1462494"/>
          <a:ext cx="2786166" cy="2743200"/>
        </p:xfrm>
        <a:graphic>
          <a:graphicData uri="http://schemas.openxmlformats.org/drawingml/2006/table">
            <a:tbl>
              <a:tblPr firstRow="1" bandRow="1">
                <a:tableStyleId>{C083E6E3-FA7D-4D7B-A595-EF9225AFEA82}</a:tableStyleId>
              </a:tblPr>
              <a:tblGrid>
                <a:gridCol w="928722">
                  <a:extLst>
                    <a:ext uri="{9D8B030D-6E8A-4147-A177-3AD203B41FA5}">
                      <a16:colId xmlns:a16="http://schemas.microsoft.com/office/drawing/2014/main" val="2486723149"/>
                    </a:ext>
                  </a:extLst>
                </a:gridCol>
                <a:gridCol w="928722">
                  <a:extLst>
                    <a:ext uri="{9D8B030D-6E8A-4147-A177-3AD203B41FA5}">
                      <a16:colId xmlns:a16="http://schemas.microsoft.com/office/drawing/2014/main" val="2832931141"/>
                    </a:ext>
                  </a:extLst>
                </a:gridCol>
                <a:gridCol w="928722">
                  <a:extLst>
                    <a:ext uri="{9D8B030D-6E8A-4147-A177-3AD203B41FA5}">
                      <a16:colId xmlns:a16="http://schemas.microsoft.com/office/drawing/2014/main" val="3904488743"/>
                    </a:ext>
                  </a:extLst>
                </a:gridCol>
              </a:tblGrid>
              <a:tr h="294188">
                <a:tc>
                  <a:txBody>
                    <a:bodyPr/>
                    <a:lstStyle/>
                    <a:p>
                      <a:pPr algn="ctr"/>
                      <a:r>
                        <a:rPr lang="en-US" b="1">
                          <a:latin typeface="Baloo 2" panose="020B0604020202020204" charset="0"/>
                          <a:cs typeface="Baloo 2" panose="020B0604020202020204" charset="0"/>
                        </a:rPr>
                        <a:t>Terms</a:t>
                      </a:r>
                    </a:p>
                  </a:txBody>
                  <a:tcPr anchor="ctr"/>
                </a:tc>
                <a:tc gridSpan="2">
                  <a:txBody>
                    <a:bodyPr/>
                    <a:lstStyle/>
                    <a:p>
                      <a:pPr algn="ctr"/>
                      <a:r>
                        <a:rPr lang="en-US" b="1">
                          <a:latin typeface="Baloo 2" panose="020B0604020202020204" charset="0"/>
                          <a:cs typeface="Baloo 2" panose="020B0604020202020204" charset="0"/>
                        </a:rPr>
                        <a:t>ID (doc)</a:t>
                      </a:r>
                    </a:p>
                  </a:txBody>
                  <a:tcPr anchor="ctr"/>
                </a:tc>
                <a:tc hMerge="1">
                  <a:txBody>
                    <a:bodyPr/>
                    <a:lstStyle/>
                    <a:p>
                      <a:pPr algn="ctr"/>
                      <a:r>
                        <a:rPr lang="en-US" b="1">
                          <a:latin typeface="Baloo 2" panose="020B0604020202020204" charset="0"/>
                          <a:cs typeface="Baloo 2" panose="020B0604020202020204" charset="0"/>
                        </a:rPr>
                        <a:t>D1</a:t>
                      </a:r>
                    </a:p>
                  </a:txBody>
                  <a:tcPr anchor="ctr"/>
                </a:tc>
                <a:extLst>
                  <a:ext uri="{0D108BD9-81ED-4DB2-BD59-A6C34878D82A}">
                    <a16:rowId xmlns:a16="http://schemas.microsoft.com/office/drawing/2014/main" val="264898064"/>
                  </a:ext>
                </a:extLst>
              </a:tr>
              <a:tr h="294188">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atin typeface="Baloo 2" panose="020B0604020202020204" charset="0"/>
                          <a:cs typeface="Baloo 2" panose="020B0604020202020204" charset="0"/>
                        </a:rPr>
                        <a:t>arrived</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a:latin typeface="Baloo 2" panose="020B0604020202020204" charset="0"/>
                          <a:cs typeface="Baloo 2" panose="020B0604020202020204" charset="0"/>
                        </a:rPr>
                        <a:t>2</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a:latin typeface="Baloo 2" panose="020B0604020202020204" charset="0"/>
                          <a:cs typeface="Baloo 2" panose="020B0604020202020204" charset="0"/>
                        </a:rPr>
                        <a:t>3</a:t>
                      </a:r>
                    </a:p>
                  </a:txBody>
                  <a:tcPr anchor="ctr"/>
                </a:tc>
                <a:extLst>
                  <a:ext uri="{0D108BD9-81ED-4DB2-BD59-A6C34878D82A}">
                    <a16:rowId xmlns:a16="http://schemas.microsoft.com/office/drawing/2014/main" val="4205895441"/>
                  </a:ext>
                </a:extLst>
              </a:tr>
              <a:tr h="294188">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atin typeface="Baloo 2" panose="020B0604020202020204" charset="0"/>
                          <a:cs typeface="Baloo 2" panose="020B0604020202020204" charset="0"/>
                        </a:rPr>
                        <a:t>damaged</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a:latin typeface="Baloo 2" panose="020B0604020202020204" charset="0"/>
                          <a:cs typeface="Baloo 2" panose="020B0604020202020204" charset="0"/>
                        </a:rPr>
                        <a:t>1</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b="0">
                        <a:latin typeface="Baloo 2" panose="020B0604020202020204" charset="0"/>
                        <a:cs typeface="Baloo 2" panose="020B0604020202020204" charset="0"/>
                      </a:endParaRPr>
                    </a:p>
                  </a:txBody>
                  <a:tcPr anchor="ctr"/>
                </a:tc>
                <a:extLst>
                  <a:ext uri="{0D108BD9-81ED-4DB2-BD59-A6C34878D82A}">
                    <a16:rowId xmlns:a16="http://schemas.microsoft.com/office/drawing/2014/main" val="1125469373"/>
                  </a:ext>
                </a:extLst>
              </a:tr>
              <a:tr h="294188">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atin typeface="Baloo 2" panose="020B0604020202020204" charset="0"/>
                          <a:cs typeface="Baloo 2" panose="020B0604020202020204" charset="0"/>
                        </a:rPr>
                        <a:t>delivery</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a:latin typeface="Baloo 2" panose="020B0604020202020204" charset="0"/>
                          <a:cs typeface="Baloo 2" panose="020B0604020202020204" charset="0"/>
                        </a:rPr>
                        <a:t>2</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b="0">
                        <a:latin typeface="Baloo 2" panose="020B0604020202020204" charset="0"/>
                        <a:cs typeface="Baloo 2" panose="020B0604020202020204" charset="0"/>
                      </a:endParaRPr>
                    </a:p>
                  </a:txBody>
                  <a:tcPr anchor="ctr"/>
                </a:tc>
                <a:extLst>
                  <a:ext uri="{0D108BD9-81ED-4DB2-BD59-A6C34878D82A}">
                    <a16:rowId xmlns:a16="http://schemas.microsoft.com/office/drawing/2014/main" val="722754948"/>
                  </a:ext>
                </a:extLst>
              </a:tr>
              <a:tr h="294188">
                <a:tc>
                  <a:txBody>
                    <a:bodyPr/>
                    <a:lstStyle/>
                    <a:p>
                      <a:pPr algn="ctr"/>
                      <a:r>
                        <a:rPr lang="en-US">
                          <a:latin typeface="Baloo 2" panose="020B0604020202020204" charset="0"/>
                          <a:cs typeface="Baloo 2" panose="020B0604020202020204" charset="0"/>
                        </a:rPr>
                        <a:t>fire</a:t>
                      </a:r>
                    </a:p>
                  </a:txBody>
                  <a:tcPr anchor="ctr"/>
                </a:tc>
                <a:tc>
                  <a:txBody>
                    <a:bodyPr/>
                    <a:lstStyle/>
                    <a:p>
                      <a:pPr algn="ctr"/>
                      <a:r>
                        <a:rPr lang="en-US" b="0">
                          <a:latin typeface="Baloo 2" panose="020B0604020202020204" charset="0"/>
                          <a:cs typeface="Baloo 2" panose="020B0604020202020204" charset="0"/>
                        </a:rPr>
                        <a:t>1</a:t>
                      </a:r>
                    </a:p>
                  </a:txBody>
                  <a:tcPr anchor="ctr"/>
                </a:tc>
                <a:tc>
                  <a:txBody>
                    <a:bodyPr/>
                    <a:lstStyle/>
                    <a:p>
                      <a:pPr algn="ctr"/>
                      <a:endParaRPr lang="en-US" b="0">
                        <a:latin typeface="Baloo 2" panose="020B0604020202020204" charset="0"/>
                        <a:cs typeface="Baloo 2" panose="020B0604020202020204" charset="0"/>
                      </a:endParaRPr>
                    </a:p>
                  </a:txBody>
                  <a:tcPr anchor="ctr"/>
                </a:tc>
                <a:extLst>
                  <a:ext uri="{0D108BD9-81ED-4DB2-BD59-A6C34878D82A}">
                    <a16:rowId xmlns:a16="http://schemas.microsoft.com/office/drawing/2014/main" val="2912889930"/>
                  </a:ext>
                </a:extLst>
              </a:tr>
              <a:tr h="294188">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atin typeface="Baloo 2" panose="020B0604020202020204" charset="0"/>
                          <a:cs typeface="Baloo 2" panose="020B0604020202020204" charset="0"/>
                        </a:rPr>
                        <a:t>gear</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a:latin typeface="Baloo 2" panose="020B0604020202020204" charset="0"/>
                          <a:cs typeface="Baloo 2" panose="020B0604020202020204" charset="0"/>
                        </a:rPr>
                        <a:t>1</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a:latin typeface="Baloo 2" panose="020B0604020202020204" charset="0"/>
                          <a:cs typeface="Baloo 2" panose="020B0604020202020204" charset="0"/>
                        </a:rPr>
                        <a:t>3</a:t>
                      </a:r>
                    </a:p>
                  </a:txBody>
                  <a:tcPr anchor="ctr"/>
                </a:tc>
                <a:extLst>
                  <a:ext uri="{0D108BD9-81ED-4DB2-BD59-A6C34878D82A}">
                    <a16:rowId xmlns:a16="http://schemas.microsoft.com/office/drawing/2014/main" val="4076854190"/>
                  </a:ext>
                </a:extLst>
              </a:tr>
              <a:tr h="294188">
                <a:tc>
                  <a:txBody>
                    <a:bodyPr/>
                    <a:lstStyle/>
                    <a:p>
                      <a:pPr algn="ctr"/>
                      <a:r>
                        <a:rPr lang="en-US">
                          <a:latin typeface="Baloo 2" panose="020B0604020202020204" charset="0"/>
                          <a:cs typeface="Baloo 2" panose="020B0604020202020204" charset="0"/>
                        </a:rPr>
                        <a:t>silver</a:t>
                      </a:r>
                    </a:p>
                  </a:txBody>
                  <a:tcPr anchor="ctr"/>
                </a:tc>
                <a:tc>
                  <a:txBody>
                    <a:bodyPr/>
                    <a:lstStyle/>
                    <a:p>
                      <a:pPr algn="ctr"/>
                      <a:r>
                        <a:rPr lang="en-US" b="0">
                          <a:latin typeface="Baloo 2" panose="020B0604020202020204" charset="0"/>
                          <a:cs typeface="Baloo 2" panose="020B0604020202020204" charset="0"/>
                        </a:rPr>
                        <a:t>2</a:t>
                      </a:r>
                    </a:p>
                  </a:txBody>
                  <a:tcPr anchor="ctr"/>
                </a:tc>
                <a:tc>
                  <a:txBody>
                    <a:bodyPr/>
                    <a:lstStyle/>
                    <a:p>
                      <a:pPr algn="ctr"/>
                      <a:endParaRPr lang="en-US" b="0">
                        <a:latin typeface="Baloo 2" panose="020B0604020202020204" charset="0"/>
                        <a:cs typeface="Baloo 2" panose="020B0604020202020204" charset="0"/>
                      </a:endParaRPr>
                    </a:p>
                  </a:txBody>
                  <a:tcPr anchor="ctr"/>
                </a:tc>
                <a:extLst>
                  <a:ext uri="{0D108BD9-81ED-4DB2-BD59-A6C34878D82A}">
                    <a16:rowId xmlns:a16="http://schemas.microsoft.com/office/drawing/2014/main" val="3572352980"/>
                  </a:ext>
                </a:extLst>
              </a:tr>
              <a:tr h="294188">
                <a:tc>
                  <a:txBody>
                    <a:bodyPr/>
                    <a:lstStyle/>
                    <a:p>
                      <a:pPr algn="ctr"/>
                      <a:r>
                        <a:rPr lang="en-US">
                          <a:latin typeface="Baloo 2" panose="020B0604020202020204" charset="0"/>
                          <a:cs typeface="Baloo 2" panose="020B0604020202020204" charset="0"/>
                        </a:rPr>
                        <a:t>shortlist</a:t>
                      </a:r>
                    </a:p>
                  </a:txBody>
                  <a:tcPr anchor="ctr"/>
                </a:tc>
                <a:tc>
                  <a:txBody>
                    <a:bodyPr/>
                    <a:lstStyle/>
                    <a:p>
                      <a:pPr algn="ctr"/>
                      <a:r>
                        <a:rPr lang="en-US" b="0">
                          <a:latin typeface="Baloo 2" panose="020B0604020202020204" charset="0"/>
                          <a:cs typeface="Baloo 2" panose="020B0604020202020204" charset="0"/>
                        </a:rPr>
                        <a:t>1</a:t>
                      </a:r>
                    </a:p>
                  </a:txBody>
                  <a:tcPr anchor="ctr"/>
                </a:tc>
                <a:tc>
                  <a:txBody>
                    <a:bodyPr/>
                    <a:lstStyle/>
                    <a:p>
                      <a:pPr algn="ctr"/>
                      <a:r>
                        <a:rPr lang="en-US" b="0">
                          <a:latin typeface="Baloo 2" panose="020B0604020202020204" charset="0"/>
                          <a:cs typeface="Baloo 2" panose="020B0604020202020204" charset="0"/>
                        </a:rPr>
                        <a:t>3</a:t>
                      </a:r>
                    </a:p>
                  </a:txBody>
                  <a:tcPr anchor="ctr"/>
                </a:tc>
                <a:extLst>
                  <a:ext uri="{0D108BD9-81ED-4DB2-BD59-A6C34878D82A}">
                    <a16:rowId xmlns:a16="http://schemas.microsoft.com/office/drawing/2014/main" val="2388058213"/>
                  </a:ext>
                </a:extLst>
              </a:tr>
              <a:tr h="0">
                <a:tc>
                  <a:txBody>
                    <a:bodyPr/>
                    <a:lstStyle/>
                    <a:p>
                      <a:pPr algn="ctr"/>
                      <a:r>
                        <a:rPr lang="en-US">
                          <a:latin typeface="Baloo 2" panose="020B0604020202020204" charset="0"/>
                          <a:cs typeface="Baloo 2" panose="020B0604020202020204" charset="0"/>
                        </a:rPr>
                        <a:t>truck</a:t>
                      </a:r>
                    </a:p>
                  </a:txBody>
                  <a:tcPr anchor="ctr"/>
                </a:tc>
                <a:tc>
                  <a:txBody>
                    <a:bodyPr/>
                    <a:lstStyle/>
                    <a:p>
                      <a:pPr algn="ctr"/>
                      <a:r>
                        <a:rPr lang="en-US" b="0">
                          <a:latin typeface="Baloo 2" panose="020B0604020202020204" charset="0"/>
                          <a:cs typeface="Baloo 2" panose="020B0604020202020204" charset="0"/>
                        </a:rPr>
                        <a:t>2</a:t>
                      </a:r>
                    </a:p>
                  </a:txBody>
                  <a:tcPr anchor="ctr"/>
                </a:tc>
                <a:tc>
                  <a:txBody>
                    <a:bodyPr/>
                    <a:lstStyle/>
                    <a:p>
                      <a:pPr algn="ctr"/>
                      <a:r>
                        <a:rPr lang="en-US" b="0">
                          <a:latin typeface="Baloo 2" panose="020B0604020202020204" charset="0"/>
                          <a:cs typeface="Baloo 2" panose="020B0604020202020204" charset="0"/>
                        </a:rPr>
                        <a:t>3</a:t>
                      </a:r>
                    </a:p>
                  </a:txBody>
                  <a:tcPr anchor="ctr"/>
                </a:tc>
                <a:extLst>
                  <a:ext uri="{0D108BD9-81ED-4DB2-BD59-A6C34878D82A}">
                    <a16:rowId xmlns:a16="http://schemas.microsoft.com/office/drawing/2014/main" val="2242564283"/>
                  </a:ext>
                </a:extLst>
              </a:tr>
            </a:tbl>
          </a:graphicData>
        </a:graphic>
      </p:graphicFrame>
      <p:sp>
        <p:nvSpPr>
          <p:cNvPr id="3" name="Hộp Văn bản 2">
            <a:extLst>
              <a:ext uri="{FF2B5EF4-FFF2-40B4-BE49-F238E27FC236}">
                <a16:creationId xmlns:a16="http://schemas.microsoft.com/office/drawing/2014/main" id="{E808FB90-DE5E-5061-CF8E-5C0CFF9F9E2E}"/>
              </a:ext>
            </a:extLst>
          </p:cNvPr>
          <p:cNvSpPr txBox="1"/>
          <p:nvPr/>
        </p:nvSpPr>
        <p:spPr>
          <a:xfrm>
            <a:off x="4572000" y="4328574"/>
            <a:ext cx="4846320" cy="307777"/>
          </a:xfrm>
          <a:prstGeom prst="rect">
            <a:avLst/>
          </a:prstGeom>
          <a:noFill/>
        </p:spPr>
        <p:txBody>
          <a:bodyPr wrap="square">
            <a:spAutoFit/>
          </a:bodyPr>
          <a:lstStyle/>
          <a:p>
            <a:pPr algn="ctr"/>
            <a:r>
              <a:rPr lang="en-US" sz="1400" b="1">
                <a:latin typeface="Baloo 2" panose="020B0604020202020204" charset="0"/>
                <a:cs typeface="Baloo 2" panose="020B0604020202020204" charset="0"/>
              </a:rPr>
              <a:t>Chỉ mục đảo ngược</a:t>
            </a:r>
          </a:p>
        </p:txBody>
      </p:sp>
    </p:spTree>
    <p:extLst>
      <p:ext uri="{BB962C8B-B14F-4D97-AF65-F5344CB8AC3E}">
        <p14:creationId xmlns:p14="http://schemas.microsoft.com/office/powerpoint/2010/main" val="29011920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9" name="Tiêu đề 1">
            <a:extLst>
              <a:ext uri="{FF2B5EF4-FFF2-40B4-BE49-F238E27FC236}">
                <a16:creationId xmlns:a16="http://schemas.microsoft.com/office/drawing/2014/main" id="{759FA2EE-8C9D-F80C-5CF3-4B528C71C326}"/>
              </a:ext>
            </a:extLst>
          </p:cNvPr>
          <p:cNvSpPr txBox="1">
            <a:spLocks/>
          </p:cNvSpPr>
          <p:nvPr/>
        </p:nvSpPr>
        <p:spPr>
          <a:xfrm>
            <a:off x="713250" y="445025"/>
            <a:ext cx="7717500" cy="740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1pPr>
            <a:lvl2pPr marR="0" lvl="1"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2pPr>
            <a:lvl3pPr marR="0" lvl="2"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3pPr>
            <a:lvl4pPr marR="0" lvl="3"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4pPr>
            <a:lvl5pPr marR="0" lvl="4"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5pPr>
            <a:lvl6pPr marR="0" lvl="5"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6pPr>
            <a:lvl7pPr marR="0" lvl="6"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7pPr>
            <a:lvl8pPr marR="0" lvl="7"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8pPr>
            <a:lvl9pPr marR="0" lvl="8"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9pPr>
          </a:lstStyle>
          <a:p>
            <a:pPr algn="ctr"/>
            <a:r>
              <a:rPr lang="en-US"/>
              <a:t>Lập chỉ mục </a:t>
            </a:r>
          </a:p>
        </p:txBody>
      </p:sp>
      <p:graphicFrame>
        <p:nvGraphicFramePr>
          <p:cNvPr id="10" name="Bảng 1241">
            <a:extLst>
              <a:ext uri="{FF2B5EF4-FFF2-40B4-BE49-F238E27FC236}">
                <a16:creationId xmlns:a16="http://schemas.microsoft.com/office/drawing/2014/main" id="{5800FAB5-A434-B991-7534-81AEFABC47C8}"/>
              </a:ext>
            </a:extLst>
          </p:cNvPr>
          <p:cNvGraphicFramePr>
            <a:graphicFrameLocks noGrp="1"/>
          </p:cNvGraphicFramePr>
          <p:nvPr>
            <p:extLst>
              <p:ext uri="{D42A27DB-BD31-4B8C-83A1-F6EECF244321}">
                <p14:modId xmlns:p14="http://schemas.microsoft.com/office/powerpoint/2010/main" val="1621074522"/>
              </p:ext>
            </p:extLst>
          </p:nvPr>
        </p:nvGraphicFramePr>
        <p:xfrm>
          <a:off x="4104936" y="1217899"/>
          <a:ext cx="4643610" cy="2743200"/>
        </p:xfrm>
        <a:graphic>
          <a:graphicData uri="http://schemas.openxmlformats.org/drawingml/2006/table">
            <a:tbl>
              <a:tblPr firstRow="1" bandRow="1">
                <a:tableStyleId>{C083E6E3-FA7D-4D7B-A595-EF9225AFEA82}</a:tableStyleId>
              </a:tblPr>
              <a:tblGrid>
                <a:gridCol w="928722">
                  <a:extLst>
                    <a:ext uri="{9D8B030D-6E8A-4147-A177-3AD203B41FA5}">
                      <a16:colId xmlns:a16="http://schemas.microsoft.com/office/drawing/2014/main" val="2486723149"/>
                    </a:ext>
                  </a:extLst>
                </a:gridCol>
                <a:gridCol w="928722">
                  <a:extLst>
                    <a:ext uri="{9D8B030D-6E8A-4147-A177-3AD203B41FA5}">
                      <a16:colId xmlns:a16="http://schemas.microsoft.com/office/drawing/2014/main" val="2832931141"/>
                    </a:ext>
                  </a:extLst>
                </a:gridCol>
                <a:gridCol w="928722">
                  <a:extLst>
                    <a:ext uri="{9D8B030D-6E8A-4147-A177-3AD203B41FA5}">
                      <a16:colId xmlns:a16="http://schemas.microsoft.com/office/drawing/2014/main" val="3904488743"/>
                    </a:ext>
                  </a:extLst>
                </a:gridCol>
                <a:gridCol w="928722">
                  <a:extLst>
                    <a:ext uri="{9D8B030D-6E8A-4147-A177-3AD203B41FA5}">
                      <a16:colId xmlns:a16="http://schemas.microsoft.com/office/drawing/2014/main" val="650012173"/>
                    </a:ext>
                  </a:extLst>
                </a:gridCol>
                <a:gridCol w="928722">
                  <a:extLst>
                    <a:ext uri="{9D8B030D-6E8A-4147-A177-3AD203B41FA5}">
                      <a16:colId xmlns:a16="http://schemas.microsoft.com/office/drawing/2014/main" val="1146003070"/>
                    </a:ext>
                  </a:extLst>
                </a:gridCol>
              </a:tblGrid>
              <a:tr h="294188">
                <a:tc>
                  <a:txBody>
                    <a:bodyPr/>
                    <a:lstStyle/>
                    <a:p>
                      <a:pPr algn="ctr"/>
                      <a:r>
                        <a:rPr lang="en-US" b="1">
                          <a:latin typeface="Baloo 2" panose="020B0604020202020204" charset="0"/>
                          <a:cs typeface="Baloo 2" panose="020B0604020202020204" charset="0"/>
                        </a:rPr>
                        <a:t>Terms</a:t>
                      </a:r>
                    </a:p>
                  </a:txBody>
                  <a:tcPr anchor="ctr"/>
                </a:tc>
                <a:tc>
                  <a:txBody>
                    <a:bodyPr/>
                    <a:lstStyle/>
                    <a:p>
                      <a:pPr algn="ctr"/>
                      <a:r>
                        <a:rPr lang="en-US" b="1">
                          <a:latin typeface="Baloo 2" panose="020B0604020202020204" charset="0"/>
                          <a:cs typeface="Baloo 2" panose="020B0604020202020204" charset="0"/>
                        </a:rPr>
                        <a:t>Q</a:t>
                      </a:r>
                    </a:p>
                  </a:txBody>
                  <a:tcPr anchor="ctr"/>
                </a:tc>
                <a:tc>
                  <a:txBody>
                    <a:bodyPr/>
                    <a:lstStyle/>
                    <a:p>
                      <a:pPr algn="ctr"/>
                      <a:r>
                        <a:rPr lang="en-US" b="1">
                          <a:latin typeface="Baloo 2" panose="020B0604020202020204" charset="0"/>
                          <a:cs typeface="Baloo 2" panose="020B0604020202020204" charset="0"/>
                        </a:rPr>
                        <a:t>D1</a:t>
                      </a:r>
                    </a:p>
                  </a:txBody>
                  <a:tcPr anchor="ctr"/>
                </a:tc>
                <a:tc>
                  <a:txBody>
                    <a:bodyPr/>
                    <a:lstStyle/>
                    <a:p>
                      <a:pPr algn="ctr"/>
                      <a:r>
                        <a:rPr lang="en-US" b="1">
                          <a:latin typeface="Baloo 2" panose="020B0604020202020204" charset="0"/>
                          <a:cs typeface="Baloo 2" panose="020B0604020202020204" charset="0"/>
                        </a:rPr>
                        <a:t>D2</a:t>
                      </a:r>
                    </a:p>
                  </a:txBody>
                  <a:tcPr anchor="ctr"/>
                </a:tc>
                <a:tc>
                  <a:txBody>
                    <a:bodyPr/>
                    <a:lstStyle/>
                    <a:p>
                      <a:pPr algn="ctr"/>
                      <a:r>
                        <a:rPr lang="en-US" b="1">
                          <a:latin typeface="Baloo 2" panose="020B0604020202020204" charset="0"/>
                          <a:cs typeface="Baloo 2" panose="020B0604020202020204" charset="0"/>
                        </a:rPr>
                        <a:t>D3</a:t>
                      </a:r>
                    </a:p>
                  </a:txBody>
                  <a:tcPr anchor="ctr"/>
                </a:tc>
                <a:extLst>
                  <a:ext uri="{0D108BD9-81ED-4DB2-BD59-A6C34878D82A}">
                    <a16:rowId xmlns:a16="http://schemas.microsoft.com/office/drawing/2014/main" val="264898064"/>
                  </a:ext>
                </a:extLst>
              </a:tr>
              <a:tr h="294188">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atin typeface="Baloo 2" panose="020B0604020202020204" charset="0"/>
                          <a:cs typeface="Baloo 2" panose="020B0604020202020204" charset="0"/>
                        </a:rPr>
                        <a:t>arrived</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atin typeface="Baloo 2" panose="020B0604020202020204" charset="0"/>
                          <a:cs typeface="Baloo 2" panose="020B0604020202020204" charset="0"/>
                        </a:rPr>
                        <a:t>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atin typeface="Baloo 2" panose="020B0604020202020204" charset="0"/>
                          <a:cs typeface="Baloo 2" panose="020B0604020202020204" charset="0"/>
                        </a:rPr>
                        <a:t>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a:latin typeface="Baloo 2" panose="020B0604020202020204" charset="0"/>
                          <a:cs typeface="Baloo 2" panose="020B0604020202020204" charset="0"/>
                        </a:rPr>
                        <a:t>1</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a:latin typeface="Baloo 2" panose="020B0604020202020204" charset="0"/>
                          <a:cs typeface="Baloo 2" panose="020B0604020202020204" charset="0"/>
                        </a:rPr>
                        <a:t>1</a:t>
                      </a:r>
                    </a:p>
                  </a:txBody>
                  <a:tcPr anchor="ctr"/>
                </a:tc>
                <a:extLst>
                  <a:ext uri="{0D108BD9-81ED-4DB2-BD59-A6C34878D82A}">
                    <a16:rowId xmlns:a16="http://schemas.microsoft.com/office/drawing/2014/main" val="4205895441"/>
                  </a:ext>
                </a:extLst>
              </a:tr>
              <a:tr h="294188">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atin typeface="Baloo 2" panose="020B0604020202020204" charset="0"/>
                          <a:cs typeface="Baloo 2" panose="020B0604020202020204" charset="0"/>
                        </a:rPr>
                        <a:t>damaged</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atin typeface="Baloo 2" panose="020B0604020202020204" charset="0"/>
                          <a:cs typeface="Baloo 2" panose="020B0604020202020204" charset="0"/>
                        </a:rPr>
                        <a:t>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a:latin typeface="Baloo 2" panose="020B0604020202020204" charset="0"/>
                          <a:cs typeface="Baloo 2" panose="020B0604020202020204" charset="0"/>
                        </a:rPr>
                        <a:t>1</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atin typeface="Baloo 2" panose="020B0604020202020204" charset="0"/>
                          <a:cs typeface="Baloo 2" panose="020B0604020202020204" charset="0"/>
                        </a:rPr>
                        <a:t>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atin typeface="Baloo 2" panose="020B0604020202020204" charset="0"/>
                          <a:cs typeface="Baloo 2" panose="020B0604020202020204" charset="0"/>
                        </a:rPr>
                        <a:t>0</a:t>
                      </a:r>
                    </a:p>
                  </a:txBody>
                  <a:tcPr anchor="ctr"/>
                </a:tc>
                <a:extLst>
                  <a:ext uri="{0D108BD9-81ED-4DB2-BD59-A6C34878D82A}">
                    <a16:rowId xmlns:a16="http://schemas.microsoft.com/office/drawing/2014/main" val="1125469373"/>
                  </a:ext>
                </a:extLst>
              </a:tr>
              <a:tr h="294188">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atin typeface="Baloo 2" panose="020B0604020202020204" charset="0"/>
                          <a:cs typeface="Baloo 2" panose="020B0604020202020204" charset="0"/>
                        </a:rPr>
                        <a:t>delivery</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atin typeface="Baloo 2" panose="020B0604020202020204" charset="0"/>
                          <a:cs typeface="Baloo 2" panose="020B0604020202020204" charset="0"/>
                        </a:rPr>
                        <a:t>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atin typeface="Baloo 2" panose="020B0604020202020204" charset="0"/>
                          <a:cs typeface="Baloo 2" panose="020B0604020202020204" charset="0"/>
                        </a:rPr>
                        <a:t>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a:latin typeface="Baloo 2" panose="020B0604020202020204" charset="0"/>
                          <a:cs typeface="Baloo 2" panose="020B0604020202020204" charset="0"/>
                        </a:rPr>
                        <a:t>1</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atin typeface="Baloo 2" panose="020B0604020202020204" charset="0"/>
                          <a:cs typeface="Baloo 2" panose="020B0604020202020204" charset="0"/>
                        </a:rPr>
                        <a:t>0</a:t>
                      </a:r>
                    </a:p>
                  </a:txBody>
                  <a:tcPr anchor="ctr"/>
                </a:tc>
                <a:extLst>
                  <a:ext uri="{0D108BD9-81ED-4DB2-BD59-A6C34878D82A}">
                    <a16:rowId xmlns:a16="http://schemas.microsoft.com/office/drawing/2014/main" val="722754948"/>
                  </a:ext>
                </a:extLst>
              </a:tr>
              <a:tr h="294188">
                <a:tc>
                  <a:txBody>
                    <a:bodyPr/>
                    <a:lstStyle/>
                    <a:p>
                      <a:pPr algn="ctr"/>
                      <a:r>
                        <a:rPr lang="en-US">
                          <a:latin typeface="Baloo 2" panose="020B0604020202020204" charset="0"/>
                          <a:cs typeface="Baloo 2" panose="020B0604020202020204" charset="0"/>
                        </a:rPr>
                        <a:t>fire</a:t>
                      </a:r>
                    </a:p>
                  </a:txBody>
                  <a:tcPr anchor="ctr"/>
                </a:tc>
                <a:tc>
                  <a:txBody>
                    <a:bodyPr/>
                    <a:lstStyle/>
                    <a:p>
                      <a:pPr algn="ctr"/>
                      <a:r>
                        <a:rPr lang="en-US">
                          <a:latin typeface="Baloo 2" panose="020B0604020202020204" charset="0"/>
                          <a:cs typeface="Baloo 2" panose="020B0604020202020204" charset="0"/>
                        </a:rPr>
                        <a:t>0</a:t>
                      </a:r>
                    </a:p>
                  </a:txBody>
                  <a:tcPr anchor="ctr"/>
                </a:tc>
                <a:tc>
                  <a:txBody>
                    <a:bodyPr/>
                    <a:lstStyle/>
                    <a:p>
                      <a:pPr algn="ctr"/>
                      <a:r>
                        <a:rPr lang="en-US" b="1">
                          <a:latin typeface="Baloo 2" panose="020B0604020202020204" charset="0"/>
                          <a:cs typeface="Baloo 2" panose="020B0604020202020204" charset="0"/>
                        </a:rPr>
                        <a:t>1</a:t>
                      </a:r>
                    </a:p>
                  </a:txBody>
                  <a:tcPr anchor="ctr"/>
                </a:tc>
                <a:tc>
                  <a:txBody>
                    <a:bodyPr/>
                    <a:lstStyle/>
                    <a:p>
                      <a:pPr algn="ctr"/>
                      <a:r>
                        <a:rPr lang="en-US">
                          <a:latin typeface="Baloo 2" panose="020B0604020202020204" charset="0"/>
                          <a:cs typeface="Baloo 2" panose="020B0604020202020204" charset="0"/>
                        </a:rPr>
                        <a:t>0</a:t>
                      </a:r>
                    </a:p>
                  </a:txBody>
                  <a:tcPr anchor="ctr"/>
                </a:tc>
                <a:tc>
                  <a:txBody>
                    <a:bodyPr/>
                    <a:lstStyle/>
                    <a:p>
                      <a:pPr algn="ctr"/>
                      <a:r>
                        <a:rPr lang="en-US">
                          <a:latin typeface="Baloo 2" panose="020B0604020202020204" charset="0"/>
                          <a:cs typeface="Baloo 2" panose="020B0604020202020204" charset="0"/>
                        </a:rPr>
                        <a:t>0</a:t>
                      </a:r>
                    </a:p>
                  </a:txBody>
                  <a:tcPr anchor="ctr"/>
                </a:tc>
                <a:extLst>
                  <a:ext uri="{0D108BD9-81ED-4DB2-BD59-A6C34878D82A}">
                    <a16:rowId xmlns:a16="http://schemas.microsoft.com/office/drawing/2014/main" val="2912889930"/>
                  </a:ext>
                </a:extLst>
              </a:tr>
              <a:tr h="294188">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atin typeface="Baloo 2" panose="020B0604020202020204" charset="0"/>
                          <a:cs typeface="Baloo 2" panose="020B0604020202020204" charset="0"/>
                        </a:rPr>
                        <a:t>gear</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a:latin typeface="Baloo 2" panose="020B0604020202020204" charset="0"/>
                          <a:cs typeface="Baloo 2" panose="020B0604020202020204" charset="0"/>
                        </a:rPr>
                        <a:t>1</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a:latin typeface="Baloo 2" panose="020B0604020202020204" charset="0"/>
                          <a:cs typeface="Baloo 2" panose="020B0604020202020204" charset="0"/>
                        </a:rPr>
                        <a:t>1</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atin typeface="Baloo 2" panose="020B0604020202020204" charset="0"/>
                          <a:cs typeface="Baloo 2" panose="020B0604020202020204" charset="0"/>
                        </a:rPr>
                        <a:t>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a:latin typeface="Baloo 2" panose="020B0604020202020204" charset="0"/>
                          <a:cs typeface="Baloo 2" panose="020B0604020202020204" charset="0"/>
                        </a:rPr>
                        <a:t>1</a:t>
                      </a:r>
                    </a:p>
                  </a:txBody>
                  <a:tcPr anchor="ctr"/>
                </a:tc>
                <a:extLst>
                  <a:ext uri="{0D108BD9-81ED-4DB2-BD59-A6C34878D82A}">
                    <a16:rowId xmlns:a16="http://schemas.microsoft.com/office/drawing/2014/main" val="4076854190"/>
                  </a:ext>
                </a:extLst>
              </a:tr>
              <a:tr h="294188">
                <a:tc>
                  <a:txBody>
                    <a:bodyPr/>
                    <a:lstStyle/>
                    <a:p>
                      <a:pPr algn="ctr"/>
                      <a:r>
                        <a:rPr lang="en-US">
                          <a:latin typeface="Baloo 2" panose="020B0604020202020204" charset="0"/>
                          <a:cs typeface="Baloo 2" panose="020B0604020202020204" charset="0"/>
                        </a:rPr>
                        <a:t>silver</a:t>
                      </a:r>
                    </a:p>
                  </a:txBody>
                  <a:tcPr anchor="ctr"/>
                </a:tc>
                <a:tc>
                  <a:txBody>
                    <a:bodyPr/>
                    <a:lstStyle/>
                    <a:p>
                      <a:pPr algn="ctr"/>
                      <a:r>
                        <a:rPr lang="en-US" b="1">
                          <a:latin typeface="Baloo 2" panose="020B0604020202020204" charset="0"/>
                          <a:cs typeface="Baloo 2" panose="020B0604020202020204" charset="0"/>
                        </a:rPr>
                        <a:t>1</a:t>
                      </a:r>
                    </a:p>
                  </a:txBody>
                  <a:tcPr anchor="ctr"/>
                </a:tc>
                <a:tc>
                  <a:txBody>
                    <a:bodyPr/>
                    <a:lstStyle/>
                    <a:p>
                      <a:pPr algn="ctr"/>
                      <a:r>
                        <a:rPr lang="en-US">
                          <a:latin typeface="Baloo 2" panose="020B0604020202020204" charset="0"/>
                          <a:cs typeface="Baloo 2" panose="020B0604020202020204" charset="0"/>
                        </a:rPr>
                        <a:t>0</a:t>
                      </a:r>
                    </a:p>
                  </a:txBody>
                  <a:tcPr anchor="ctr"/>
                </a:tc>
                <a:tc>
                  <a:txBody>
                    <a:bodyPr/>
                    <a:lstStyle/>
                    <a:p>
                      <a:pPr algn="ctr"/>
                      <a:r>
                        <a:rPr lang="en-US" b="1">
                          <a:latin typeface="Baloo 2" panose="020B0604020202020204" charset="0"/>
                          <a:cs typeface="Baloo 2" panose="020B0604020202020204" charset="0"/>
                        </a:rPr>
                        <a:t>2</a:t>
                      </a:r>
                    </a:p>
                  </a:txBody>
                  <a:tcPr anchor="ctr"/>
                </a:tc>
                <a:tc>
                  <a:txBody>
                    <a:bodyPr/>
                    <a:lstStyle/>
                    <a:p>
                      <a:pPr algn="ctr"/>
                      <a:r>
                        <a:rPr lang="en-US">
                          <a:latin typeface="Baloo 2" panose="020B0604020202020204" charset="0"/>
                          <a:cs typeface="Baloo 2" panose="020B0604020202020204" charset="0"/>
                        </a:rPr>
                        <a:t>0</a:t>
                      </a:r>
                    </a:p>
                  </a:txBody>
                  <a:tcPr anchor="ctr"/>
                </a:tc>
                <a:extLst>
                  <a:ext uri="{0D108BD9-81ED-4DB2-BD59-A6C34878D82A}">
                    <a16:rowId xmlns:a16="http://schemas.microsoft.com/office/drawing/2014/main" val="3572352980"/>
                  </a:ext>
                </a:extLst>
              </a:tr>
              <a:tr h="294188">
                <a:tc>
                  <a:txBody>
                    <a:bodyPr/>
                    <a:lstStyle/>
                    <a:p>
                      <a:pPr algn="ctr"/>
                      <a:r>
                        <a:rPr lang="en-US">
                          <a:latin typeface="Baloo 2" panose="020B0604020202020204" charset="0"/>
                          <a:cs typeface="Baloo 2" panose="020B0604020202020204" charset="0"/>
                        </a:rPr>
                        <a:t>shortlist</a:t>
                      </a:r>
                    </a:p>
                  </a:txBody>
                  <a:tcPr anchor="ctr"/>
                </a:tc>
                <a:tc>
                  <a:txBody>
                    <a:bodyPr/>
                    <a:lstStyle/>
                    <a:p>
                      <a:pPr algn="ctr"/>
                      <a:r>
                        <a:rPr lang="en-US">
                          <a:latin typeface="Baloo 2" panose="020B0604020202020204" charset="0"/>
                          <a:cs typeface="Baloo 2" panose="020B0604020202020204" charset="0"/>
                        </a:rPr>
                        <a:t>0</a:t>
                      </a:r>
                    </a:p>
                  </a:txBody>
                  <a:tcPr anchor="ctr"/>
                </a:tc>
                <a:tc>
                  <a:txBody>
                    <a:bodyPr/>
                    <a:lstStyle/>
                    <a:p>
                      <a:pPr algn="ctr"/>
                      <a:r>
                        <a:rPr lang="en-US" b="1">
                          <a:latin typeface="Baloo 2" panose="020B0604020202020204" charset="0"/>
                          <a:cs typeface="Baloo 2" panose="020B0604020202020204" charset="0"/>
                        </a:rPr>
                        <a:t>1</a:t>
                      </a:r>
                    </a:p>
                  </a:txBody>
                  <a:tcPr anchor="ctr"/>
                </a:tc>
                <a:tc>
                  <a:txBody>
                    <a:bodyPr/>
                    <a:lstStyle/>
                    <a:p>
                      <a:pPr algn="ctr"/>
                      <a:r>
                        <a:rPr lang="en-US">
                          <a:latin typeface="Baloo 2" panose="020B0604020202020204" charset="0"/>
                          <a:cs typeface="Baloo 2" panose="020B0604020202020204" charset="0"/>
                        </a:rPr>
                        <a:t>0</a:t>
                      </a:r>
                    </a:p>
                  </a:txBody>
                  <a:tcPr anchor="ctr"/>
                </a:tc>
                <a:tc>
                  <a:txBody>
                    <a:bodyPr/>
                    <a:lstStyle/>
                    <a:p>
                      <a:pPr algn="ctr"/>
                      <a:r>
                        <a:rPr lang="en-US" b="1">
                          <a:latin typeface="Baloo 2" panose="020B0604020202020204" charset="0"/>
                          <a:cs typeface="Baloo 2" panose="020B0604020202020204" charset="0"/>
                        </a:rPr>
                        <a:t>1</a:t>
                      </a:r>
                    </a:p>
                  </a:txBody>
                  <a:tcPr anchor="ctr"/>
                </a:tc>
                <a:extLst>
                  <a:ext uri="{0D108BD9-81ED-4DB2-BD59-A6C34878D82A}">
                    <a16:rowId xmlns:a16="http://schemas.microsoft.com/office/drawing/2014/main" val="2388058213"/>
                  </a:ext>
                </a:extLst>
              </a:tr>
              <a:tr h="294188">
                <a:tc>
                  <a:txBody>
                    <a:bodyPr/>
                    <a:lstStyle/>
                    <a:p>
                      <a:pPr algn="ctr"/>
                      <a:r>
                        <a:rPr lang="en-US">
                          <a:latin typeface="Baloo 2" panose="020B0604020202020204" charset="0"/>
                          <a:cs typeface="Baloo 2" panose="020B0604020202020204" charset="0"/>
                        </a:rPr>
                        <a:t>truck</a:t>
                      </a:r>
                    </a:p>
                  </a:txBody>
                  <a:tcPr anchor="ctr"/>
                </a:tc>
                <a:tc>
                  <a:txBody>
                    <a:bodyPr/>
                    <a:lstStyle/>
                    <a:p>
                      <a:pPr algn="ctr"/>
                      <a:r>
                        <a:rPr lang="en-US" b="1">
                          <a:latin typeface="Baloo 2" panose="020B0604020202020204" charset="0"/>
                          <a:cs typeface="Baloo 2" panose="020B0604020202020204" charset="0"/>
                        </a:rPr>
                        <a:t>1</a:t>
                      </a:r>
                    </a:p>
                  </a:txBody>
                  <a:tcPr anchor="ctr"/>
                </a:tc>
                <a:tc>
                  <a:txBody>
                    <a:bodyPr/>
                    <a:lstStyle/>
                    <a:p>
                      <a:pPr algn="ctr"/>
                      <a:r>
                        <a:rPr lang="en-US">
                          <a:latin typeface="Baloo 2" panose="020B0604020202020204" charset="0"/>
                          <a:cs typeface="Baloo 2" panose="020B0604020202020204" charset="0"/>
                        </a:rPr>
                        <a:t>0</a:t>
                      </a:r>
                    </a:p>
                  </a:txBody>
                  <a:tcPr anchor="ctr"/>
                </a:tc>
                <a:tc>
                  <a:txBody>
                    <a:bodyPr/>
                    <a:lstStyle/>
                    <a:p>
                      <a:pPr algn="ctr"/>
                      <a:r>
                        <a:rPr lang="en-US" b="1">
                          <a:latin typeface="Baloo 2" panose="020B0604020202020204" charset="0"/>
                          <a:cs typeface="Baloo 2" panose="020B0604020202020204" charset="0"/>
                        </a:rPr>
                        <a:t>1</a:t>
                      </a:r>
                    </a:p>
                  </a:txBody>
                  <a:tcPr anchor="ctr"/>
                </a:tc>
                <a:tc>
                  <a:txBody>
                    <a:bodyPr/>
                    <a:lstStyle/>
                    <a:p>
                      <a:pPr algn="ctr"/>
                      <a:r>
                        <a:rPr lang="en-US" b="1">
                          <a:latin typeface="Baloo 2" panose="020B0604020202020204" charset="0"/>
                          <a:cs typeface="Baloo 2" panose="020B0604020202020204" charset="0"/>
                        </a:rPr>
                        <a:t>1</a:t>
                      </a:r>
                    </a:p>
                  </a:txBody>
                  <a:tcPr anchor="ctr"/>
                </a:tc>
                <a:extLst>
                  <a:ext uri="{0D108BD9-81ED-4DB2-BD59-A6C34878D82A}">
                    <a16:rowId xmlns:a16="http://schemas.microsoft.com/office/drawing/2014/main" val="2242564283"/>
                  </a:ext>
                </a:extLst>
              </a:tr>
            </a:tbl>
          </a:graphicData>
        </a:graphic>
      </p:graphicFrame>
      <p:sp>
        <p:nvSpPr>
          <p:cNvPr id="707" name="Google Shape;707;p49"/>
          <p:cNvSpPr/>
          <p:nvPr/>
        </p:nvSpPr>
        <p:spPr>
          <a:xfrm>
            <a:off x="630216" y="3106624"/>
            <a:ext cx="698400" cy="698400"/>
          </a:xfrm>
          <a:prstGeom prst="ellipse">
            <a:avLst/>
          </a:prstGeom>
          <a:solidFill>
            <a:srgbClr val="7CACE1">
              <a:alpha val="47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Hình chữ nhật: Góc Tròn 4">
            <a:extLst>
              <a:ext uri="{FF2B5EF4-FFF2-40B4-BE49-F238E27FC236}">
                <a16:creationId xmlns:a16="http://schemas.microsoft.com/office/drawing/2014/main" id="{3FADDE9B-91FB-27F6-036B-E3B44C6A320D}"/>
              </a:ext>
            </a:extLst>
          </p:cNvPr>
          <p:cNvSpPr/>
          <p:nvPr/>
        </p:nvSpPr>
        <p:spPr>
          <a:xfrm>
            <a:off x="260253" y="1217899"/>
            <a:ext cx="3608362" cy="3055684"/>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p>
        </p:txBody>
      </p:sp>
      <p:sp>
        <p:nvSpPr>
          <p:cNvPr id="6" name="Hộp Văn bản 5">
            <a:extLst>
              <a:ext uri="{FF2B5EF4-FFF2-40B4-BE49-F238E27FC236}">
                <a16:creationId xmlns:a16="http://schemas.microsoft.com/office/drawing/2014/main" id="{FDEE7E99-16D4-9A7B-DEB6-9F9C21C60C66}"/>
              </a:ext>
            </a:extLst>
          </p:cNvPr>
          <p:cNvSpPr txBox="1"/>
          <p:nvPr/>
        </p:nvSpPr>
        <p:spPr>
          <a:xfrm>
            <a:off x="772451" y="1692730"/>
            <a:ext cx="2792437" cy="738335"/>
          </a:xfrm>
          <a:prstGeom prst="rect">
            <a:avLst/>
          </a:prstGeom>
          <a:noFill/>
        </p:spPr>
        <p:txBody>
          <a:bodyPr wrap="square">
            <a:spAutoFit/>
          </a:bodyPr>
          <a:lstStyle/>
          <a:p>
            <a:endParaRPr lang="en-US" b="1">
              <a:latin typeface="Baloo 2" panose="020B0604020202020204" charset="0"/>
              <a:cs typeface="Baloo 2" panose="020B0604020202020204" charset="0"/>
            </a:endParaRPr>
          </a:p>
          <a:p>
            <a:endParaRPr lang="en-US" b="1">
              <a:latin typeface="Baloo 2" panose="020B0604020202020204" charset="0"/>
              <a:cs typeface="Baloo 2" panose="020B0604020202020204" charset="0"/>
            </a:endParaRPr>
          </a:p>
        </p:txBody>
      </p:sp>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116A58D6-794E-7295-708D-2A4124ADCFBA}"/>
                  </a:ext>
                </a:extLst>
              </p:cNvPr>
              <p:cNvSpPr txBox="1"/>
              <p:nvPr/>
            </p:nvSpPr>
            <p:spPr>
              <a:xfrm>
                <a:off x="305970" y="1531816"/>
                <a:ext cx="3516925" cy="820794"/>
              </a:xfrm>
              <a:prstGeom prst="rect">
                <a:avLst/>
              </a:prstGeom>
              <a:noFill/>
            </p:spPr>
            <p:txBody>
              <a:bodyPr wrap="square" rtlCol="0">
                <a:spAutoFit/>
              </a:bodyPr>
              <a:lstStyle/>
              <a:p>
                <a:pPr marL="0" lvl="0" indent="0" rtl="0">
                  <a:lnSpc>
                    <a:spcPct val="150000"/>
                  </a:lnSpc>
                  <a:spcBef>
                    <a:spcPts val="0"/>
                  </a:spcBef>
                  <a:spcAft>
                    <a:spcPts val="0"/>
                  </a:spcAft>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cs typeface="Baloo 2" panose="020B0604020202020204" charset="0"/>
                        </a:rPr>
                        <m:t>𝑡𝑓</m:t>
                      </m:r>
                      <m:d>
                        <m:dPr>
                          <m:ctrlPr>
                            <a:rPr lang="en-US" b="0" i="1" smtClean="0">
                              <a:latin typeface="Cambria Math" panose="02040503050406030204" pitchFamily="18" charset="0"/>
                              <a:cs typeface="Baloo 2" panose="020B0604020202020204" charset="0"/>
                            </a:rPr>
                          </m:ctrlPr>
                        </m:dPr>
                        <m:e>
                          <m:r>
                            <a:rPr lang="en-US" b="0" i="1" smtClean="0">
                              <a:latin typeface="Cambria Math" panose="02040503050406030204" pitchFamily="18" charset="0"/>
                              <a:cs typeface="Baloo 2" panose="020B0604020202020204" charset="0"/>
                            </a:rPr>
                            <m:t>𝑡</m:t>
                          </m:r>
                          <m:r>
                            <a:rPr lang="en-US" b="0" i="1" smtClean="0">
                              <a:latin typeface="Cambria Math" panose="02040503050406030204" pitchFamily="18" charset="0"/>
                              <a:cs typeface="Baloo 2" panose="020B0604020202020204" charset="0"/>
                            </a:rPr>
                            <m:t>,</m:t>
                          </m:r>
                          <m:r>
                            <a:rPr lang="en-US" b="0" i="1" smtClean="0">
                              <a:latin typeface="Cambria Math" panose="02040503050406030204" pitchFamily="18" charset="0"/>
                              <a:cs typeface="Baloo 2" panose="020B0604020202020204" charset="0"/>
                            </a:rPr>
                            <m:t>𝑑</m:t>
                          </m:r>
                        </m:e>
                      </m:d>
                      <m:r>
                        <a:rPr lang="en-US" b="0" i="1" smtClean="0">
                          <a:latin typeface="Cambria Math" panose="02040503050406030204" pitchFamily="18" charset="0"/>
                          <a:cs typeface="Baloo 2" panose="020B0604020202020204" charset="0"/>
                        </a:rPr>
                        <m:t>= </m:t>
                      </m:r>
                      <m:d>
                        <m:dPr>
                          <m:begChr m:val="{"/>
                          <m:endChr m:val="}"/>
                          <m:ctrlPr>
                            <a:rPr lang="en-US" b="0" i="1" smtClean="0">
                              <a:latin typeface="Cambria Math" panose="02040503050406030204" pitchFamily="18" charset="0"/>
                              <a:cs typeface="Baloo 2" panose="020B0604020202020204" charset="0"/>
                            </a:rPr>
                          </m:ctrlPr>
                        </m:dPr>
                        <m:e>
                          <m:m>
                            <m:mPr>
                              <m:mcs>
                                <m:mc>
                                  <m:mcPr>
                                    <m:count m:val="1"/>
                                    <m:mcJc m:val="center"/>
                                  </m:mcPr>
                                </m:mc>
                              </m:mcs>
                              <m:ctrlPr>
                                <a:rPr lang="en-US" b="0" i="1" smtClean="0">
                                  <a:latin typeface="Cambria Math" panose="02040503050406030204" pitchFamily="18" charset="0"/>
                                  <a:cs typeface="Baloo 2" panose="020B0604020202020204" charset="0"/>
                                </a:rPr>
                              </m:ctrlPr>
                            </m:mPr>
                            <m:mr>
                              <m:e>
                                <m:r>
                                  <m:rPr>
                                    <m:brk m:alnAt="7"/>
                                  </m:rPr>
                                  <a:rPr lang="en-US" b="0" i="1" smtClean="0">
                                    <a:latin typeface="Cambria Math" panose="02040503050406030204" pitchFamily="18" charset="0"/>
                                    <a:cs typeface="Baloo 2" panose="020B0604020202020204" charset="0"/>
                                  </a:rPr>
                                  <m:t>1</m:t>
                                </m:r>
                                <m:r>
                                  <a:rPr lang="en-US" b="0" i="1" smtClean="0">
                                    <a:latin typeface="Cambria Math" panose="02040503050406030204" pitchFamily="18" charset="0"/>
                                    <a:cs typeface="Baloo 2" panose="020B0604020202020204" charset="0"/>
                                  </a:rPr>
                                  <m:t>+</m:t>
                                </m:r>
                                <m:r>
                                  <a:rPr lang="en-US" b="0" i="1" smtClean="0">
                                    <a:latin typeface="Cambria Math" panose="02040503050406030204" pitchFamily="18" charset="0"/>
                                    <a:cs typeface="Baloo 2" panose="020B0604020202020204" charset="0"/>
                                  </a:rPr>
                                  <m:t>𝑙𝑜𝑔𝑓</m:t>
                                </m:r>
                                <m:d>
                                  <m:dPr>
                                    <m:ctrlPr>
                                      <a:rPr lang="en-US" b="0" i="1" smtClean="0">
                                        <a:latin typeface="Cambria Math" panose="02040503050406030204" pitchFamily="18" charset="0"/>
                                        <a:cs typeface="Baloo 2" panose="020B0604020202020204" charset="0"/>
                                      </a:rPr>
                                    </m:ctrlPr>
                                  </m:dPr>
                                  <m:e>
                                    <m:r>
                                      <m:rPr>
                                        <m:brk m:alnAt="7"/>
                                      </m:rPr>
                                      <a:rPr lang="en-US" b="0" i="1" smtClean="0">
                                        <a:latin typeface="Cambria Math" panose="02040503050406030204" pitchFamily="18" charset="0"/>
                                        <a:cs typeface="Baloo 2" panose="020B0604020202020204" charset="0"/>
                                      </a:rPr>
                                      <m:t>𝑡</m:t>
                                    </m:r>
                                    <m:r>
                                      <a:rPr lang="en-US" b="0" i="1" smtClean="0">
                                        <a:latin typeface="Cambria Math" panose="02040503050406030204" pitchFamily="18" charset="0"/>
                                        <a:cs typeface="Baloo 2" panose="020B0604020202020204" charset="0"/>
                                      </a:rPr>
                                      <m:t>,</m:t>
                                    </m:r>
                                    <m:r>
                                      <a:rPr lang="en-US" b="0" i="1" smtClean="0">
                                        <a:latin typeface="Cambria Math" panose="02040503050406030204" pitchFamily="18" charset="0"/>
                                        <a:cs typeface="Baloo 2" panose="020B0604020202020204" charset="0"/>
                                      </a:rPr>
                                      <m:t>𝑑</m:t>
                                    </m:r>
                                  </m:e>
                                </m:d>
                                <m:r>
                                  <m:rPr>
                                    <m:brk m:alnAt="7"/>
                                  </m:rPr>
                                  <a:rPr lang="en-US" b="0" i="1" smtClean="0">
                                    <a:latin typeface="Cambria Math" panose="02040503050406030204" pitchFamily="18" charset="0"/>
                                    <a:cs typeface="Baloo 2" panose="020B0604020202020204" charset="0"/>
                                  </a:rPr>
                                  <m:t>,</m:t>
                                </m:r>
                                <m:r>
                                  <a:rPr lang="en-US" b="0" i="1" smtClean="0">
                                    <a:latin typeface="Cambria Math" panose="02040503050406030204" pitchFamily="18" charset="0"/>
                                    <a:cs typeface="Baloo 2" panose="020B0604020202020204" charset="0"/>
                                  </a:rPr>
                                  <m:t> </m:t>
                                </m:r>
                                <m:r>
                                  <a:rPr lang="en-US" b="0" i="1" smtClean="0">
                                    <a:latin typeface="Cambria Math" panose="02040503050406030204" pitchFamily="18" charset="0"/>
                                    <a:cs typeface="Baloo 2" panose="020B0604020202020204" charset="0"/>
                                  </a:rPr>
                                  <m:t>𝑛</m:t>
                                </m:r>
                                <m:r>
                                  <a:rPr lang="en-US" b="0" i="1" smtClean="0">
                                    <a:latin typeface="Cambria Math" panose="02040503050406030204" pitchFamily="18" charset="0"/>
                                    <a:cs typeface="Baloo 2" panose="020B0604020202020204" charset="0"/>
                                  </a:rPr>
                                  <m:t>ế</m:t>
                                </m:r>
                                <m:r>
                                  <a:rPr lang="en-US" b="0" i="1" smtClean="0">
                                    <a:latin typeface="Cambria Math" panose="02040503050406030204" pitchFamily="18" charset="0"/>
                                    <a:cs typeface="Baloo 2" panose="020B0604020202020204" charset="0"/>
                                  </a:rPr>
                                  <m:t>𝑢</m:t>
                                </m:r>
                                <m:r>
                                  <a:rPr lang="en-US" b="0" i="1" smtClean="0">
                                    <a:latin typeface="Cambria Math" panose="02040503050406030204" pitchFamily="18" charset="0"/>
                                    <a:cs typeface="Baloo 2" panose="020B0604020202020204" charset="0"/>
                                  </a:rPr>
                                  <m:t> </m:t>
                                </m:r>
                                <m:r>
                                  <a:rPr lang="en-US" b="0" i="1" smtClean="0">
                                    <a:latin typeface="Cambria Math" panose="02040503050406030204" pitchFamily="18" charset="0"/>
                                    <a:cs typeface="Baloo 2" panose="020B0604020202020204" charset="0"/>
                                  </a:rPr>
                                  <m:t>𝑓</m:t>
                                </m:r>
                                <m:d>
                                  <m:dPr>
                                    <m:ctrlPr>
                                      <a:rPr lang="en-US" b="0" i="1" smtClean="0">
                                        <a:latin typeface="Cambria Math" panose="02040503050406030204" pitchFamily="18" charset="0"/>
                                        <a:cs typeface="Baloo 2" panose="020B0604020202020204" charset="0"/>
                                      </a:rPr>
                                    </m:ctrlPr>
                                  </m:dPr>
                                  <m:e>
                                    <m:r>
                                      <m:rPr>
                                        <m:brk m:alnAt="7"/>
                                      </m:rPr>
                                      <a:rPr lang="en-US" b="0" i="1" smtClean="0">
                                        <a:latin typeface="Cambria Math" panose="02040503050406030204" pitchFamily="18" charset="0"/>
                                        <a:cs typeface="Baloo 2" panose="020B0604020202020204" charset="0"/>
                                      </a:rPr>
                                      <m:t>𝑡</m:t>
                                    </m:r>
                                    <m:r>
                                      <a:rPr lang="en-US" b="0" i="1" smtClean="0">
                                        <a:latin typeface="Cambria Math" panose="02040503050406030204" pitchFamily="18" charset="0"/>
                                        <a:cs typeface="Baloo 2" panose="020B0604020202020204" charset="0"/>
                                      </a:rPr>
                                      <m:t>,</m:t>
                                    </m:r>
                                    <m:r>
                                      <a:rPr lang="en-US" b="0" i="1" smtClean="0">
                                        <a:latin typeface="Cambria Math" panose="02040503050406030204" pitchFamily="18" charset="0"/>
                                        <a:cs typeface="Baloo 2" panose="020B0604020202020204" charset="0"/>
                                      </a:rPr>
                                      <m:t>𝑑</m:t>
                                    </m:r>
                                  </m:e>
                                </m:d>
                                <m:r>
                                  <m:rPr>
                                    <m:brk m:alnAt="7"/>
                                  </m:rPr>
                                  <a:rPr lang="en-US" b="0" i="1" smtClean="0">
                                    <a:latin typeface="Cambria Math" panose="02040503050406030204" pitchFamily="18" charset="0"/>
                                    <a:cs typeface="Baloo 2" panose="020B0604020202020204" charset="0"/>
                                  </a:rPr>
                                  <m:t>&gt;</m:t>
                                </m:r>
                                <m:r>
                                  <a:rPr lang="en-US" b="0" i="1" smtClean="0">
                                    <a:latin typeface="Cambria Math" panose="02040503050406030204" pitchFamily="18" charset="0"/>
                                    <a:cs typeface="Baloo 2" panose="020B0604020202020204" charset="0"/>
                                  </a:rPr>
                                  <m:t>0</m:t>
                                </m:r>
                              </m:e>
                            </m:mr>
                            <m:mr>
                              <m:e>
                                <m:r>
                                  <a:rPr lang="en-US" b="0" i="1" smtClean="0">
                                    <a:latin typeface="Cambria Math" panose="02040503050406030204" pitchFamily="18" charset="0"/>
                                    <a:cs typeface="Baloo 2" panose="020B0604020202020204" charset="0"/>
                                  </a:rPr>
                                  <m:t>0, </m:t>
                                </m:r>
                                <m:r>
                                  <a:rPr lang="en-US" b="0" i="1" smtClean="0">
                                    <a:latin typeface="Cambria Math" panose="02040503050406030204" pitchFamily="18" charset="0"/>
                                    <a:cs typeface="Baloo 2" panose="020B0604020202020204" charset="0"/>
                                  </a:rPr>
                                  <m:t>𝑛</m:t>
                                </m:r>
                                <m:r>
                                  <a:rPr lang="en-US" b="0" i="1" smtClean="0">
                                    <a:latin typeface="Cambria Math" panose="02040503050406030204" pitchFamily="18" charset="0"/>
                                    <a:cs typeface="Baloo 2" panose="020B0604020202020204" charset="0"/>
                                  </a:rPr>
                                  <m:t>ế</m:t>
                                </m:r>
                                <m:r>
                                  <a:rPr lang="en-US" b="0" i="1" smtClean="0">
                                    <a:latin typeface="Cambria Math" panose="02040503050406030204" pitchFamily="18" charset="0"/>
                                    <a:cs typeface="Baloo 2" panose="020B0604020202020204" charset="0"/>
                                  </a:rPr>
                                  <m:t>𝑢</m:t>
                                </m:r>
                                <m:r>
                                  <a:rPr lang="en-US" b="0" i="1" smtClean="0">
                                    <a:latin typeface="Cambria Math" panose="02040503050406030204" pitchFamily="18" charset="0"/>
                                    <a:cs typeface="Baloo 2" panose="020B0604020202020204" charset="0"/>
                                  </a:rPr>
                                  <m:t> </m:t>
                                </m:r>
                                <m:r>
                                  <a:rPr lang="en-US" b="0" i="1" smtClean="0">
                                    <a:latin typeface="Cambria Math" panose="02040503050406030204" pitchFamily="18" charset="0"/>
                                    <a:cs typeface="Baloo 2" panose="020B0604020202020204" charset="0"/>
                                  </a:rPr>
                                  <m:t>𝑓</m:t>
                                </m:r>
                                <m:d>
                                  <m:dPr>
                                    <m:ctrlPr>
                                      <a:rPr lang="en-US" b="0" i="1" smtClean="0">
                                        <a:latin typeface="Cambria Math" panose="02040503050406030204" pitchFamily="18" charset="0"/>
                                        <a:cs typeface="Baloo 2" panose="020B0604020202020204" charset="0"/>
                                      </a:rPr>
                                    </m:ctrlPr>
                                  </m:dPr>
                                  <m:e>
                                    <m:r>
                                      <a:rPr lang="en-US" b="0" i="1" smtClean="0">
                                        <a:latin typeface="Cambria Math" panose="02040503050406030204" pitchFamily="18" charset="0"/>
                                        <a:cs typeface="Baloo 2" panose="020B0604020202020204" charset="0"/>
                                      </a:rPr>
                                      <m:t>𝑡</m:t>
                                    </m:r>
                                    <m:r>
                                      <a:rPr lang="en-US" b="0" i="1" smtClean="0">
                                        <a:latin typeface="Cambria Math" panose="02040503050406030204" pitchFamily="18" charset="0"/>
                                        <a:cs typeface="Baloo 2" panose="020B0604020202020204" charset="0"/>
                                      </a:rPr>
                                      <m:t>,</m:t>
                                    </m:r>
                                    <m:r>
                                      <a:rPr lang="en-US" b="0" i="1" smtClean="0">
                                        <a:latin typeface="Cambria Math" panose="02040503050406030204" pitchFamily="18" charset="0"/>
                                        <a:cs typeface="Baloo 2" panose="020B0604020202020204" charset="0"/>
                                      </a:rPr>
                                      <m:t>𝑑</m:t>
                                    </m:r>
                                  </m:e>
                                </m:d>
                                <m:r>
                                  <a:rPr lang="en-US" b="0" i="1" smtClean="0">
                                    <a:latin typeface="Cambria Math" panose="02040503050406030204" pitchFamily="18" charset="0"/>
                                    <a:ea typeface="Cambria Math" panose="02040503050406030204" pitchFamily="18" charset="0"/>
                                    <a:cs typeface="Baloo 2" panose="020B0604020202020204" charset="0"/>
                                  </a:rPr>
                                  <m:t>≤0</m:t>
                                </m:r>
                              </m:e>
                            </m:mr>
                          </m:m>
                        </m:e>
                      </m:d>
                    </m:oMath>
                  </m:oMathPara>
                </a14:m>
                <a:endParaRPr lang="en-US">
                  <a:latin typeface="Baloo 2" panose="020B0604020202020204" charset="0"/>
                  <a:cs typeface="Baloo 2" panose="020B0604020202020204" charset="0"/>
                </a:endParaRPr>
              </a:p>
            </p:txBody>
          </p:sp>
        </mc:Choice>
        <mc:Fallback xmlns="">
          <p:sp>
            <p:nvSpPr>
              <p:cNvPr id="7" name="Hộp Văn bản 6">
                <a:extLst>
                  <a:ext uri="{FF2B5EF4-FFF2-40B4-BE49-F238E27FC236}">
                    <a16:creationId xmlns:a16="http://schemas.microsoft.com/office/drawing/2014/main" id="{116A58D6-794E-7295-708D-2A4124ADCFBA}"/>
                  </a:ext>
                </a:extLst>
              </p:cNvPr>
              <p:cNvSpPr txBox="1">
                <a:spLocks noRot="1" noChangeAspect="1" noMove="1" noResize="1" noEditPoints="1" noAdjustHandles="1" noChangeArrowheads="1" noChangeShapeType="1" noTextEdit="1"/>
              </p:cNvSpPr>
              <p:nvPr/>
            </p:nvSpPr>
            <p:spPr>
              <a:xfrm>
                <a:off x="305970" y="1531816"/>
                <a:ext cx="3516925" cy="820794"/>
              </a:xfrm>
              <a:prstGeom prst="rect">
                <a:avLst/>
              </a:prstGeom>
              <a:blipFill>
                <a:blip r:embed="rId3"/>
                <a:stretch>
                  <a:fillRect/>
                </a:stretch>
              </a:blipFill>
            </p:spPr>
            <p:txBody>
              <a:bodyPr/>
              <a:lstStyle/>
              <a:p>
                <a:r>
                  <a:rPr lang="en-US">
                    <a:noFill/>
                  </a:rPr>
                  <a:t> </a:t>
                </a:r>
              </a:p>
            </p:txBody>
          </p:sp>
        </mc:Fallback>
      </mc:AlternateContent>
      <p:sp>
        <p:nvSpPr>
          <p:cNvPr id="8" name="Hộp Văn bản 7">
            <a:extLst>
              <a:ext uri="{FF2B5EF4-FFF2-40B4-BE49-F238E27FC236}">
                <a16:creationId xmlns:a16="http://schemas.microsoft.com/office/drawing/2014/main" id="{CEC001F9-5727-91AA-0591-1117351E6ADD}"/>
              </a:ext>
            </a:extLst>
          </p:cNvPr>
          <p:cNvSpPr txBox="1"/>
          <p:nvPr/>
        </p:nvSpPr>
        <p:spPr>
          <a:xfrm>
            <a:off x="919673" y="1366588"/>
            <a:ext cx="2120707" cy="341700"/>
          </a:xfrm>
          <a:prstGeom prst="rect">
            <a:avLst/>
          </a:prstGeom>
          <a:noFill/>
        </p:spPr>
        <p:txBody>
          <a:bodyPr wrap="square" rtlCol="0">
            <a:spAutoFit/>
          </a:bodyPr>
          <a:lstStyle/>
          <a:p>
            <a:pPr algn="ctr"/>
            <a:r>
              <a:rPr lang="en-US" sz="1600" b="1">
                <a:latin typeface="Baloo 2" panose="020B0604020202020204" charset="0"/>
                <a:cs typeface="Baloo 2" panose="020B0604020202020204" charset="0"/>
              </a:rPr>
              <a:t>Công thức sử dụng</a:t>
            </a:r>
          </a:p>
        </p:txBody>
      </p:sp>
      <mc:AlternateContent xmlns:mc="http://schemas.openxmlformats.org/markup-compatibility/2006" xmlns:a14="http://schemas.microsoft.com/office/drawing/2010/main">
        <mc:Choice Requires="a14">
          <p:sp>
            <p:nvSpPr>
              <p:cNvPr id="2" name="Hộp Văn bản 1">
                <a:extLst>
                  <a:ext uri="{FF2B5EF4-FFF2-40B4-BE49-F238E27FC236}">
                    <a16:creationId xmlns:a16="http://schemas.microsoft.com/office/drawing/2014/main" id="{3EF4B56A-23AD-ADD9-6B7C-6E2C33FEE043}"/>
                  </a:ext>
                </a:extLst>
              </p:cNvPr>
              <p:cNvSpPr txBox="1"/>
              <p:nvPr/>
            </p:nvSpPr>
            <p:spPr>
              <a:xfrm>
                <a:off x="305970" y="2186654"/>
                <a:ext cx="3516925" cy="753989"/>
              </a:xfrm>
              <a:prstGeom prst="rect">
                <a:avLst/>
              </a:prstGeom>
              <a:noFill/>
            </p:spPr>
            <p:txBody>
              <a:bodyPr wrap="square" rtlCol="0">
                <a:spAutoFit/>
              </a:bodyPr>
              <a:lstStyle/>
              <a:p>
                <a:pPr marL="0" lvl="0" indent="0" rtl="0">
                  <a:lnSpc>
                    <a:spcPct val="150000"/>
                  </a:lnSpc>
                  <a:spcBef>
                    <a:spcPts val="0"/>
                  </a:spcBef>
                  <a:spcAft>
                    <a:spcPts val="0"/>
                  </a:spcAft>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cs typeface="Baloo 2" panose="020B0604020202020204" charset="0"/>
                        </a:rPr>
                        <m:t>𝑖𝑑𝑓</m:t>
                      </m:r>
                      <m:d>
                        <m:dPr>
                          <m:ctrlPr>
                            <a:rPr lang="en-US" b="0" i="1" smtClean="0">
                              <a:latin typeface="Cambria Math" panose="02040503050406030204" pitchFamily="18" charset="0"/>
                              <a:cs typeface="Baloo 2" panose="020B0604020202020204" charset="0"/>
                            </a:rPr>
                          </m:ctrlPr>
                        </m:dPr>
                        <m:e>
                          <m:r>
                            <a:rPr lang="en-US" b="0" i="1" smtClean="0">
                              <a:latin typeface="Cambria Math" panose="02040503050406030204" pitchFamily="18" charset="0"/>
                              <a:cs typeface="Baloo 2" panose="020B0604020202020204" charset="0"/>
                            </a:rPr>
                            <m:t>𝑡</m:t>
                          </m:r>
                          <m:r>
                            <a:rPr lang="en-US" b="0" i="1" smtClean="0">
                              <a:latin typeface="Cambria Math" panose="02040503050406030204" pitchFamily="18" charset="0"/>
                              <a:cs typeface="Baloo 2" panose="020B0604020202020204" charset="0"/>
                            </a:rPr>
                            <m:t>,</m:t>
                          </m:r>
                          <m:r>
                            <a:rPr lang="en-US" b="0" i="1" smtClean="0">
                              <a:latin typeface="Cambria Math" panose="02040503050406030204" pitchFamily="18" charset="0"/>
                              <a:cs typeface="Baloo 2" panose="020B0604020202020204" charset="0"/>
                            </a:rPr>
                            <m:t>𝑑</m:t>
                          </m:r>
                        </m:e>
                      </m:d>
                      <m:r>
                        <a:rPr lang="en-US" b="0" i="1" smtClean="0">
                          <a:latin typeface="Cambria Math" panose="02040503050406030204" pitchFamily="18" charset="0"/>
                          <a:cs typeface="Baloo 2" panose="020B0604020202020204" charset="0"/>
                        </a:rPr>
                        <m:t>=</m:t>
                      </m:r>
                      <m:func>
                        <m:funcPr>
                          <m:ctrlPr>
                            <a:rPr lang="en-US" b="0" i="1" smtClean="0">
                              <a:latin typeface="Cambria Math" panose="02040503050406030204" pitchFamily="18" charset="0"/>
                              <a:cs typeface="Baloo 2" panose="020B0604020202020204" charset="0"/>
                            </a:rPr>
                          </m:ctrlPr>
                        </m:funcPr>
                        <m:fName>
                          <m:r>
                            <m:rPr>
                              <m:sty m:val="p"/>
                            </m:rPr>
                            <a:rPr lang="en-US" b="0" i="0" smtClean="0">
                              <a:latin typeface="Cambria Math" panose="02040503050406030204" pitchFamily="18" charset="0"/>
                              <a:cs typeface="Baloo 2" panose="020B0604020202020204" charset="0"/>
                            </a:rPr>
                            <m:t>log</m:t>
                          </m:r>
                        </m:fName>
                        <m:e>
                          <m:r>
                            <a:rPr lang="en-US" b="0" i="1" smtClean="0">
                              <a:latin typeface="Cambria Math" panose="02040503050406030204" pitchFamily="18" charset="0"/>
                              <a:cs typeface="Baloo 2" panose="020B0604020202020204" charset="0"/>
                            </a:rPr>
                            <m:t>(</m:t>
                          </m:r>
                          <m:f>
                            <m:fPr>
                              <m:ctrlPr>
                                <a:rPr lang="en-US" b="0" i="1" smtClean="0">
                                  <a:latin typeface="Cambria Math" panose="02040503050406030204" pitchFamily="18" charset="0"/>
                                  <a:cs typeface="Baloo 2" panose="020B0604020202020204" charset="0"/>
                                </a:rPr>
                              </m:ctrlPr>
                            </m:fPr>
                            <m:num>
                              <m:r>
                                <a:rPr lang="en-US" b="0" i="1" smtClean="0">
                                  <a:latin typeface="Cambria Math" panose="02040503050406030204" pitchFamily="18" charset="0"/>
                                  <a:cs typeface="Baloo 2" panose="020B0604020202020204" charset="0"/>
                                </a:rPr>
                                <m:t>𝑁</m:t>
                              </m:r>
                            </m:num>
                            <m:den>
                              <m:r>
                                <a:rPr lang="en-US" b="0" i="1" smtClean="0">
                                  <a:latin typeface="Cambria Math" panose="02040503050406030204" pitchFamily="18" charset="0"/>
                                  <a:cs typeface="Baloo 2" panose="020B0604020202020204" charset="0"/>
                                </a:rPr>
                                <m:t>𝑑𝑓</m:t>
                              </m:r>
                              <m:d>
                                <m:dPr>
                                  <m:ctrlPr>
                                    <a:rPr lang="en-US" b="0" i="1" smtClean="0">
                                      <a:latin typeface="Cambria Math" panose="02040503050406030204" pitchFamily="18" charset="0"/>
                                      <a:cs typeface="Baloo 2" panose="020B0604020202020204" charset="0"/>
                                    </a:rPr>
                                  </m:ctrlPr>
                                </m:dPr>
                                <m:e>
                                  <m:r>
                                    <a:rPr lang="en-US" b="0" i="1" smtClean="0">
                                      <a:latin typeface="Cambria Math" panose="02040503050406030204" pitchFamily="18" charset="0"/>
                                      <a:cs typeface="Baloo 2" panose="020B0604020202020204" charset="0"/>
                                    </a:rPr>
                                    <m:t>𝑡</m:t>
                                  </m:r>
                                </m:e>
                              </m:d>
                            </m:den>
                          </m:f>
                          <m:r>
                            <a:rPr lang="en-US" b="0" i="1" smtClean="0">
                              <a:latin typeface="Cambria Math" panose="02040503050406030204" pitchFamily="18" charset="0"/>
                              <a:cs typeface="Baloo 2" panose="020B0604020202020204" charset="0"/>
                            </a:rPr>
                            <m:t>)</m:t>
                          </m:r>
                        </m:e>
                      </m:func>
                    </m:oMath>
                  </m:oMathPara>
                </a14:m>
                <a:endParaRPr lang="en-US">
                  <a:latin typeface="Baloo 2" panose="020B0604020202020204" charset="0"/>
                  <a:cs typeface="Baloo 2" panose="020B0604020202020204" charset="0"/>
                </a:endParaRPr>
              </a:p>
            </p:txBody>
          </p:sp>
        </mc:Choice>
        <mc:Fallback xmlns="">
          <p:sp>
            <p:nvSpPr>
              <p:cNvPr id="2" name="Hộp Văn bản 1">
                <a:extLst>
                  <a:ext uri="{FF2B5EF4-FFF2-40B4-BE49-F238E27FC236}">
                    <a16:creationId xmlns:a16="http://schemas.microsoft.com/office/drawing/2014/main" id="{3EF4B56A-23AD-ADD9-6B7C-6E2C33FEE043}"/>
                  </a:ext>
                </a:extLst>
              </p:cNvPr>
              <p:cNvSpPr txBox="1">
                <a:spLocks noRot="1" noChangeAspect="1" noMove="1" noResize="1" noEditPoints="1" noAdjustHandles="1" noChangeArrowheads="1" noChangeShapeType="1" noTextEdit="1"/>
              </p:cNvSpPr>
              <p:nvPr/>
            </p:nvSpPr>
            <p:spPr>
              <a:xfrm>
                <a:off x="305970" y="2186654"/>
                <a:ext cx="3516925" cy="75398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Hộp Văn bản 2">
                <a:extLst>
                  <a:ext uri="{FF2B5EF4-FFF2-40B4-BE49-F238E27FC236}">
                    <a16:creationId xmlns:a16="http://schemas.microsoft.com/office/drawing/2014/main" id="{BC1958EA-5F58-3CC4-4DCF-277F178FBF46}"/>
                  </a:ext>
                </a:extLst>
              </p:cNvPr>
              <p:cNvSpPr txBox="1"/>
              <p:nvPr/>
            </p:nvSpPr>
            <p:spPr>
              <a:xfrm>
                <a:off x="305970" y="2927354"/>
                <a:ext cx="3516925" cy="388568"/>
              </a:xfrm>
              <a:prstGeom prst="rect">
                <a:avLst/>
              </a:prstGeom>
              <a:noFill/>
            </p:spPr>
            <p:txBody>
              <a:bodyPr wrap="square" rtlCol="0">
                <a:spAutoFit/>
              </a:bodyPr>
              <a:lstStyle/>
              <a:p>
                <a:pPr marL="0" lvl="0" indent="0" rtl="0">
                  <a:lnSpc>
                    <a:spcPct val="150000"/>
                  </a:lnSpc>
                  <a:spcBef>
                    <a:spcPts val="0"/>
                  </a:spcBef>
                  <a:spcAft>
                    <a:spcPts val="0"/>
                  </a:spcAft>
                  <a:buNone/>
                </a:pPr>
                <a14:m>
                  <m:oMath xmlns:m="http://schemas.openxmlformats.org/officeDocument/2006/math">
                    <m:r>
                      <a:rPr lang="en-US" b="0" i="1" smtClean="0">
                        <a:latin typeface="Cambria Math" panose="02040503050406030204" pitchFamily="18" charset="0"/>
                        <a:cs typeface="Baloo 2" panose="020B0604020202020204" charset="0"/>
                      </a:rPr>
                      <m:t>𝑡𝑓</m:t>
                    </m:r>
                    <m:r>
                      <a:rPr lang="en-US" b="0" i="1" smtClean="0">
                        <a:latin typeface="Cambria Math" panose="02040503050406030204" pitchFamily="18" charset="0"/>
                        <a:cs typeface="Baloo 2" panose="020B0604020202020204" charset="0"/>
                      </a:rPr>
                      <m:t>−</m:t>
                    </m:r>
                    <m:r>
                      <a:rPr lang="en-US" b="0" i="1" smtClean="0">
                        <a:latin typeface="Cambria Math" panose="02040503050406030204" pitchFamily="18" charset="0"/>
                        <a:cs typeface="Baloo 2" panose="020B0604020202020204" charset="0"/>
                      </a:rPr>
                      <m:t>𝑖𝑑𝑓</m:t>
                    </m:r>
                    <m:r>
                      <a:rPr lang="en-US" b="0" i="1" smtClean="0">
                        <a:latin typeface="Cambria Math" panose="02040503050406030204" pitchFamily="18" charset="0"/>
                        <a:cs typeface="Baloo 2" panose="020B0604020202020204" charset="0"/>
                      </a:rPr>
                      <m:t>=</m:t>
                    </m:r>
                    <m:r>
                      <a:rPr lang="en-US" b="0" i="1" smtClean="0">
                        <a:latin typeface="Cambria Math" panose="02040503050406030204" pitchFamily="18" charset="0"/>
                        <a:cs typeface="Baloo 2" panose="020B0604020202020204" charset="0"/>
                      </a:rPr>
                      <m:t>𝑡𝑓</m:t>
                    </m:r>
                    <m:d>
                      <m:dPr>
                        <m:ctrlPr>
                          <a:rPr lang="en-US" b="0" i="1" smtClean="0">
                            <a:latin typeface="Cambria Math" panose="02040503050406030204" pitchFamily="18" charset="0"/>
                            <a:cs typeface="Baloo 2" panose="020B0604020202020204" charset="0"/>
                          </a:rPr>
                        </m:ctrlPr>
                      </m:dPr>
                      <m:e>
                        <m:r>
                          <a:rPr lang="en-US" b="0" i="1" smtClean="0">
                            <a:latin typeface="Cambria Math" panose="02040503050406030204" pitchFamily="18" charset="0"/>
                            <a:cs typeface="Baloo 2" panose="020B0604020202020204" charset="0"/>
                          </a:rPr>
                          <m:t>𝑡</m:t>
                        </m:r>
                        <m:r>
                          <a:rPr lang="en-US" b="0" i="1" smtClean="0">
                            <a:latin typeface="Cambria Math" panose="02040503050406030204" pitchFamily="18" charset="0"/>
                            <a:cs typeface="Baloo 2" panose="020B0604020202020204" charset="0"/>
                          </a:rPr>
                          <m:t>, </m:t>
                        </m:r>
                        <m:r>
                          <a:rPr lang="en-US" b="0" i="1" smtClean="0">
                            <a:latin typeface="Cambria Math" panose="02040503050406030204" pitchFamily="18" charset="0"/>
                            <a:cs typeface="Baloo 2" panose="020B0604020202020204" charset="0"/>
                          </a:rPr>
                          <m:t>𝑑</m:t>
                        </m:r>
                      </m:e>
                    </m:d>
                    <m:r>
                      <a:rPr lang="en-US" b="0" i="1" smtClean="0">
                        <a:latin typeface="Cambria Math" panose="02040503050406030204" pitchFamily="18" charset="0"/>
                        <a:cs typeface="Baloo 2" panose="020B0604020202020204" charset="0"/>
                      </a:rPr>
                      <m:t>∗</m:t>
                    </m:r>
                    <m:r>
                      <a:rPr lang="en-US" b="0" i="1" smtClean="0">
                        <a:latin typeface="Cambria Math" panose="02040503050406030204" pitchFamily="18" charset="0"/>
                        <a:cs typeface="Baloo 2" panose="020B0604020202020204" charset="0"/>
                      </a:rPr>
                      <m:t>𝑖𝑑𝑓</m:t>
                    </m:r>
                    <m:r>
                      <a:rPr lang="en-US" b="0" i="1" smtClean="0">
                        <a:latin typeface="Cambria Math" panose="02040503050406030204" pitchFamily="18" charset="0"/>
                        <a:cs typeface="Baloo 2" panose="020B0604020202020204" charset="0"/>
                      </a:rPr>
                      <m:t>(</m:t>
                    </m:r>
                    <m:r>
                      <a:rPr lang="en-US" b="0" i="1" smtClean="0">
                        <a:latin typeface="Cambria Math" panose="02040503050406030204" pitchFamily="18" charset="0"/>
                        <a:cs typeface="Baloo 2" panose="020B0604020202020204" charset="0"/>
                      </a:rPr>
                      <m:t>𝑡</m:t>
                    </m:r>
                    <m:r>
                      <a:rPr lang="en-US" b="0" i="1" smtClean="0">
                        <a:latin typeface="Cambria Math" panose="02040503050406030204" pitchFamily="18" charset="0"/>
                        <a:cs typeface="Baloo 2" panose="020B0604020202020204" charset="0"/>
                      </a:rPr>
                      <m:t>,</m:t>
                    </m:r>
                    <m:r>
                      <a:rPr lang="en-US" b="0" i="1" smtClean="0">
                        <a:latin typeface="Cambria Math" panose="02040503050406030204" pitchFamily="18" charset="0"/>
                        <a:cs typeface="Baloo 2" panose="020B0604020202020204" charset="0"/>
                      </a:rPr>
                      <m:t>𝑑</m:t>
                    </m:r>
                    <m:r>
                      <a:rPr lang="en-US" b="0" i="1" smtClean="0">
                        <a:latin typeface="Cambria Math" panose="02040503050406030204" pitchFamily="18" charset="0"/>
                        <a:cs typeface="Baloo 2" panose="020B0604020202020204" charset="0"/>
                      </a:rPr>
                      <m:t>)</m:t>
                    </m:r>
                  </m:oMath>
                </a14:m>
                <a:r>
                  <a:rPr lang="en-US">
                    <a:latin typeface="Baloo 2" panose="020B0604020202020204" charset="0"/>
                    <a:cs typeface="Baloo 2" panose="020B0604020202020204" charset="0"/>
                  </a:rPr>
                  <a:t> </a:t>
                </a:r>
              </a:p>
            </p:txBody>
          </p:sp>
        </mc:Choice>
        <mc:Fallback xmlns="">
          <p:sp>
            <p:nvSpPr>
              <p:cNvPr id="3" name="Hộp Văn bản 2">
                <a:extLst>
                  <a:ext uri="{FF2B5EF4-FFF2-40B4-BE49-F238E27FC236}">
                    <a16:creationId xmlns:a16="http://schemas.microsoft.com/office/drawing/2014/main" id="{BC1958EA-5F58-3CC4-4DCF-277F178FBF46}"/>
                  </a:ext>
                </a:extLst>
              </p:cNvPr>
              <p:cNvSpPr txBox="1">
                <a:spLocks noRot="1" noChangeAspect="1" noMove="1" noResize="1" noEditPoints="1" noAdjustHandles="1" noChangeArrowheads="1" noChangeShapeType="1" noTextEdit="1"/>
              </p:cNvSpPr>
              <p:nvPr/>
            </p:nvSpPr>
            <p:spPr>
              <a:xfrm>
                <a:off x="305970" y="2927354"/>
                <a:ext cx="3516925" cy="388568"/>
              </a:xfrm>
              <a:prstGeom prst="rect">
                <a:avLst/>
              </a:prstGeom>
              <a:blipFill>
                <a:blip r:embed="rId5"/>
                <a:stretch>
                  <a:fillRect b="-171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Hộp Văn bản 10">
                <a:extLst>
                  <a:ext uri="{FF2B5EF4-FFF2-40B4-BE49-F238E27FC236}">
                    <a16:creationId xmlns:a16="http://schemas.microsoft.com/office/drawing/2014/main" id="{4BE56FEE-4EAA-6012-1175-14D6C8E8FD6B}"/>
                  </a:ext>
                </a:extLst>
              </p:cNvPr>
              <p:cNvSpPr txBox="1"/>
              <p:nvPr/>
            </p:nvSpPr>
            <p:spPr>
              <a:xfrm>
                <a:off x="393895" y="3401386"/>
                <a:ext cx="3327009" cy="738664"/>
              </a:xfrm>
              <a:prstGeom prst="rect">
                <a:avLst/>
              </a:prstGeom>
              <a:noFill/>
            </p:spPr>
            <p:txBody>
              <a:bodyPr wrap="square" rtlCol="0">
                <a:spAutoFit/>
              </a:bodyPr>
              <a:lstStyle/>
              <a:p>
                <a:r>
                  <a:rPr lang="en-US" b="1">
                    <a:latin typeface="Baloo 2" panose="020B0604020202020204" charset="0"/>
                    <a:cs typeface="Baloo 2" panose="020B0604020202020204" charset="0"/>
                  </a:rPr>
                  <a:t>Trong đó:</a:t>
                </a:r>
              </a:p>
              <a:p>
                <a:pPr marL="285750" indent="-285750">
                  <a:buFont typeface="Arial" panose="020B0604020202020204" pitchFamily="34" charset="0"/>
                  <a:buChar char="•"/>
                </a:pPr>
                <a:r>
                  <a:rPr lang="en-US" i="1">
                    <a:latin typeface="Cambria Math" panose="02040503050406030204" pitchFamily="18" charset="0"/>
                    <a:ea typeface="Cambria Math" panose="02040503050406030204" pitchFamily="18" charset="0"/>
                    <a:cs typeface="Baloo 2" panose="020B0604020202020204" charset="0"/>
                  </a:rPr>
                  <a:t>N </a:t>
                </a:r>
                <a:r>
                  <a:rPr lang="en-US">
                    <a:latin typeface="Baloo 2" panose="020B0604020202020204" charset="0"/>
                    <a:ea typeface="Cambria Math" panose="02040503050406030204" pitchFamily="18" charset="0"/>
                    <a:cs typeface="Baloo 2" panose="020B0604020202020204" charset="0"/>
                  </a:rPr>
                  <a:t> :   Tổng số lượng tài liệu </a:t>
                </a:r>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cs typeface="Baloo 2" panose="020B0604020202020204" charset="0"/>
                      </a:rPr>
                      <m:t>𝑑𝑓</m:t>
                    </m:r>
                    <m:d>
                      <m:dPr>
                        <m:ctrlPr>
                          <a:rPr lang="en-US" b="0" i="1" smtClean="0">
                            <a:latin typeface="Cambria Math" panose="02040503050406030204" pitchFamily="18" charset="0"/>
                            <a:cs typeface="Baloo 2" panose="020B0604020202020204" charset="0"/>
                          </a:rPr>
                        </m:ctrlPr>
                      </m:dPr>
                      <m:e>
                        <m:r>
                          <a:rPr lang="en-US" b="0" i="1" smtClean="0">
                            <a:latin typeface="Cambria Math" panose="02040503050406030204" pitchFamily="18" charset="0"/>
                            <a:cs typeface="Baloo 2" panose="020B0604020202020204" charset="0"/>
                          </a:rPr>
                          <m:t>𝑡</m:t>
                        </m:r>
                      </m:e>
                    </m:d>
                  </m:oMath>
                </a14:m>
                <a:r>
                  <a:rPr lang="en-US">
                    <a:latin typeface="Baloo 2" panose="020B0604020202020204" charset="0"/>
                    <a:ea typeface="Cambria Math" panose="02040503050406030204" pitchFamily="18" charset="0"/>
                    <a:cs typeface="Baloo 2" panose="020B0604020202020204" charset="0"/>
                  </a:rPr>
                  <a:t> :   Số lượng tài liệu chứa từ t </a:t>
                </a:r>
              </a:p>
            </p:txBody>
          </p:sp>
        </mc:Choice>
        <mc:Fallback xmlns="">
          <p:sp>
            <p:nvSpPr>
              <p:cNvPr id="11" name="Hộp Văn bản 10">
                <a:extLst>
                  <a:ext uri="{FF2B5EF4-FFF2-40B4-BE49-F238E27FC236}">
                    <a16:creationId xmlns:a16="http://schemas.microsoft.com/office/drawing/2014/main" id="{4BE56FEE-4EAA-6012-1175-14D6C8E8FD6B}"/>
                  </a:ext>
                </a:extLst>
              </p:cNvPr>
              <p:cNvSpPr txBox="1">
                <a:spLocks noRot="1" noChangeAspect="1" noMove="1" noResize="1" noEditPoints="1" noAdjustHandles="1" noChangeArrowheads="1" noChangeShapeType="1" noTextEdit="1"/>
              </p:cNvSpPr>
              <p:nvPr/>
            </p:nvSpPr>
            <p:spPr>
              <a:xfrm>
                <a:off x="393895" y="3401386"/>
                <a:ext cx="3327009" cy="738664"/>
              </a:xfrm>
              <a:prstGeom prst="rect">
                <a:avLst/>
              </a:prstGeom>
              <a:blipFill>
                <a:blip r:embed="rId6"/>
                <a:stretch>
                  <a:fillRect l="-550" t="-1653" b="-82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Hộp Văn bản 12">
                <a:extLst>
                  <a:ext uri="{FF2B5EF4-FFF2-40B4-BE49-F238E27FC236}">
                    <a16:creationId xmlns:a16="http://schemas.microsoft.com/office/drawing/2014/main" id="{BB2181C2-9AE4-03F0-5A5F-A9443DBC4604}"/>
                  </a:ext>
                </a:extLst>
              </p:cNvPr>
              <p:cNvSpPr txBox="1"/>
              <p:nvPr/>
            </p:nvSpPr>
            <p:spPr>
              <a:xfrm>
                <a:off x="5030522" y="4119694"/>
                <a:ext cx="2792437" cy="307777"/>
              </a:xfrm>
              <a:prstGeom prst="rect">
                <a:avLst/>
              </a:prstGeom>
              <a:noFill/>
            </p:spPr>
            <p:txBody>
              <a:bodyPr wrap="square" rtlCol="0">
                <a:spAutoFit/>
              </a:bodyPr>
              <a:lstStyle/>
              <a:p>
                <a:pPr algn="ctr"/>
                <a:r>
                  <a:rPr lang="en-US" b="1">
                    <a:latin typeface="Baloo 2" panose="020B0604020202020204" charset="0"/>
                    <a:cs typeface="Baloo 2" panose="020B0604020202020204" charset="0"/>
                  </a:rPr>
                  <a:t>Tần số </a:t>
                </a:r>
                <a14:m>
                  <m:oMath xmlns:m="http://schemas.openxmlformats.org/officeDocument/2006/math">
                    <m:r>
                      <a:rPr lang="en-US" b="1" i="1" smtClean="0">
                        <a:latin typeface="Cambria Math" panose="02040503050406030204" pitchFamily="18" charset="0"/>
                        <a:cs typeface="Baloo 2" panose="020B0604020202020204" charset="0"/>
                      </a:rPr>
                      <m:t>𝒕𝒇</m:t>
                    </m:r>
                    <m:d>
                      <m:dPr>
                        <m:ctrlPr>
                          <a:rPr lang="en-US" b="1" i="1" smtClean="0">
                            <a:latin typeface="Cambria Math" panose="02040503050406030204" pitchFamily="18" charset="0"/>
                            <a:cs typeface="Baloo 2" panose="020B0604020202020204" charset="0"/>
                          </a:rPr>
                        </m:ctrlPr>
                      </m:dPr>
                      <m:e>
                        <m:r>
                          <a:rPr lang="en-US" b="1" i="1" smtClean="0">
                            <a:latin typeface="Cambria Math" panose="02040503050406030204" pitchFamily="18" charset="0"/>
                            <a:cs typeface="Baloo 2" panose="020B0604020202020204" charset="0"/>
                          </a:rPr>
                          <m:t>𝒕</m:t>
                        </m:r>
                        <m:r>
                          <a:rPr lang="en-US" b="1" i="1" smtClean="0">
                            <a:latin typeface="Cambria Math" panose="02040503050406030204" pitchFamily="18" charset="0"/>
                            <a:cs typeface="Baloo 2" panose="020B0604020202020204" charset="0"/>
                          </a:rPr>
                          <m:t>,</m:t>
                        </m:r>
                        <m:r>
                          <a:rPr lang="en-US" b="1" i="1" smtClean="0">
                            <a:latin typeface="Cambria Math" panose="02040503050406030204" pitchFamily="18" charset="0"/>
                            <a:cs typeface="Baloo 2" panose="020B0604020202020204" charset="0"/>
                          </a:rPr>
                          <m:t>𝒅</m:t>
                        </m:r>
                      </m:e>
                    </m:d>
                  </m:oMath>
                </a14:m>
                <a:endParaRPr lang="en-US" b="1">
                  <a:latin typeface="Baloo 2" panose="020B0604020202020204" charset="0"/>
                  <a:cs typeface="Baloo 2" panose="020B0604020202020204" charset="0"/>
                </a:endParaRPr>
              </a:p>
            </p:txBody>
          </p:sp>
        </mc:Choice>
        <mc:Fallback xmlns="">
          <p:sp>
            <p:nvSpPr>
              <p:cNvPr id="13" name="Hộp Văn bản 12">
                <a:extLst>
                  <a:ext uri="{FF2B5EF4-FFF2-40B4-BE49-F238E27FC236}">
                    <a16:creationId xmlns:a16="http://schemas.microsoft.com/office/drawing/2014/main" id="{BB2181C2-9AE4-03F0-5A5F-A9443DBC4604}"/>
                  </a:ext>
                </a:extLst>
              </p:cNvPr>
              <p:cNvSpPr txBox="1">
                <a:spLocks noRot="1" noChangeAspect="1" noMove="1" noResize="1" noEditPoints="1" noAdjustHandles="1" noChangeArrowheads="1" noChangeShapeType="1" noTextEdit="1"/>
              </p:cNvSpPr>
              <p:nvPr/>
            </p:nvSpPr>
            <p:spPr>
              <a:xfrm>
                <a:off x="5030522" y="4119694"/>
                <a:ext cx="2792437" cy="307777"/>
              </a:xfrm>
              <a:prstGeom prst="rect">
                <a:avLst/>
              </a:prstGeom>
              <a:blipFill>
                <a:blip r:embed="rId7"/>
                <a:stretch>
                  <a:fillRect t="-2000" b="-22000"/>
                </a:stretch>
              </a:blipFill>
            </p:spPr>
            <p:txBody>
              <a:bodyPr/>
              <a:lstStyle/>
              <a:p>
                <a:r>
                  <a:rPr lang="en-US">
                    <a:noFill/>
                  </a:rPr>
                  <a:t> </a:t>
                </a:r>
              </a:p>
            </p:txBody>
          </p:sp>
        </mc:Fallback>
      </mc:AlternateContent>
    </p:spTree>
    <p:extLst>
      <p:ext uri="{BB962C8B-B14F-4D97-AF65-F5344CB8AC3E}">
        <p14:creationId xmlns:p14="http://schemas.microsoft.com/office/powerpoint/2010/main" val="33093868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11">
                                            <p:txEl>
                                              <p:pRg st="0" end="0"/>
                                            </p:txEl>
                                          </p:spTgt>
                                        </p:tgtEl>
                                        <p:attrNameLst>
                                          <p:attrName>style.visibility</p:attrName>
                                        </p:attrNameLst>
                                      </p:cBhvr>
                                      <p:to>
                                        <p:strVal val="visible"/>
                                      </p:to>
                                    </p:set>
                                    <p:animEffect transition="in" filter="fade">
                                      <p:cBhvr>
                                        <p:cTn id="36" dur="500"/>
                                        <p:tgtEl>
                                          <p:spTgt spid="11">
                                            <p:txEl>
                                              <p:pRg st="0" end="0"/>
                                            </p:txEl>
                                          </p:spTgt>
                                        </p:tgtEl>
                                      </p:cBhvr>
                                    </p:animEffect>
                                  </p:childTnLst>
                                </p:cTn>
                              </p:par>
                            </p:childTnLst>
                          </p:cTn>
                        </p:par>
                        <p:par>
                          <p:cTn id="37" fill="hold">
                            <p:stCondLst>
                              <p:cond delay="1000"/>
                            </p:stCondLst>
                            <p:childTnLst>
                              <p:par>
                                <p:cTn id="38" presetID="10" presetClass="entr" presetSubtype="0" fill="hold" nodeType="afterEffect">
                                  <p:stCondLst>
                                    <p:cond delay="0"/>
                                  </p:stCondLst>
                                  <p:childTnLst>
                                    <p:set>
                                      <p:cBhvr>
                                        <p:cTn id="39" dur="1" fill="hold">
                                          <p:stCondLst>
                                            <p:cond delay="0"/>
                                          </p:stCondLst>
                                        </p:cTn>
                                        <p:tgtEl>
                                          <p:spTgt spid="11">
                                            <p:txEl>
                                              <p:pRg st="1" end="1"/>
                                            </p:txEl>
                                          </p:spTgt>
                                        </p:tgtEl>
                                        <p:attrNameLst>
                                          <p:attrName>style.visibility</p:attrName>
                                        </p:attrNameLst>
                                      </p:cBhvr>
                                      <p:to>
                                        <p:strVal val="visible"/>
                                      </p:to>
                                    </p:set>
                                    <p:animEffect transition="in" filter="fade">
                                      <p:cBhvr>
                                        <p:cTn id="40" dur="500"/>
                                        <p:tgtEl>
                                          <p:spTgt spid="11">
                                            <p:txEl>
                                              <p:pRg st="1" end="1"/>
                                            </p:txEl>
                                          </p:spTgt>
                                        </p:tgtEl>
                                      </p:cBhvr>
                                    </p:animEffect>
                                  </p:childTnLst>
                                </p:cTn>
                              </p:par>
                            </p:childTnLst>
                          </p:cTn>
                        </p:par>
                        <p:par>
                          <p:cTn id="41" fill="hold">
                            <p:stCondLst>
                              <p:cond delay="1500"/>
                            </p:stCondLst>
                            <p:childTnLst>
                              <p:par>
                                <p:cTn id="42" presetID="10" presetClass="entr" presetSubtype="0" fill="hold" nodeType="afterEffect">
                                  <p:stCondLst>
                                    <p:cond delay="0"/>
                                  </p:stCondLst>
                                  <p:childTnLst>
                                    <p:set>
                                      <p:cBhvr>
                                        <p:cTn id="43" dur="1" fill="hold">
                                          <p:stCondLst>
                                            <p:cond delay="0"/>
                                          </p:stCondLst>
                                        </p:cTn>
                                        <p:tgtEl>
                                          <p:spTgt spid="11">
                                            <p:txEl>
                                              <p:pRg st="2" end="2"/>
                                            </p:txEl>
                                          </p:spTgt>
                                        </p:tgtEl>
                                        <p:attrNameLst>
                                          <p:attrName>style.visibility</p:attrName>
                                        </p:attrNameLst>
                                      </p:cBhvr>
                                      <p:to>
                                        <p:strVal val="visible"/>
                                      </p:to>
                                    </p:set>
                                    <p:animEffect transition="in" filter="fade">
                                      <p:cBhvr>
                                        <p:cTn id="44" dur="500"/>
                                        <p:tgtEl>
                                          <p:spTgt spid="11">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P spid="2" grpId="0"/>
      <p:bldP spid="3"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Bảng 3">
            <a:extLst>
              <a:ext uri="{FF2B5EF4-FFF2-40B4-BE49-F238E27FC236}">
                <a16:creationId xmlns:a16="http://schemas.microsoft.com/office/drawing/2014/main" id="{470ED175-8A74-B8B1-1F14-04E88D342A7B}"/>
              </a:ext>
            </a:extLst>
          </p:cNvPr>
          <p:cNvGraphicFramePr>
            <a:graphicFrameLocks noGrp="1"/>
          </p:cNvGraphicFramePr>
          <p:nvPr>
            <p:extLst>
              <p:ext uri="{D42A27DB-BD31-4B8C-83A1-F6EECF244321}">
                <p14:modId xmlns:p14="http://schemas.microsoft.com/office/powerpoint/2010/main" val="515993226"/>
              </p:ext>
            </p:extLst>
          </p:nvPr>
        </p:nvGraphicFramePr>
        <p:xfrm>
          <a:off x="4975299" y="1412778"/>
          <a:ext cx="2786166" cy="2773680"/>
        </p:xfrm>
        <a:graphic>
          <a:graphicData uri="http://schemas.openxmlformats.org/drawingml/2006/table">
            <a:tbl>
              <a:tblPr firstRow="1" bandRow="1">
                <a:tableStyleId>{C083E6E3-FA7D-4D7B-A595-EF9225AFEA82}</a:tableStyleId>
              </a:tblPr>
              <a:tblGrid>
                <a:gridCol w="928722">
                  <a:extLst>
                    <a:ext uri="{9D8B030D-6E8A-4147-A177-3AD203B41FA5}">
                      <a16:colId xmlns:a16="http://schemas.microsoft.com/office/drawing/2014/main" val="70790833"/>
                    </a:ext>
                  </a:extLst>
                </a:gridCol>
                <a:gridCol w="928722">
                  <a:extLst>
                    <a:ext uri="{9D8B030D-6E8A-4147-A177-3AD203B41FA5}">
                      <a16:colId xmlns:a16="http://schemas.microsoft.com/office/drawing/2014/main" val="901542432"/>
                    </a:ext>
                  </a:extLst>
                </a:gridCol>
                <a:gridCol w="928722">
                  <a:extLst>
                    <a:ext uri="{9D8B030D-6E8A-4147-A177-3AD203B41FA5}">
                      <a16:colId xmlns:a16="http://schemas.microsoft.com/office/drawing/2014/main" val="3216284913"/>
                    </a:ext>
                  </a:extLst>
                </a:gridCol>
              </a:tblGrid>
              <a:tr h="294188">
                <a:tc>
                  <a:txBody>
                    <a:bodyPr/>
                    <a:lstStyle/>
                    <a:p>
                      <a:pPr algn="ctr"/>
                      <a:r>
                        <a:rPr lang="en-US" b="1">
                          <a:latin typeface="Baloo 2" panose="020B0604020202020204" charset="0"/>
                          <a:cs typeface="Baloo 2" panose="020B0604020202020204" charset="0"/>
                        </a:rPr>
                        <a:t>Terms</a:t>
                      </a:r>
                    </a:p>
                  </a:txBody>
                  <a:tcPr anchor="ctr"/>
                </a:tc>
                <a:tc>
                  <a:txBody>
                    <a:bodyPr/>
                    <a:lstStyle/>
                    <a:p>
                      <a:pPr marL="0" marR="0" lvl="0" indent="0" algn="ctr" rtl="0">
                        <a:lnSpc>
                          <a:spcPct val="100000"/>
                        </a:lnSpc>
                        <a:spcBef>
                          <a:spcPts val="0"/>
                        </a:spcBef>
                        <a:spcAft>
                          <a:spcPts val="0"/>
                        </a:spcAft>
                        <a:buClr>
                          <a:schemeClr val="dk1"/>
                        </a:buClr>
                        <a:buSzPts val="1100"/>
                        <a:buFont typeface="Arial"/>
                        <a:buNone/>
                      </a:pPr>
                      <a:r>
                        <a:rPr lang="en-US" sz="1600" b="1" i="0" u="none" strike="noStrike" cap="none">
                          <a:solidFill>
                            <a:schemeClr val="tx1"/>
                          </a:solidFill>
                          <a:latin typeface="Baloo 2" panose="020B0604020202020204" charset="0"/>
                          <a:cs typeface="Baloo 2" panose="020B0604020202020204" charset="0"/>
                          <a:sym typeface="Arial"/>
                        </a:rPr>
                        <a:t>N/df(i)</a:t>
                      </a:r>
                    </a:p>
                  </a:txBody>
                  <a:tcPr anchor="ctr"/>
                </a:tc>
                <a:tc>
                  <a:txBody>
                    <a:bodyPr/>
                    <a:lstStyle/>
                    <a:p>
                      <a:pPr algn="ctr"/>
                      <a:r>
                        <a:rPr lang="en-US" b="1">
                          <a:latin typeface="Baloo 2" panose="020B0604020202020204" charset="0"/>
                          <a:cs typeface="Baloo 2" panose="020B0604020202020204" charset="0"/>
                        </a:rPr>
                        <a:t>idf</a:t>
                      </a:r>
                    </a:p>
                  </a:txBody>
                  <a:tcPr anchor="ctr"/>
                </a:tc>
                <a:extLst>
                  <a:ext uri="{0D108BD9-81ED-4DB2-BD59-A6C34878D82A}">
                    <a16:rowId xmlns:a16="http://schemas.microsoft.com/office/drawing/2014/main" val="2561250492"/>
                  </a:ext>
                </a:extLst>
              </a:tr>
              <a:tr h="294188">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atin typeface="Baloo 2" panose="020B0604020202020204" charset="0"/>
                          <a:cs typeface="Baloo 2" panose="020B0604020202020204" charset="0"/>
                        </a:rPr>
                        <a:t>arrived</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a:latin typeface="Baloo 2" panose="020B0604020202020204" charset="0"/>
                          <a:cs typeface="Baloo 2" panose="020B0604020202020204" charset="0"/>
                        </a:rPr>
                        <a:t>1,5</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a:latin typeface="Baloo 2" panose="020B0604020202020204" charset="0"/>
                          <a:cs typeface="Baloo 2" panose="020B0604020202020204" charset="0"/>
                        </a:rPr>
                        <a:t>0.1761</a:t>
                      </a:r>
                    </a:p>
                  </a:txBody>
                  <a:tcPr anchor="ctr"/>
                </a:tc>
                <a:extLst>
                  <a:ext uri="{0D108BD9-81ED-4DB2-BD59-A6C34878D82A}">
                    <a16:rowId xmlns:a16="http://schemas.microsoft.com/office/drawing/2014/main" val="2789287669"/>
                  </a:ext>
                </a:extLst>
              </a:tr>
              <a:tr h="294188">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atin typeface="Baloo 2" panose="020B0604020202020204" charset="0"/>
                          <a:cs typeface="Baloo 2" panose="020B0604020202020204" charset="0"/>
                        </a:rPr>
                        <a:t>damaged</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a:latin typeface="Baloo 2" panose="020B0604020202020204" charset="0"/>
                          <a:cs typeface="Baloo 2" panose="020B0604020202020204" charset="0"/>
                        </a:rPr>
                        <a:t>3</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a:latin typeface="Baloo 2" panose="020B0604020202020204" charset="0"/>
                          <a:cs typeface="Baloo 2" panose="020B0604020202020204" charset="0"/>
                        </a:rPr>
                        <a:t>0.4771</a:t>
                      </a:r>
                    </a:p>
                  </a:txBody>
                  <a:tcPr anchor="ctr"/>
                </a:tc>
                <a:extLst>
                  <a:ext uri="{0D108BD9-81ED-4DB2-BD59-A6C34878D82A}">
                    <a16:rowId xmlns:a16="http://schemas.microsoft.com/office/drawing/2014/main" val="3902437888"/>
                  </a:ext>
                </a:extLst>
              </a:tr>
              <a:tr h="294188">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atin typeface="Baloo 2" panose="020B0604020202020204" charset="0"/>
                          <a:cs typeface="Baloo 2" panose="020B0604020202020204" charset="0"/>
                        </a:rPr>
                        <a:t>delivery</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a:latin typeface="Baloo 2" panose="020B0604020202020204" charset="0"/>
                          <a:cs typeface="Baloo 2" panose="020B0604020202020204" charset="0"/>
                        </a:rPr>
                        <a:t>3</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a:latin typeface="Baloo 2" panose="020B0604020202020204" charset="0"/>
                          <a:cs typeface="Baloo 2" panose="020B0604020202020204" charset="0"/>
                        </a:rPr>
                        <a:t>0.4771</a:t>
                      </a:r>
                    </a:p>
                  </a:txBody>
                  <a:tcPr anchor="ctr"/>
                </a:tc>
                <a:extLst>
                  <a:ext uri="{0D108BD9-81ED-4DB2-BD59-A6C34878D82A}">
                    <a16:rowId xmlns:a16="http://schemas.microsoft.com/office/drawing/2014/main" val="3165058113"/>
                  </a:ext>
                </a:extLst>
              </a:tr>
              <a:tr h="294188">
                <a:tc>
                  <a:txBody>
                    <a:bodyPr/>
                    <a:lstStyle/>
                    <a:p>
                      <a:pPr algn="ctr"/>
                      <a:r>
                        <a:rPr lang="en-US">
                          <a:latin typeface="Baloo 2" panose="020B0604020202020204" charset="0"/>
                          <a:cs typeface="Baloo 2" panose="020B0604020202020204" charset="0"/>
                        </a:rPr>
                        <a:t>fire</a:t>
                      </a:r>
                    </a:p>
                  </a:txBody>
                  <a:tcPr anchor="ctr"/>
                </a:tc>
                <a:tc>
                  <a:txBody>
                    <a:bodyPr/>
                    <a:lstStyle/>
                    <a:p>
                      <a:pPr algn="ctr"/>
                      <a:r>
                        <a:rPr lang="en-US" b="0">
                          <a:latin typeface="Baloo 2" panose="020B0604020202020204" charset="0"/>
                          <a:cs typeface="Baloo 2" panose="020B0604020202020204" charset="0"/>
                        </a:rPr>
                        <a:t>3</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a:latin typeface="Baloo 2" panose="020B0604020202020204" charset="0"/>
                          <a:cs typeface="Baloo 2" panose="020B0604020202020204" charset="0"/>
                        </a:rPr>
                        <a:t>0.4771</a:t>
                      </a:r>
                    </a:p>
                  </a:txBody>
                  <a:tcPr anchor="ctr"/>
                </a:tc>
                <a:extLst>
                  <a:ext uri="{0D108BD9-81ED-4DB2-BD59-A6C34878D82A}">
                    <a16:rowId xmlns:a16="http://schemas.microsoft.com/office/drawing/2014/main" val="441146082"/>
                  </a:ext>
                </a:extLst>
              </a:tr>
              <a:tr h="294188">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atin typeface="Baloo 2" panose="020B0604020202020204" charset="0"/>
                          <a:cs typeface="Baloo 2" panose="020B0604020202020204" charset="0"/>
                        </a:rPr>
                        <a:t>gear</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a:latin typeface="Baloo 2" panose="020B0604020202020204" charset="0"/>
                          <a:cs typeface="Baloo 2" panose="020B0604020202020204" charset="0"/>
                        </a:rPr>
                        <a:t>1,5</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a:latin typeface="Baloo 2" panose="020B0604020202020204" charset="0"/>
                          <a:cs typeface="Baloo 2" panose="020B0604020202020204" charset="0"/>
                        </a:rPr>
                        <a:t>0.1761</a:t>
                      </a:r>
                    </a:p>
                  </a:txBody>
                  <a:tcPr anchor="ctr"/>
                </a:tc>
                <a:extLst>
                  <a:ext uri="{0D108BD9-81ED-4DB2-BD59-A6C34878D82A}">
                    <a16:rowId xmlns:a16="http://schemas.microsoft.com/office/drawing/2014/main" val="2822470147"/>
                  </a:ext>
                </a:extLst>
              </a:tr>
              <a:tr h="294188">
                <a:tc>
                  <a:txBody>
                    <a:bodyPr/>
                    <a:lstStyle/>
                    <a:p>
                      <a:pPr algn="ctr"/>
                      <a:r>
                        <a:rPr lang="en-US">
                          <a:latin typeface="Baloo 2" panose="020B0604020202020204" charset="0"/>
                          <a:cs typeface="Baloo 2" panose="020B0604020202020204" charset="0"/>
                        </a:rPr>
                        <a:t>silver</a:t>
                      </a:r>
                    </a:p>
                  </a:txBody>
                  <a:tcPr anchor="ctr"/>
                </a:tc>
                <a:tc>
                  <a:txBody>
                    <a:bodyPr/>
                    <a:lstStyle/>
                    <a:p>
                      <a:pPr algn="ctr"/>
                      <a:r>
                        <a:rPr lang="en-US" b="0">
                          <a:latin typeface="Baloo 2" panose="020B0604020202020204" charset="0"/>
                          <a:cs typeface="Baloo 2" panose="020B0604020202020204" charset="0"/>
                        </a:rPr>
                        <a:t>3</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a:latin typeface="Baloo 2" panose="020B0604020202020204" charset="0"/>
                          <a:cs typeface="Baloo 2" panose="020B0604020202020204" charset="0"/>
                        </a:rPr>
                        <a:t>0.4771</a:t>
                      </a:r>
                    </a:p>
                  </a:txBody>
                  <a:tcPr anchor="ctr"/>
                </a:tc>
                <a:extLst>
                  <a:ext uri="{0D108BD9-81ED-4DB2-BD59-A6C34878D82A}">
                    <a16:rowId xmlns:a16="http://schemas.microsoft.com/office/drawing/2014/main" val="2507210151"/>
                  </a:ext>
                </a:extLst>
              </a:tr>
              <a:tr h="294188">
                <a:tc>
                  <a:txBody>
                    <a:bodyPr/>
                    <a:lstStyle/>
                    <a:p>
                      <a:pPr algn="ctr"/>
                      <a:r>
                        <a:rPr lang="en-US">
                          <a:latin typeface="Baloo 2" panose="020B0604020202020204" charset="0"/>
                          <a:cs typeface="Baloo 2" panose="020B0604020202020204" charset="0"/>
                        </a:rPr>
                        <a:t>shortlist</a:t>
                      </a:r>
                    </a:p>
                  </a:txBody>
                  <a:tcPr anchor="ctr"/>
                </a:tc>
                <a:tc>
                  <a:txBody>
                    <a:bodyPr/>
                    <a:lstStyle/>
                    <a:p>
                      <a:pPr algn="ctr"/>
                      <a:r>
                        <a:rPr lang="en-US" b="0">
                          <a:latin typeface="Baloo 2" panose="020B0604020202020204" charset="0"/>
                          <a:cs typeface="Baloo 2" panose="020B0604020202020204" charset="0"/>
                        </a:rPr>
                        <a:t>1,5</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a:latin typeface="Baloo 2" panose="020B0604020202020204" charset="0"/>
                          <a:cs typeface="Baloo 2" panose="020B0604020202020204" charset="0"/>
                        </a:rPr>
                        <a:t>0.1761</a:t>
                      </a:r>
                    </a:p>
                  </a:txBody>
                  <a:tcPr anchor="ctr"/>
                </a:tc>
                <a:extLst>
                  <a:ext uri="{0D108BD9-81ED-4DB2-BD59-A6C34878D82A}">
                    <a16:rowId xmlns:a16="http://schemas.microsoft.com/office/drawing/2014/main" val="1724631326"/>
                  </a:ext>
                </a:extLst>
              </a:tr>
              <a:tr h="294188">
                <a:tc>
                  <a:txBody>
                    <a:bodyPr/>
                    <a:lstStyle/>
                    <a:p>
                      <a:pPr algn="ctr"/>
                      <a:r>
                        <a:rPr lang="en-US">
                          <a:latin typeface="Baloo 2" panose="020B0604020202020204" charset="0"/>
                          <a:cs typeface="Baloo 2" panose="020B0604020202020204" charset="0"/>
                        </a:rPr>
                        <a:t>truck</a:t>
                      </a:r>
                    </a:p>
                  </a:txBody>
                  <a:tcPr anchor="ctr"/>
                </a:tc>
                <a:tc>
                  <a:txBody>
                    <a:bodyPr/>
                    <a:lstStyle/>
                    <a:p>
                      <a:pPr algn="ctr"/>
                      <a:r>
                        <a:rPr lang="en-US" b="0">
                          <a:latin typeface="Baloo 2" panose="020B0604020202020204" charset="0"/>
                          <a:cs typeface="Baloo 2" panose="020B0604020202020204" charset="0"/>
                        </a:rPr>
                        <a:t>1,5</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a:latin typeface="Baloo 2" panose="020B0604020202020204" charset="0"/>
                          <a:cs typeface="Baloo 2" panose="020B0604020202020204" charset="0"/>
                        </a:rPr>
                        <a:t>0.1761</a:t>
                      </a:r>
                    </a:p>
                  </a:txBody>
                  <a:tcPr anchor="ctr"/>
                </a:tc>
                <a:extLst>
                  <a:ext uri="{0D108BD9-81ED-4DB2-BD59-A6C34878D82A}">
                    <a16:rowId xmlns:a16="http://schemas.microsoft.com/office/drawing/2014/main" val="3281348826"/>
                  </a:ext>
                </a:extLst>
              </a:tr>
            </a:tbl>
          </a:graphicData>
        </a:graphic>
      </p:graphicFrame>
      <p:sp>
        <p:nvSpPr>
          <p:cNvPr id="15" name="Tiêu đề 1">
            <a:extLst>
              <a:ext uri="{FF2B5EF4-FFF2-40B4-BE49-F238E27FC236}">
                <a16:creationId xmlns:a16="http://schemas.microsoft.com/office/drawing/2014/main" id="{AAD6FDEB-3769-F9EB-6D9E-D9C9890CD3E8}"/>
              </a:ext>
            </a:extLst>
          </p:cNvPr>
          <p:cNvSpPr txBox="1">
            <a:spLocks/>
          </p:cNvSpPr>
          <p:nvPr/>
        </p:nvSpPr>
        <p:spPr>
          <a:xfrm>
            <a:off x="713250" y="441701"/>
            <a:ext cx="7717500" cy="740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1pPr>
            <a:lvl2pPr marR="0" lvl="1"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2pPr>
            <a:lvl3pPr marR="0" lvl="2"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3pPr>
            <a:lvl4pPr marR="0" lvl="3"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4pPr>
            <a:lvl5pPr marR="0" lvl="4"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5pPr>
            <a:lvl6pPr marR="0" lvl="5"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6pPr>
            <a:lvl7pPr marR="0" lvl="6"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7pPr>
            <a:lvl8pPr marR="0" lvl="7"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8pPr>
            <a:lvl9pPr marR="0" lvl="8"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9pPr>
          </a:lstStyle>
          <a:p>
            <a:pPr algn="ctr"/>
            <a:r>
              <a:rPr lang="en-US"/>
              <a:t>Lập chỉ mục</a:t>
            </a:r>
          </a:p>
        </p:txBody>
      </p:sp>
      <mc:AlternateContent xmlns:mc="http://schemas.openxmlformats.org/markup-compatibility/2006" xmlns:a14="http://schemas.microsoft.com/office/drawing/2010/main">
        <mc:Choice Requires="a14">
          <p:sp>
            <p:nvSpPr>
              <p:cNvPr id="16" name="Hộp Văn bản 15">
                <a:extLst>
                  <a:ext uri="{FF2B5EF4-FFF2-40B4-BE49-F238E27FC236}">
                    <a16:creationId xmlns:a16="http://schemas.microsoft.com/office/drawing/2014/main" id="{654A5E6A-91E8-5726-D7F3-36FA6A443FE7}"/>
                  </a:ext>
                </a:extLst>
              </p:cNvPr>
              <p:cNvSpPr txBox="1"/>
              <p:nvPr/>
            </p:nvSpPr>
            <p:spPr>
              <a:xfrm>
                <a:off x="5030522" y="4327460"/>
                <a:ext cx="2792437" cy="307777"/>
              </a:xfrm>
              <a:prstGeom prst="rect">
                <a:avLst/>
              </a:prstGeom>
              <a:noFill/>
            </p:spPr>
            <p:txBody>
              <a:bodyPr wrap="square" rtlCol="0">
                <a:spAutoFit/>
              </a:bodyPr>
              <a:lstStyle/>
              <a:p>
                <a:pPr algn="ctr"/>
                <a:r>
                  <a:rPr lang="en-US" b="1">
                    <a:latin typeface="Baloo 2" panose="020B0604020202020204" charset="0"/>
                    <a:cs typeface="Baloo 2" panose="020B0604020202020204" charset="0"/>
                  </a:rPr>
                  <a:t>Tần số </a:t>
                </a:r>
                <a14:m>
                  <m:oMath xmlns:m="http://schemas.openxmlformats.org/officeDocument/2006/math">
                    <m:r>
                      <a:rPr lang="en-US" b="1" i="0" smtClean="0">
                        <a:latin typeface="Cambria Math" panose="02040503050406030204" pitchFamily="18" charset="0"/>
                        <a:cs typeface="Baloo 2" panose="020B0604020202020204" charset="0"/>
                      </a:rPr>
                      <m:t>𝐢𝐝</m:t>
                    </m:r>
                    <m:r>
                      <a:rPr lang="en-US" b="1" i="1" smtClean="0">
                        <a:latin typeface="Cambria Math" panose="02040503050406030204" pitchFamily="18" charset="0"/>
                        <a:cs typeface="Baloo 2" panose="020B0604020202020204" charset="0"/>
                      </a:rPr>
                      <m:t>𝒇</m:t>
                    </m:r>
                    <m:d>
                      <m:dPr>
                        <m:ctrlPr>
                          <a:rPr lang="en-US" b="1" i="1" smtClean="0">
                            <a:latin typeface="Cambria Math" panose="02040503050406030204" pitchFamily="18" charset="0"/>
                            <a:cs typeface="Baloo 2" panose="020B0604020202020204" charset="0"/>
                          </a:rPr>
                        </m:ctrlPr>
                      </m:dPr>
                      <m:e>
                        <m:r>
                          <a:rPr lang="en-US" b="1" i="1" smtClean="0">
                            <a:latin typeface="Cambria Math" panose="02040503050406030204" pitchFamily="18" charset="0"/>
                            <a:cs typeface="Baloo 2" panose="020B0604020202020204" charset="0"/>
                          </a:rPr>
                          <m:t>𝒕</m:t>
                        </m:r>
                        <m:r>
                          <a:rPr lang="en-US" b="1" i="1" smtClean="0">
                            <a:latin typeface="Cambria Math" panose="02040503050406030204" pitchFamily="18" charset="0"/>
                            <a:cs typeface="Baloo 2" panose="020B0604020202020204" charset="0"/>
                          </a:rPr>
                          <m:t>,</m:t>
                        </m:r>
                        <m:r>
                          <a:rPr lang="en-US" b="1" i="1" smtClean="0">
                            <a:latin typeface="Cambria Math" panose="02040503050406030204" pitchFamily="18" charset="0"/>
                            <a:cs typeface="Baloo 2" panose="020B0604020202020204" charset="0"/>
                          </a:rPr>
                          <m:t>𝒅</m:t>
                        </m:r>
                      </m:e>
                    </m:d>
                  </m:oMath>
                </a14:m>
                <a:endParaRPr lang="en-US" b="1">
                  <a:latin typeface="Baloo 2" panose="020B0604020202020204" charset="0"/>
                  <a:cs typeface="Baloo 2" panose="020B0604020202020204" charset="0"/>
                </a:endParaRPr>
              </a:p>
            </p:txBody>
          </p:sp>
        </mc:Choice>
        <mc:Fallback xmlns="">
          <p:sp>
            <p:nvSpPr>
              <p:cNvPr id="16" name="Hộp Văn bản 15">
                <a:extLst>
                  <a:ext uri="{FF2B5EF4-FFF2-40B4-BE49-F238E27FC236}">
                    <a16:creationId xmlns:a16="http://schemas.microsoft.com/office/drawing/2014/main" id="{654A5E6A-91E8-5726-D7F3-36FA6A443FE7}"/>
                  </a:ext>
                </a:extLst>
              </p:cNvPr>
              <p:cNvSpPr txBox="1">
                <a:spLocks noRot="1" noChangeAspect="1" noMove="1" noResize="1" noEditPoints="1" noAdjustHandles="1" noChangeArrowheads="1" noChangeShapeType="1" noTextEdit="1"/>
              </p:cNvSpPr>
              <p:nvPr/>
            </p:nvSpPr>
            <p:spPr>
              <a:xfrm>
                <a:off x="5030522" y="4327460"/>
                <a:ext cx="2792437" cy="307777"/>
              </a:xfrm>
              <a:prstGeom prst="rect">
                <a:avLst/>
              </a:prstGeom>
              <a:blipFill>
                <a:blip r:embed="rId2"/>
                <a:stretch>
                  <a:fillRect t="-2000" b="-22000"/>
                </a:stretch>
              </a:blipFill>
            </p:spPr>
            <p:txBody>
              <a:bodyPr/>
              <a:lstStyle/>
              <a:p>
                <a:r>
                  <a:rPr lang="en-US">
                    <a:noFill/>
                  </a:rPr>
                  <a:t> </a:t>
                </a:r>
              </a:p>
            </p:txBody>
          </p:sp>
        </mc:Fallback>
      </mc:AlternateContent>
      <p:grpSp>
        <p:nvGrpSpPr>
          <p:cNvPr id="17" name="Nhóm 16">
            <a:extLst>
              <a:ext uri="{FF2B5EF4-FFF2-40B4-BE49-F238E27FC236}">
                <a16:creationId xmlns:a16="http://schemas.microsoft.com/office/drawing/2014/main" id="{68416478-11A6-78B4-E05A-15843A79B402}"/>
              </a:ext>
            </a:extLst>
          </p:cNvPr>
          <p:cNvGrpSpPr/>
          <p:nvPr/>
        </p:nvGrpSpPr>
        <p:grpSpPr>
          <a:xfrm>
            <a:off x="260253" y="1217899"/>
            <a:ext cx="3608362" cy="3055684"/>
            <a:chOff x="267287" y="1185725"/>
            <a:chExt cx="3608362" cy="3055684"/>
          </a:xfrm>
        </p:grpSpPr>
        <p:sp>
          <p:nvSpPr>
            <p:cNvPr id="18" name="Google Shape;707;p49">
              <a:extLst>
                <a:ext uri="{FF2B5EF4-FFF2-40B4-BE49-F238E27FC236}">
                  <a16:creationId xmlns:a16="http://schemas.microsoft.com/office/drawing/2014/main" id="{6DDD0D40-5B8B-49CB-E4CD-A37CD98E8857}"/>
                </a:ext>
              </a:extLst>
            </p:cNvPr>
            <p:cNvSpPr/>
            <p:nvPr/>
          </p:nvSpPr>
          <p:spPr>
            <a:xfrm>
              <a:off x="637250" y="3074450"/>
              <a:ext cx="698400" cy="698400"/>
            </a:xfrm>
            <a:prstGeom prst="ellipse">
              <a:avLst/>
            </a:prstGeom>
            <a:solidFill>
              <a:srgbClr val="7CACE1">
                <a:alpha val="47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Nhóm 18">
              <a:extLst>
                <a:ext uri="{FF2B5EF4-FFF2-40B4-BE49-F238E27FC236}">
                  <a16:creationId xmlns:a16="http://schemas.microsoft.com/office/drawing/2014/main" id="{476C8895-71AB-9810-2D72-45A03961F8B4}"/>
                </a:ext>
              </a:extLst>
            </p:cNvPr>
            <p:cNvGrpSpPr/>
            <p:nvPr/>
          </p:nvGrpSpPr>
          <p:grpSpPr>
            <a:xfrm>
              <a:off x="267287" y="1185725"/>
              <a:ext cx="3608362" cy="3055684"/>
              <a:chOff x="288388" y="1548466"/>
              <a:chExt cx="3608362" cy="2165405"/>
            </a:xfrm>
          </p:grpSpPr>
          <p:sp>
            <p:nvSpPr>
              <p:cNvPr id="23" name="Hình chữ nhật: Góc Tròn 22">
                <a:extLst>
                  <a:ext uri="{FF2B5EF4-FFF2-40B4-BE49-F238E27FC236}">
                    <a16:creationId xmlns:a16="http://schemas.microsoft.com/office/drawing/2014/main" id="{89BDC644-FB38-A5B7-2F89-11788AC0E10E}"/>
                  </a:ext>
                </a:extLst>
              </p:cNvPr>
              <p:cNvSpPr/>
              <p:nvPr/>
            </p:nvSpPr>
            <p:spPr>
              <a:xfrm>
                <a:off x="288388" y="1548466"/>
                <a:ext cx="3608362" cy="2165405"/>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p>
            </p:txBody>
          </p:sp>
          <p:sp>
            <p:nvSpPr>
              <p:cNvPr id="24" name="Hộp Văn bản 23">
                <a:extLst>
                  <a:ext uri="{FF2B5EF4-FFF2-40B4-BE49-F238E27FC236}">
                    <a16:creationId xmlns:a16="http://schemas.microsoft.com/office/drawing/2014/main" id="{AFE991E3-A39B-30CE-F9EA-6F378420C660}"/>
                  </a:ext>
                </a:extLst>
              </p:cNvPr>
              <p:cNvSpPr txBox="1"/>
              <p:nvPr/>
            </p:nvSpPr>
            <p:spPr>
              <a:xfrm>
                <a:off x="800586" y="1884954"/>
                <a:ext cx="2792437" cy="523220"/>
              </a:xfrm>
              <a:prstGeom prst="rect">
                <a:avLst/>
              </a:prstGeom>
              <a:noFill/>
            </p:spPr>
            <p:txBody>
              <a:bodyPr wrap="square">
                <a:spAutoFit/>
              </a:bodyPr>
              <a:lstStyle/>
              <a:p>
                <a:endParaRPr lang="en-US" b="1">
                  <a:latin typeface="Baloo 2" panose="020B0604020202020204" charset="0"/>
                  <a:cs typeface="Baloo 2" panose="020B0604020202020204" charset="0"/>
                </a:endParaRPr>
              </a:p>
              <a:p>
                <a:endParaRPr lang="en-US" b="1">
                  <a:latin typeface="Baloo 2" panose="020B0604020202020204" charset="0"/>
                  <a:cs typeface="Baloo 2" panose="020B0604020202020204" charset="0"/>
                </a:endParaRPr>
              </a:p>
            </p:txBody>
          </p:sp>
          <mc:AlternateContent xmlns:mc="http://schemas.openxmlformats.org/markup-compatibility/2006" xmlns:a14="http://schemas.microsoft.com/office/drawing/2010/main">
            <mc:Choice Requires="a14">
              <p:sp>
                <p:nvSpPr>
                  <p:cNvPr id="25" name="Hộp Văn bản 24">
                    <a:extLst>
                      <a:ext uri="{FF2B5EF4-FFF2-40B4-BE49-F238E27FC236}">
                        <a16:creationId xmlns:a16="http://schemas.microsoft.com/office/drawing/2014/main" id="{AF391EBF-F7FF-6547-AFA6-2D301C9989F6}"/>
                      </a:ext>
                    </a:extLst>
                  </p:cNvPr>
                  <p:cNvSpPr txBox="1"/>
                  <p:nvPr/>
                </p:nvSpPr>
                <p:spPr>
                  <a:xfrm>
                    <a:off x="334105" y="1770923"/>
                    <a:ext cx="3516925" cy="581654"/>
                  </a:xfrm>
                  <a:prstGeom prst="rect">
                    <a:avLst/>
                  </a:prstGeom>
                  <a:noFill/>
                </p:spPr>
                <p:txBody>
                  <a:bodyPr wrap="square" rtlCol="0">
                    <a:spAutoFit/>
                  </a:bodyPr>
                  <a:lstStyle/>
                  <a:p>
                    <a:pPr marL="0" lvl="0" indent="0" rtl="0">
                      <a:lnSpc>
                        <a:spcPct val="150000"/>
                      </a:lnSpc>
                      <a:spcBef>
                        <a:spcPts val="0"/>
                      </a:spcBef>
                      <a:spcAft>
                        <a:spcPts val="0"/>
                      </a:spcAft>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cs typeface="Baloo 2" panose="020B0604020202020204" charset="0"/>
                            </a:rPr>
                            <m:t>𝑡𝑓</m:t>
                          </m:r>
                          <m:d>
                            <m:dPr>
                              <m:ctrlPr>
                                <a:rPr lang="en-US" b="0" i="1" smtClean="0">
                                  <a:latin typeface="Cambria Math" panose="02040503050406030204" pitchFamily="18" charset="0"/>
                                  <a:cs typeface="Baloo 2" panose="020B0604020202020204" charset="0"/>
                                </a:rPr>
                              </m:ctrlPr>
                            </m:dPr>
                            <m:e>
                              <m:r>
                                <a:rPr lang="en-US" b="0" i="1" smtClean="0">
                                  <a:latin typeface="Cambria Math" panose="02040503050406030204" pitchFamily="18" charset="0"/>
                                  <a:cs typeface="Baloo 2" panose="020B0604020202020204" charset="0"/>
                                </a:rPr>
                                <m:t>𝑡</m:t>
                              </m:r>
                              <m:r>
                                <a:rPr lang="en-US" b="0" i="1" smtClean="0">
                                  <a:latin typeface="Cambria Math" panose="02040503050406030204" pitchFamily="18" charset="0"/>
                                  <a:cs typeface="Baloo 2" panose="020B0604020202020204" charset="0"/>
                                </a:rPr>
                                <m:t>,</m:t>
                              </m:r>
                              <m:r>
                                <a:rPr lang="en-US" b="0" i="1" smtClean="0">
                                  <a:latin typeface="Cambria Math" panose="02040503050406030204" pitchFamily="18" charset="0"/>
                                  <a:cs typeface="Baloo 2" panose="020B0604020202020204" charset="0"/>
                                </a:rPr>
                                <m:t>𝑑</m:t>
                              </m:r>
                            </m:e>
                          </m:d>
                          <m:r>
                            <a:rPr lang="en-US" b="0" i="1" smtClean="0">
                              <a:latin typeface="Cambria Math" panose="02040503050406030204" pitchFamily="18" charset="0"/>
                              <a:cs typeface="Baloo 2" panose="020B0604020202020204" charset="0"/>
                            </a:rPr>
                            <m:t>= </m:t>
                          </m:r>
                          <m:d>
                            <m:dPr>
                              <m:begChr m:val="{"/>
                              <m:endChr m:val="}"/>
                              <m:ctrlPr>
                                <a:rPr lang="en-US" b="0" i="1" smtClean="0">
                                  <a:latin typeface="Cambria Math" panose="02040503050406030204" pitchFamily="18" charset="0"/>
                                  <a:cs typeface="Baloo 2" panose="020B0604020202020204" charset="0"/>
                                </a:rPr>
                              </m:ctrlPr>
                            </m:dPr>
                            <m:e>
                              <m:m>
                                <m:mPr>
                                  <m:mcs>
                                    <m:mc>
                                      <m:mcPr>
                                        <m:count m:val="1"/>
                                        <m:mcJc m:val="center"/>
                                      </m:mcPr>
                                    </m:mc>
                                  </m:mcs>
                                  <m:ctrlPr>
                                    <a:rPr lang="en-US" b="0" i="1" smtClean="0">
                                      <a:latin typeface="Cambria Math" panose="02040503050406030204" pitchFamily="18" charset="0"/>
                                      <a:cs typeface="Baloo 2" panose="020B0604020202020204" charset="0"/>
                                    </a:rPr>
                                  </m:ctrlPr>
                                </m:mPr>
                                <m:mr>
                                  <m:e>
                                    <m:r>
                                      <m:rPr>
                                        <m:brk m:alnAt="7"/>
                                      </m:rPr>
                                      <a:rPr lang="en-US" b="0" i="1" smtClean="0">
                                        <a:latin typeface="Cambria Math" panose="02040503050406030204" pitchFamily="18" charset="0"/>
                                        <a:cs typeface="Baloo 2" panose="020B0604020202020204" charset="0"/>
                                      </a:rPr>
                                      <m:t>1</m:t>
                                    </m:r>
                                    <m:r>
                                      <a:rPr lang="en-US" b="0" i="1" smtClean="0">
                                        <a:latin typeface="Cambria Math" panose="02040503050406030204" pitchFamily="18" charset="0"/>
                                        <a:cs typeface="Baloo 2" panose="020B0604020202020204" charset="0"/>
                                      </a:rPr>
                                      <m:t>+</m:t>
                                    </m:r>
                                    <m:r>
                                      <a:rPr lang="en-US" b="0" i="1" smtClean="0">
                                        <a:latin typeface="Cambria Math" panose="02040503050406030204" pitchFamily="18" charset="0"/>
                                        <a:cs typeface="Baloo 2" panose="020B0604020202020204" charset="0"/>
                                      </a:rPr>
                                      <m:t>𝑙𝑜𝑔𝑓</m:t>
                                    </m:r>
                                    <m:d>
                                      <m:dPr>
                                        <m:ctrlPr>
                                          <a:rPr lang="en-US" b="0" i="1" smtClean="0">
                                            <a:latin typeface="Cambria Math" panose="02040503050406030204" pitchFamily="18" charset="0"/>
                                            <a:cs typeface="Baloo 2" panose="020B0604020202020204" charset="0"/>
                                          </a:rPr>
                                        </m:ctrlPr>
                                      </m:dPr>
                                      <m:e>
                                        <m:r>
                                          <m:rPr>
                                            <m:brk m:alnAt="7"/>
                                          </m:rPr>
                                          <a:rPr lang="en-US" b="0" i="1" smtClean="0">
                                            <a:latin typeface="Cambria Math" panose="02040503050406030204" pitchFamily="18" charset="0"/>
                                            <a:cs typeface="Baloo 2" panose="020B0604020202020204" charset="0"/>
                                          </a:rPr>
                                          <m:t>𝑡</m:t>
                                        </m:r>
                                        <m:r>
                                          <a:rPr lang="en-US" b="0" i="1" smtClean="0">
                                            <a:latin typeface="Cambria Math" panose="02040503050406030204" pitchFamily="18" charset="0"/>
                                            <a:cs typeface="Baloo 2" panose="020B0604020202020204" charset="0"/>
                                          </a:rPr>
                                          <m:t>,</m:t>
                                        </m:r>
                                        <m:r>
                                          <a:rPr lang="en-US" b="0" i="1" smtClean="0">
                                            <a:latin typeface="Cambria Math" panose="02040503050406030204" pitchFamily="18" charset="0"/>
                                            <a:cs typeface="Baloo 2" panose="020B0604020202020204" charset="0"/>
                                          </a:rPr>
                                          <m:t>𝑑</m:t>
                                        </m:r>
                                      </m:e>
                                    </m:d>
                                    <m:r>
                                      <m:rPr>
                                        <m:brk m:alnAt="7"/>
                                      </m:rPr>
                                      <a:rPr lang="en-US" b="0" i="1" smtClean="0">
                                        <a:latin typeface="Cambria Math" panose="02040503050406030204" pitchFamily="18" charset="0"/>
                                        <a:cs typeface="Baloo 2" panose="020B0604020202020204" charset="0"/>
                                      </a:rPr>
                                      <m:t>,</m:t>
                                    </m:r>
                                    <m:r>
                                      <a:rPr lang="en-US" b="0" i="1" smtClean="0">
                                        <a:latin typeface="Cambria Math" panose="02040503050406030204" pitchFamily="18" charset="0"/>
                                        <a:cs typeface="Baloo 2" panose="020B0604020202020204" charset="0"/>
                                      </a:rPr>
                                      <m:t> </m:t>
                                    </m:r>
                                    <m:r>
                                      <a:rPr lang="en-US" b="0" i="1" smtClean="0">
                                        <a:latin typeface="Cambria Math" panose="02040503050406030204" pitchFamily="18" charset="0"/>
                                        <a:cs typeface="Baloo 2" panose="020B0604020202020204" charset="0"/>
                                      </a:rPr>
                                      <m:t>𝑛</m:t>
                                    </m:r>
                                    <m:r>
                                      <a:rPr lang="en-US" b="0" i="1" smtClean="0">
                                        <a:latin typeface="Cambria Math" panose="02040503050406030204" pitchFamily="18" charset="0"/>
                                        <a:cs typeface="Baloo 2" panose="020B0604020202020204" charset="0"/>
                                      </a:rPr>
                                      <m:t>ế</m:t>
                                    </m:r>
                                    <m:r>
                                      <a:rPr lang="en-US" b="0" i="1" smtClean="0">
                                        <a:latin typeface="Cambria Math" panose="02040503050406030204" pitchFamily="18" charset="0"/>
                                        <a:cs typeface="Baloo 2" panose="020B0604020202020204" charset="0"/>
                                      </a:rPr>
                                      <m:t>𝑢</m:t>
                                    </m:r>
                                    <m:r>
                                      <a:rPr lang="en-US" b="0" i="1" smtClean="0">
                                        <a:latin typeface="Cambria Math" panose="02040503050406030204" pitchFamily="18" charset="0"/>
                                        <a:cs typeface="Baloo 2" panose="020B0604020202020204" charset="0"/>
                                      </a:rPr>
                                      <m:t> </m:t>
                                    </m:r>
                                    <m:r>
                                      <a:rPr lang="en-US" b="0" i="1" smtClean="0">
                                        <a:latin typeface="Cambria Math" panose="02040503050406030204" pitchFamily="18" charset="0"/>
                                        <a:cs typeface="Baloo 2" panose="020B0604020202020204" charset="0"/>
                                      </a:rPr>
                                      <m:t>𝑓</m:t>
                                    </m:r>
                                    <m:d>
                                      <m:dPr>
                                        <m:ctrlPr>
                                          <a:rPr lang="en-US" b="0" i="1" smtClean="0">
                                            <a:latin typeface="Cambria Math" panose="02040503050406030204" pitchFamily="18" charset="0"/>
                                            <a:cs typeface="Baloo 2" panose="020B0604020202020204" charset="0"/>
                                          </a:rPr>
                                        </m:ctrlPr>
                                      </m:dPr>
                                      <m:e>
                                        <m:r>
                                          <m:rPr>
                                            <m:brk m:alnAt="7"/>
                                          </m:rPr>
                                          <a:rPr lang="en-US" b="0" i="1" smtClean="0">
                                            <a:latin typeface="Cambria Math" panose="02040503050406030204" pitchFamily="18" charset="0"/>
                                            <a:cs typeface="Baloo 2" panose="020B0604020202020204" charset="0"/>
                                          </a:rPr>
                                          <m:t>𝑡</m:t>
                                        </m:r>
                                        <m:r>
                                          <a:rPr lang="en-US" b="0" i="1" smtClean="0">
                                            <a:latin typeface="Cambria Math" panose="02040503050406030204" pitchFamily="18" charset="0"/>
                                            <a:cs typeface="Baloo 2" panose="020B0604020202020204" charset="0"/>
                                          </a:rPr>
                                          <m:t>,</m:t>
                                        </m:r>
                                        <m:r>
                                          <a:rPr lang="en-US" b="0" i="1" smtClean="0">
                                            <a:latin typeface="Cambria Math" panose="02040503050406030204" pitchFamily="18" charset="0"/>
                                            <a:cs typeface="Baloo 2" panose="020B0604020202020204" charset="0"/>
                                          </a:rPr>
                                          <m:t>𝑑</m:t>
                                        </m:r>
                                      </m:e>
                                    </m:d>
                                    <m:r>
                                      <m:rPr>
                                        <m:brk m:alnAt="7"/>
                                      </m:rPr>
                                      <a:rPr lang="en-US" b="0" i="1" smtClean="0">
                                        <a:latin typeface="Cambria Math" panose="02040503050406030204" pitchFamily="18" charset="0"/>
                                        <a:cs typeface="Baloo 2" panose="020B0604020202020204" charset="0"/>
                                      </a:rPr>
                                      <m:t>&gt;</m:t>
                                    </m:r>
                                    <m:r>
                                      <a:rPr lang="en-US" b="0" i="1" smtClean="0">
                                        <a:latin typeface="Cambria Math" panose="02040503050406030204" pitchFamily="18" charset="0"/>
                                        <a:cs typeface="Baloo 2" panose="020B0604020202020204" charset="0"/>
                                      </a:rPr>
                                      <m:t>0</m:t>
                                    </m:r>
                                  </m:e>
                                </m:mr>
                                <m:mr>
                                  <m:e>
                                    <m:r>
                                      <a:rPr lang="en-US" b="0" i="1" smtClean="0">
                                        <a:latin typeface="Cambria Math" panose="02040503050406030204" pitchFamily="18" charset="0"/>
                                        <a:cs typeface="Baloo 2" panose="020B0604020202020204" charset="0"/>
                                      </a:rPr>
                                      <m:t>0, </m:t>
                                    </m:r>
                                    <m:r>
                                      <a:rPr lang="en-US" b="0" i="1" smtClean="0">
                                        <a:latin typeface="Cambria Math" panose="02040503050406030204" pitchFamily="18" charset="0"/>
                                        <a:cs typeface="Baloo 2" panose="020B0604020202020204" charset="0"/>
                                      </a:rPr>
                                      <m:t>𝑛</m:t>
                                    </m:r>
                                    <m:r>
                                      <a:rPr lang="en-US" b="0" i="1" smtClean="0">
                                        <a:latin typeface="Cambria Math" panose="02040503050406030204" pitchFamily="18" charset="0"/>
                                        <a:cs typeface="Baloo 2" panose="020B0604020202020204" charset="0"/>
                                      </a:rPr>
                                      <m:t>ế</m:t>
                                    </m:r>
                                    <m:r>
                                      <a:rPr lang="en-US" b="0" i="1" smtClean="0">
                                        <a:latin typeface="Cambria Math" panose="02040503050406030204" pitchFamily="18" charset="0"/>
                                        <a:cs typeface="Baloo 2" panose="020B0604020202020204" charset="0"/>
                                      </a:rPr>
                                      <m:t>𝑢</m:t>
                                    </m:r>
                                    <m:r>
                                      <a:rPr lang="en-US" b="0" i="1" smtClean="0">
                                        <a:latin typeface="Cambria Math" panose="02040503050406030204" pitchFamily="18" charset="0"/>
                                        <a:cs typeface="Baloo 2" panose="020B0604020202020204" charset="0"/>
                                      </a:rPr>
                                      <m:t> </m:t>
                                    </m:r>
                                    <m:r>
                                      <a:rPr lang="en-US" b="0" i="1" smtClean="0">
                                        <a:latin typeface="Cambria Math" panose="02040503050406030204" pitchFamily="18" charset="0"/>
                                        <a:cs typeface="Baloo 2" panose="020B0604020202020204" charset="0"/>
                                      </a:rPr>
                                      <m:t>𝑓</m:t>
                                    </m:r>
                                    <m:d>
                                      <m:dPr>
                                        <m:ctrlPr>
                                          <a:rPr lang="en-US" b="0" i="1" smtClean="0">
                                            <a:latin typeface="Cambria Math" panose="02040503050406030204" pitchFamily="18" charset="0"/>
                                            <a:cs typeface="Baloo 2" panose="020B0604020202020204" charset="0"/>
                                          </a:rPr>
                                        </m:ctrlPr>
                                      </m:dPr>
                                      <m:e>
                                        <m:r>
                                          <a:rPr lang="en-US" b="0" i="1" smtClean="0">
                                            <a:latin typeface="Cambria Math" panose="02040503050406030204" pitchFamily="18" charset="0"/>
                                            <a:cs typeface="Baloo 2" panose="020B0604020202020204" charset="0"/>
                                          </a:rPr>
                                          <m:t>𝑡</m:t>
                                        </m:r>
                                        <m:r>
                                          <a:rPr lang="en-US" b="0" i="1" smtClean="0">
                                            <a:latin typeface="Cambria Math" panose="02040503050406030204" pitchFamily="18" charset="0"/>
                                            <a:cs typeface="Baloo 2" panose="020B0604020202020204" charset="0"/>
                                          </a:rPr>
                                          <m:t>,</m:t>
                                        </m:r>
                                        <m:r>
                                          <a:rPr lang="en-US" b="0" i="1" smtClean="0">
                                            <a:latin typeface="Cambria Math" panose="02040503050406030204" pitchFamily="18" charset="0"/>
                                            <a:cs typeface="Baloo 2" panose="020B0604020202020204" charset="0"/>
                                          </a:rPr>
                                          <m:t>𝑑</m:t>
                                        </m:r>
                                      </m:e>
                                    </m:d>
                                    <m:r>
                                      <a:rPr lang="en-US" b="0" i="1" smtClean="0">
                                        <a:latin typeface="Cambria Math" panose="02040503050406030204" pitchFamily="18" charset="0"/>
                                        <a:ea typeface="Cambria Math" panose="02040503050406030204" pitchFamily="18" charset="0"/>
                                        <a:cs typeface="Baloo 2" panose="020B0604020202020204" charset="0"/>
                                      </a:rPr>
                                      <m:t>≤0</m:t>
                                    </m:r>
                                  </m:e>
                                </m:mr>
                              </m:m>
                            </m:e>
                          </m:d>
                        </m:oMath>
                      </m:oMathPara>
                    </a14:m>
                    <a:endParaRPr lang="en-US">
                      <a:latin typeface="Baloo 2" panose="020B0604020202020204" charset="0"/>
                      <a:cs typeface="Baloo 2" panose="020B0604020202020204" charset="0"/>
                    </a:endParaRPr>
                  </a:p>
                </p:txBody>
              </p:sp>
            </mc:Choice>
            <mc:Fallback xmlns="">
              <p:sp>
                <p:nvSpPr>
                  <p:cNvPr id="25" name="Hộp Văn bản 24">
                    <a:extLst>
                      <a:ext uri="{FF2B5EF4-FFF2-40B4-BE49-F238E27FC236}">
                        <a16:creationId xmlns:a16="http://schemas.microsoft.com/office/drawing/2014/main" id="{AF391EBF-F7FF-6547-AFA6-2D301C9989F6}"/>
                      </a:ext>
                    </a:extLst>
                  </p:cNvPr>
                  <p:cNvSpPr txBox="1">
                    <a:spLocks noRot="1" noChangeAspect="1" noMove="1" noResize="1" noEditPoints="1" noAdjustHandles="1" noChangeArrowheads="1" noChangeShapeType="1" noTextEdit="1"/>
                  </p:cNvSpPr>
                  <p:nvPr/>
                </p:nvSpPr>
                <p:spPr>
                  <a:xfrm>
                    <a:off x="334105" y="1770923"/>
                    <a:ext cx="3516925" cy="581654"/>
                  </a:xfrm>
                  <a:prstGeom prst="rect">
                    <a:avLst/>
                  </a:prstGeom>
                  <a:blipFill>
                    <a:blip r:embed="rId3"/>
                    <a:stretch>
                      <a:fillRect/>
                    </a:stretch>
                  </a:blipFill>
                </p:spPr>
                <p:txBody>
                  <a:bodyPr/>
                  <a:lstStyle/>
                  <a:p>
                    <a:r>
                      <a:rPr lang="en-US">
                        <a:noFill/>
                      </a:rPr>
                      <a:t> </a:t>
                    </a:r>
                  </a:p>
                </p:txBody>
              </p:sp>
            </mc:Fallback>
          </mc:AlternateContent>
          <p:sp>
            <p:nvSpPr>
              <p:cNvPr id="26" name="Hộp Văn bản 25">
                <a:extLst>
                  <a:ext uri="{FF2B5EF4-FFF2-40B4-BE49-F238E27FC236}">
                    <a16:creationId xmlns:a16="http://schemas.microsoft.com/office/drawing/2014/main" id="{824EF703-C641-6628-81F2-6AC469D87E49}"/>
                  </a:ext>
                </a:extLst>
              </p:cNvPr>
              <p:cNvSpPr txBox="1"/>
              <p:nvPr/>
            </p:nvSpPr>
            <p:spPr>
              <a:xfrm>
                <a:off x="947808" y="1653834"/>
                <a:ext cx="2120707" cy="242145"/>
              </a:xfrm>
              <a:prstGeom prst="rect">
                <a:avLst/>
              </a:prstGeom>
              <a:noFill/>
            </p:spPr>
            <p:txBody>
              <a:bodyPr wrap="square" rtlCol="0">
                <a:spAutoFit/>
              </a:bodyPr>
              <a:lstStyle/>
              <a:p>
                <a:pPr algn="ctr"/>
                <a:r>
                  <a:rPr lang="en-US" sz="1600" b="1">
                    <a:latin typeface="Baloo 2" panose="020B0604020202020204" charset="0"/>
                    <a:cs typeface="Baloo 2" panose="020B0604020202020204" charset="0"/>
                  </a:rPr>
                  <a:t>Công thức sử dụng</a:t>
                </a:r>
              </a:p>
            </p:txBody>
          </p:sp>
        </p:grpSp>
        <mc:AlternateContent xmlns:mc="http://schemas.openxmlformats.org/markup-compatibility/2006" xmlns:a14="http://schemas.microsoft.com/office/drawing/2010/main">
          <mc:Choice Requires="a14">
            <p:sp>
              <p:nvSpPr>
                <p:cNvPr id="20" name="Hộp Văn bản 19">
                  <a:extLst>
                    <a:ext uri="{FF2B5EF4-FFF2-40B4-BE49-F238E27FC236}">
                      <a16:creationId xmlns:a16="http://schemas.microsoft.com/office/drawing/2014/main" id="{B3875CEB-C7EA-47C1-F37B-39DAF60ECBC9}"/>
                    </a:ext>
                  </a:extLst>
                </p:cNvPr>
                <p:cNvSpPr txBox="1"/>
                <p:nvPr/>
              </p:nvSpPr>
              <p:spPr>
                <a:xfrm>
                  <a:off x="313004" y="2154480"/>
                  <a:ext cx="3516925" cy="753989"/>
                </a:xfrm>
                <a:prstGeom prst="rect">
                  <a:avLst/>
                </a:prstGeom>
                <a:noFill/>
              </p:spPr>
              <p:txBody>
                <a:bodyPr wrap="square" rtlCol="0">
                  <a:spAutoFit/>
                </a:bodyPr>
                <a:lstStyle/>
                <a:p>
                  <a:pPr marL="0" lvl="0" indent="0" rtl="0">
                    <a:lnSpc>
                      <a:spcPct val="150000"/>
                    </a:lnSpc>
                    <a:spcBef>
                      <a:spcPts val="0"/>
                    </a:spcBef>
                    <a:spcAft>
                      <a:spcPts val="0"/>
                    </a:spcAft>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cs typeface="Baloo 2" panose="020B0604020202020204" charset="0"/>
                          </a:rPr>
                          <m:t>𝑖𝑑𝑓</m:t>
                        </m:r>
                        <m:d>
                          <m:dPr>
                            <m:ctrlPr>
                              <a:rPr lang="en-US" b="0" i="1" smtClean="0">
                                <a:latin typeface="Cambria Math" panose="02040503050406030204" pitchFamily="18" charset="0"/>
                                <a:cs typeface="Baloo 2" panose="020B0604020202020204" charset="0"/>
                              </a:rPr>
                            </m:ctrlPr>
                          </m:dPr>
                          <m:e>
                            <m:r>
                              <a:rPr lang="en-US" b="0" i="1" smtClean="0">
                                <a:latin typeface="Cambria Math" panose="02040503050406030204" pitchFamily="18" charset="0"/>
                                <a:cs typeface="Baloo 2" panose="020B0604020202020204" charset="0"/>
                              </a:rPr>
                              <m:t>𝑡</m:t>
                            </m:r>
                            <m:r>
                              <a:rPr lang="en-US" b="0" i="1" smtClean="0">
                                <a:latin typeface="Cambria Math" panose="02040503050406030204" pitchFamily="18" charset="0"/>
                                <a:cs typeface="Baloo 2" panose="020B0604020202020204" charset="0"/>
                              </a:rPr>
                              <m:t>,</m:t>
                            </m:r>
                            <m:r>
                              <a:rPr lang="en-US" b="0" i="1" smtClean="0">
                                <a:latin typeface="Cambria Math" panose="02040503050406030204" pitchFamily="18" charset="0"/>
                                <a:cs typeface="Baloo 2" panose="020B0604020202020204" charset="0"/>
                              </a:rPr>
                              <m:t>𝑑</m:t>
                            </m:r>
                          </m:e>
                        </m:d>
                        <m:r>
                          <a:rPr lang="en-US" b="0" i="1" smtClean="0">
                            <a:latin typeface="Cambria Math" panose="02040503050406030204" pitchFamily="18" charset="0"/>
                            <a:cs typeface="Baloo 2" panose="020B0604020202020204" charset="0"/>
                          </a:rPr>
                          <m:t>=</m:t>
                        </m:r>
                        <m:func>
                          <m:funcPr>
                            <m:ctrlPr>
                              <a:rPr lang="en-US" b="0" i="1" smtClean="0">
                                <a:latin typeface="Cambria Math" panose="02040503050406030204" pitchFamily="18" charset="0"/>
                                <a:cs typeface="Baloo 2" panose="020B0604020202020204" charset="0"/>
                              </a:rPr>
                            </m:ctrlPr>
                          </m:funcPr>
                          <m:fName>
                            <m:r>
                              <m:rPr>
                                <m:sty m:val="p"/>
                              </m:rPr>
                              <a:rPr lang="en-US" b="0" i="0" smtClean="0">
                                <a:latin typeface="Cambria Math" panose="02040503050406030204" pitchFamily="18" charset="0"/>
                                <a:cs typeface="Baloo 2" panose="020B0604020202020204" charset="0"/>
                              </a:rPr>
                              <m:t>log</m:t>
                            </m:r>
                          </m:fName>
                          <m:e>
                            <m:r>
                              <a:rPr lang="en-US" b="0" i="1" smtClean="0">
                                <a:latin typeface="Cambria Math" panose="02040503050406030204" pitchFamily="18" charset="0"/>
                                <a:cs typeface="Baloo 2" panose="020B0604020202020204" charset="0"/>
                              </a:rPr>
                              <m:t>(</m:t>
                            </m:r>
                            <m:f>
                              <m:fPr>
                                <m:ctrlPr>
                                  <a:rPr lang="en-US" b="0" i="1" smtClean="0">
                                    <a:latin typeface="Cambria Math" panose="02040503050406030204" pitchFamily="18" charset="0"/>
                                    <a:cs typeface="Baloo 2" panose="020B0604020202020204" charset="0"/>
                                  </a:rPr>
                                </m:ctrlPr>
                              </m:fPr>
                              <m:num>
                                <m:r>
                                  <a:rPr lang="en-US" b="0" i="1" smtClean="0">
                                    <a:latin typeface="Cambria Math" panose="02040503050406030204" pitchFamily="18" charset="0"/>
                                    <a:cs typeface="Baloo 2" panose="020B0604020202020204" charset="0"/>
                                  </a:rPr>
                                  <m:t>𝑁</m:t>
                                </m:r>
                              </m:num>
                              <m:den>
                                <m:r>
                                  <a:rPr lang="en-US" b="0" i="1" smtClean="0">
                                    <a:latin typeface="Cambria Math" panose="02040503050406030204" pitchFamily="18" charset="0"/>
                                    <a:cs typeface="Baloo 2" panose="020B0604020202020204" charset="0"/>
                                  </a:rPr>
                                  <m:t>𝑑𝑓</m:t>
                                </m:r>
                                <m:d>
                                  <m:dPr>
                                    <m:ctrlPr>
                                      <a:rPr lang="en-US" b="0" i="1" smtClean="0">
                                        <a:latin typeface="Cambria Math" panose="02040503050406030204" pitchFamily="18" charset="0"/>
                                        <a:cs typeface="Baloo 2" panose="020B0604020202020204" charset="0"/>
                                      </a:rPr>
                                    </m:ctrlPr>
                                  </m:dPr>
                                  <m:e>
                                    <m:r>
                                      <a:rPr lang="en-US" b="0" i="1" smtClean="0">
                                        <a:latin typeface="Cambria Math" panose="02040503050406030204" pitchFamily="18" charset="0"/>
                                        <a:cs typeface="Baloo 2" panose="020B0604020202020204" charset="0"/>
                                      </a:rPr>
                                      <m:t>𝑡</m:t>
                                    </m:r>
                                  </m:e>
                                </m:d>
                              </m:den>
                            </m:f>
                            <m:r>
                              <a:rPr lang="en-US" b="0" i="1" smtClean="0">
                                <a:latin typeface="Cambria Math" panose="02040503050406030204" pitchFamily="18" charset="0"/>
                                <a:cs typeface="Baloo 2" panose="020B0604020202020204" charset="0"/>
                              </a:rPr>
                              <m:t>)</m:t>
                            </m:r>
                          </m:e>
                        </m:func>
                      </m:oMath>
                    </m:oMathPara>
                  </a14:m>
                  <a:endParaRPr lang="en-US">
                    <a:latin typeface="Baloo 2" panose="020B0604020202020204" charset="0"/>
                    <a:cs typeface="Baloo 2" panose="020B0604020202020204" charset="0"/>
                  </a:endParaRPr>
                </a:p>
              </p:txBody>
            </p:sp>
          </mc:Choice>
          <mc:Fallback xmlns="">
            <p:sp>
              <p:nvSpPr>
                <p:cNvPr id="20" name="Hộp Văn bản 19">
                  <a:extLst>
                    <a:ext uri="{FF2B5EF4-FFF2-40B4-BE49-F238E27FC236}">
                      <a16:creationId xmlns:a16="http://schemas.microsoft.com/office/drawing/2014/main" id="{B3875CEB-C7EA-47C1-F37B-39DAF60ECBC9}"/>
                    </a:ext>
                  </a:extLst>
                </p:cNvPr>
                <p:cNvSpPr txBox="1">
                  <a:spLocks noRot="1" noChangeAspect="1" noMove="1" noResize="1" noEditPoints="1" noAdjustHandles="1" noChangeArrowheads="1" noChangeShapeType="1" noTextEdit="1"/>
                </p:cNvSpPr>
                <p:nvPr/>
              </p:nvSpPr>
              <p:spPr>
                <a:xfrm>
                  <a:off x="313004" y="2154480"/>
                  <a:ext cx="3516925" cy="75398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Hộp Văn bản 20">
                  <a:extLst>
                    <a:ext uri="{FF2B5EF4-FFF2-40B4-BE49-F238E27FC236}">
                      <a16:creationId xmlns:a16="http://schemas.microsoft.com/office/drawing/2014/main" id="{67F60239-B5C6-FAFD-EDDF-823CF192D26F}"/>
                    </a:ext>
                  </a:extLst>
                </p:cNvPr>
                <p:cNvSpPr txBox="1"/>
                <p:nvPr/>
              </p:nvSpPr>
              <p:spPr>
                <a:xfrm>
                  <a:off x="313004" y="2895180"/>
                  <a:ext cx="3516925" cy="388568"/>
                </a:xfrm>
                <a:prstGeom prst="rect">
                  <a:avLst/>
                </a:prstGeom>
                <a:noFill/>
              </p:spPr>
              <p:txBody>
                <a:bodyPr wrap="square" rtlCol="0">
                  <a:spAutoFit/>
                </a:bodyPr>
                <a:lstStyle/>
                <a:p>
                  <a:pPr marL="0" lvl="0" indent="0" rtl="0">
                    <a:lnSpc>
                      <a:spcPct val="150000"/>
                    </a:lnSpc>
                    <a:spcBef>
                      <a:spcPts val="0"/>
                    </a:spcBef>
                    <a:spcAft>
                      <a:spcPts val="0"/>
                    </a:spcAft>
                    <a:buNone/>
                  </a:pPr>
                  <a14:m>
                    <m:oMath xmlns:m="http://schemas.openxmlformats.org/officeDocument/2006/math">
                      <m:r>
                        <a:rPr lang="en-US" b="0" i="1" smtClean="0">
                          <a:latin typeface="Cambria Math" panose="02040503050406030204" pitchFamily="18" charset="0"/>
                          <a:cs typeface="Baloo 2" panose="020B0604020202020204" charset="0"/>
                        </a:rPr>
                        <m:t>𝑡𝑓</m:t>
                      </m:r>
                      <m:r>
                        <a:rPr lang="en-US" b="0" i="1" smtClean="0">
                          <a:latin typeface="Cambria Math" panose="02040503050406030204" pitchFamily="18" charset="0"/>
                          <a:cs typeface="Baloo 2" panose="020B0604020202020204" charset="0"/>
                        </a:rPr>
                        <m:t>−</m:t>
                      </m:r>
                      <m:r>
                        <a:rPr lang="en-US" b="0" i="1" smtClean="0">
                          <a:latin typeface="Cambria Math" panose="02040503050406030204" pitchFamily="18" charset="0"/>
                          <a:cs typeface="Baloo 2" panose="020B0604020202020204" charset="0"/>
                        </a:rPr>
                        <m:t>𝑖𝑑𝑓</m:t>
                      </m:r>
                      <m:r>
                        <a:rPr lang="en-US" b="0" i="1" smtClean="0">
                          <a:latin typeface="Cambria Math" panose="02040503050406030204" pitchFamily="18" charset="0"/>
                          <a:cs typeface="Baloo 2" panose="020B0604020202020204" charset="0"/>
                        </a:rPr>
                        <m:t>=</m:t>
                      </m:r>
                      <m:r>
                        <a:rPr lang="en-US" b="0" i="1" smtClean="0">
                          <a:latin typeface="Cambria Math" panose="02040503050406030204" pitchFamily="18" charset="0"/>
                          <a:cs typeface="Baloo 2" panose="020B0604020202020204" charset="0"/>
                        </a:rPr>
                        <m:t>𝑡𝑓</m:t>
                      </m:r>
                      <m:d>
                        <m:dPr>
                          <m:ctrlPr>
                            <a:rPr lang="en-US" b="0" i="1" smtClean="0">
                              <a:latin typeface="Cambria Math" panose="02040503050406030204" pitchFamily="18" charset="0"/>
                              <a:cs typeface="Baloo 2" panose="020B0604020202020204" charset="0"/>
                            </a:rPr>
                          </m:ctrlPr>
                        </m:dPr>
                        <m:e>
                          <m:r>
                            <a:rPr lang="en-US" b="0" i="1" smtClean="0">
                              <a:latin typeface="Cambria Math" panose="02040503050406030204" pitchFamily="18" charset="0"/>
                              <a:cs typeface="Baloo 2" panose="020B0604020202020204" charset="0"/>
                            </a:rPr>
                            <m:t>𝑡</m:t>
                          </m:r>
                          <m:r>
                            <a:rPr lang="en-US" b="0" i="1" smtClean="0">
                              <a:latin typeface="Cambria Math" panose="02040503050406030204" pitchFamily="18" charset="0"/>
                              <a:cs typeface="Baloo 2" panose="020B0604020202020204" charset="0"/>
                            </a:rPr>
                            <m:t>, </m:t>
                          </m:r>
                          <m:r>
                            <a:rPr lang="en-US" b="0" i="1" smtClean="0">
                              <a:latin typeface="Cambria Math" panose="02040503050406030204" pitchFamily="18" charset="0"/>
                              <a:cs typeface="Baloo 2" panose="020B0604020202020204" charset="0"/>
                            </a:rPr>
                            <m:t>𝑑</m:t>
                          </m:r>
                        </m:e>
                      </m:d>
                      <m:r>
                        <a:rPr lang="en-US" b="0" i="1" smtClean="0">
                          <a:latin typeface="Cambria Math" panose="02040503050406030204" pitchFamily="18" charset="0"/>
                          <a:cs typeface="Baloo 2" panose="020B0604020202020204" charset="0"/>
                        </a:rPr>
                        <m:t>∗</m:t>
                      </m:r>
                      <m:r>
                        <a:rPr lang="en-US" b="0" i="1" smtClean="0">
                          <a:latin typeface="Cambria Math" panose="02040503050406030204" pitchFamily="18" charset="0"/>
                          <a:cs typeface="Baloo 2" panose="020B0604020202020204" charset="0"/>
                        </a:rPr>
                        <m:t>𝑖𝑑𝑓</m:t>
                      </m:r>
                      <m:r>
                        <a:rPr lang="en-US" b="0" i="1" smtClean="0">
                          <a:latin typeface="Cambria Math" panose="02040503050406030204" pitchFamily="18" charset="0"/>
                          <a:cs typeface="Baloo 2" panose="020B0604020202020204" charset="0"/>
                        </a:rPr>
                        <m:t>(</m:t>
                      </m:r>
                      <m:r>
                        <a:rPr lang="en-US" b="0" i="1" smtClean="0">
                          <a:latin typeface="Cambria Math" panose="02040503050406030204" pitchFamily="18" charset="0"/>
                          <a:cs typeface="Baloo 2" panose="020B0604020202020204" charset="0"/>
                        </a:rPr>
                        <m:t>𝑡</m:t>
                      </m:r>
                      <m:r>
                        <a:rPr lang="en-US" b="0" i="1" smtClean="0">
                          <a:latin typeface="Cambria Math" panose="02040503050406030204" pitchFamily="18" charset="0"/>
                          <a:cs typeface="Baloo 2" panose="020B0604020202020204" charset="0"/>
                        </a:rPr>
                        <m:t>,</m:t>
                      </m:r>
                      <m:r>
                        <a:rPr lang="en-US" b="0" i="1" smtClean="0">
                          <a:latin typeface="Cambria Math" panose="02040503050406030204" pitchFamily="18" charset="0"/>
                          <a:cs typeface="Baloo 2" panose="020B0604020202020204" charset="0"/>
                        </a:rPr>
                        <m:t>𝑑</m:t>
                      </m:r>
                      <m:r>
                        <a:rPr lang="en-US" b="0" i="1" smtClean="0">
                          <a:latin typeface="Cambria Math" panose="02040503050406030204" pitchFamily="18" charset="0"/>
                          <a:cs typeface="Baloo 2" panose="020B0604020202020204" charset="0"/>
                        </a:rPr>
                        <m:t>)</m:t>
                      </m:r>
                    </m:oMath>
                  </a14:m>
                  <a:r>
                    <a:rPr lang="en-US">
                      <a:latin typeface="Baloo 2" panose="020B0604020202020204" charset="0"/>
                      <a:cs typeface="Baloo 2" panose="020B0604020202020204" charset="0"/>
                    </a:rPr>
                    <a:t> </a:t>
                  </a:r>
                </a:p>
              </p:txBody>
            </p:sp>
          </mc:Choice>
          <mc:Fallback xmlns="">
            <p:sp>
              <p:nvSpPr>
                <p:cNvPr id="21" name="Hộp Văn bản 20">
                  <a:extLst>
                    <a:ext uri="{FF2B5EF4-FFF2-40B4-BE49-F238E27FC236}">
                      <a16:creationId xmlns:a16="http://schemas.microsoft.com/office/drawing/2014/main" id="{67F60239-B5C6-FAFD-EDDF-823CF192D26F}"/>
                    </a:ext>
                  </a:extLst>
                </p:cNvPr>
                <p:cNvSpPr txBox="1">
                  <a:spLocks noRot="1" noChangeAspect="1" noMove="1" noResize="1" noEditPoints="1" noAdjustHandles="1" noChangeArrowheads="1" noChangeShapeType="1" noTextEdit="1"/>
                </p:cNvSpPr>
                <p:nvPr/>
              </p:nvSpPr>
              <p:spPr>
                <a:xfrm>
                  <a:off x="313004" y="2895180"/>
                  <a:ext cx="3516925" cy="388568"/>
                </a:xfrm>
                <a:prstGeom prst="rect">
                  <a:avLst/>
                </a:prstGeom>
                <a:blipFill>
                  <a:blip r:embed="rId5"/>
                  <a:stretch>
                    <a:fillRect b="-1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Hộp Văn bản 21">
                  <a:extLst>
                    <a:ext uri="{FF2B5EF4-FFF2-40B4-BE49-F238E27FC236}">
                      <a16:creationId xmlns:a16="http://schemas.microsoft.com/office/drawing/2014/main" id="{B2AC9573-F373-7A54-0AA5-E1E0463F6DCB}"/>
                    </a:ext>
                  </a:extLst>
                </p:cNvPr>
                <p:cNvSpPr txBox="1"/>
                <p:nvPr/>
              </p:nvSpPr>
              <p:spPr>
                <a:xfrm>
                  <a:off x="400929" y="3369212"/>
                  <a:ext cx="3327009" cy="738664"/>
                </a:xfrm>
                <a:prstGeom prst="rect">
                  <a:avLst/>
                </a:prstGeom>
                <a:noFill/>
              </p:spPr>
              <p:txBody>
                <a:bodyPr wrap="square" rtlCol="0">
                  <a:spAutoFit/>
                </a:bodyPr>
                <a:lstStyle/>
                <a:p>
                  <a:r>
                    <a:rPr lang="en-US" b="1">
                      <a:latin typeface="Baloo 2" panose="020B0604020202020204" charset="0"/>
                      <a:cs typeface="Baloo 2" panose="020B0604020202020204" charset="0"/>
                    </a:rPr>
                    <a:t>Trong đó:</a:t>
                  </a:r>
                </a:p>
                <a:p>
                  <a:pPr marL="285750" indent="-285750">
                    <a:buFont typeface="Arial" panose="020B0604020202020204" pitchFamily="34" charset="0"/>
                    <a:buChar char="•"/>
                  </a:pPr>
                  <a:r>
                    <a:rPr lang="en-US" i="1">
                      <a:latin typeface="Cambria Math" panose="02040503050406030204" pitchFamily="18" charset="0"/>
                      <a:ea typeface="Cambria Math" panose="02040503050406030204" pitchFamily="18" charset="0"/>
                      <a:cs typeface="Baloo 2" panose="020B0604020202020204" charset="0"/>
                    </a:rPr>
                    <a:t>N </a:t>
                  </a:r>
                  <a:r>
                    <a:rPr lang="en-US">
                      <a:latin typeface="Baloo 2" panose="020B0604020202020204" charset="0"/>
                      <a:ea typeface="Cambria Math" panose="02040503050406030204" pitchFamily="18" charset="0"/>
                      <a:cs typeface="Baloo 2" panose="020B0604020202020204" charset="0"/>
                    </a:rPr>
                    <a:t> :   Tổng số lượng tài liệu </a:t>
                  </a:r>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cs typeface="Baloo 2" panose="020B0604020202020204" charset="0"/>
                        </a:rPr>
                        <m:t>𝑑𝑓</m:t>
                      </m:r>
                      <m:d>
                        <m:dPr>
                          <m:ctrlPr>
                            <a:rPr lang="en-US" b="0" i="1" smtClean="0">
                              <a:latin typeface="Cambria Math" panose="02040503050406030204" pitchFamily="18" charset="0"/>
                              <a:cs typeface="Baloo 2" panose="020B0604020202020204" charset="0"/>
                            </a:rPr>
                          </m:ctrlPr>
                        </m:dPr>
                        <m:e>
                          <m:r>
                            <a:rPr lang="en-US" b="0" i="1" smtClean="0">
                              <a:latin typeface="Cambria Math" panose="02040503050406030204" pitchFamily="18" charset="0"/>
                              <a:cs typeface="Baloo 2" panose="020B0604020202020204" charset="0"/>
                            </a:rPr>
                            <m:t>𝑡</m:t>
                          </m:r>
                        </m:e>
                      </m:d>
                    </m:oMath>
                  </a14:m>
                  <a:r>
                    <a:rPr lang="en-US">
                      <a:latin typeface="Baloo 2" panose="020B0604020202020204" charset="0"/>
                      <a:ea typeface="Cambria Math" panose="02040503050406030204" pitchFamily="18" charset="0"/>
                      <a:cs typeface="Baloo 2" panose="020B0604020202020204" charset="0"/>
                    </a:rPr>
                    <a:t> :   Số lượng tài liệu chứa từ t </a:t>
                  </a:r>
                </a:p>
              </p:txBody>
            </p:sp>
          </mc:Choice>
          <mc:Fallback xmlns="">
            <p:sp>
              <p:nvSpPr>
                <p:cNvPr id="22" name="Hộp Văn bản 21">
                  <a:extLst>
                    <a:ext uri="{FF2B5EF4-FFF2-40B4-BE49-F238E27FC236}">
                      <a16:creationId xmlns:a16="http://schemas.microsoft.com/office/drawing/2014/main" id="{B2AC9573-F373-7A54-0AA5-E1E0463F6DCB}"/>
                    </a:ext>
                  </a:extLst>
                </p:cNvPr>
                <p:cNvSpPr txBox="1">
                  <a:spLocks noRot="1" noChangeAspect="1" noMove="1" noResize="1" noEditPoints="1" noAdjustHandles="1" noChangeArrowheads="1" noChangeShapeType="1" noTextEdit="1"/>
                </p:cNvSpPr>
                <p:nvPr/>
              </p:nvSpPr>
              <p:spPr>
                <a:xfrm>
                  <a:off x="400929" y="3369212"/>
                  <a:ext cx="3327009" cy="738664"/>
                </a:xfrm>
                <a:prstGeom prst="rect">
                  <a:avLst/>
                </a:prstGeom>
                <a:blipFill>
                  <a:blip r:embed="rId6"/>
                  <a:stretch>
                    <a:fillRect l="-550" t="-1653" b="-8264"/>
                  </a:stretch>
                </a:blipFill>
              </p:spPr>
              <p:txBody>
                <a:bodyPr/>
                <a:lstStyle/>
                <a:p>
                  <a:r>
                    <a:rPr lang="en-US">
                      <a:noFill/>
                    </a:rPr>
                    <a:t> </a:t>
                  </a:r>
                </a:p>
              </p:txBody>
            </p:sp>
          </mc:Fallback>
        </mc:AlternateContent>
      </p:grpSp>
    </p:spTree>
    <p:extLst>
      <p:ext uri="{BB962C8B-B14F-4D97-AF65-F5344CB8AC3E}">
        <p14:creationId xmlns:p14="http://schemas.microsoft.com/office/powerpoint/2010/main" val="255490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9" name="Tiêu đề 1">
            <a:extLst>
              <a:ext uri="{FF2B5EF4-FFF2-40B4-BE49-F238E27FC236}">
                <a16:creationId xmlns:a16="http://schemas.microsoft.com/office/drawing/2014/main" id="{759FA2EE-8C9D-F80C-5CF3-4B528C71C326}"/>
              </a:ext>
            </a:extLst>
          </p:cNvPr>
          <p:cNvSpPr txBox="1">
            <a:spLocks/>
          </p:cNvSpPr>
          <p:nvPr/>
        </p:nvSpPr>
        <p:spPr>
          <a:xfrm>
            <a:off x="713250" y="445025"/>
            <a:ext cx="7717500" cy="740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1pPr>
            <a:lvl2pPr marR="0" lvl="1"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2pPr>
            <a:lvl3pPr marR="0" lvl="2"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3pPr>
            <a:lvl4pPr marR="0" lvl="3"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4pPr>
            <a:lvl5pPr marR="0" lvl="4"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5pPr>
            <a:lvl6pPr marR="0" lvl="5"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6pPr>
            <a:lvl7pPr marR="0" lvl="6"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7pPr>
            <a:lvl8pPr marR="0" lvl="7"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8pPr>
            <a:lvl9pPr marR="0" lvl="8"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9pPr>
          </a:lstStyle>
          <a:p>
            <a:pPr algn="ctr"/>
            <a:r>
              <a:rPr lang="en-US"/>
              <a:t>Lập chỉ mục</a:t>
            </a:r>
          </a:p>
        </p:txBody>
      </p:sp>
      <p:graphicFrame>
        <p:nvGraphicFramePr>
          <p:cNvPr id="10" name="Bảng 1241">
            <a:extLst>
              <a:ext uri="{FF2B5EF4-FFF2-40B4-BE49-F238E27FC236}">
                <a16:creationId xmlns:a16="http://schemas.microsoft.com/office/drawing/2014/main" id="{5800FAB5-A434-B991-7534-81AEFABC47C8}"/>
              </a:ext>
            </a:extLst>
          </p:cNvPr>
          <p:cNvGraphicFramePr>
            <a:graphicFrameLocks noGrp="1"/>
          </p:cNvGraphicFramePr>
          <p:nvPr>
            <p:extLst>
              <p:ext uri="{D42A27DB-BD31-4B8C-83A1-F6EECF244321}">
                <p14:modId xmlns:p14="http://schemas.microsoft.com/office/powerpoint/2010/main" val="865831954"/>
              </p:ext>
            </p:extLst>
          </p:nvPr>
        </p:nvGraphicFramePr>
        <p:xfrm>
          <a:off x="4104936" y="1217899"/>
          <a:ext cx="4643610" cy="2743200"/>
        </p:xfrm>
        <a:graphic>
          <a:graphicData uri="http://schemas.openxmlformats.org/drawingml/2006/table">
            <a:tbl>
              <a:tblPr firstRow="1" bandRow="1">
                <a:tableStyleId>{C083E6E3-FA7D-4D7B-A595-EF9225AFEA82}</a:tableStyleId>
              </a:tblPr>
              <a:tblGrid>
                <a:gridCol w="928722">
                  <a:extLst>
                    <a:ext uri="{9D8B030D-6E8A-4147-A177-3AD203B41FA5}">
                      <a16:colId xmlns:a16="http://schemas.microsoft.com/office/drawing/2014/main" val="2486723149"/>
                    </a:ext>
                  </a:extLst>
                </a:gridCol>
                <a:gridCol w="928722">
                  <a:extLst>
                    <a:ext uri="{9D8B030D-6E8A-4147-A177-3AD203B41FA5}">
                      <a16:colId xmlns:a16="http://schemas.microsoft.com/office/drawing/2014/main" val="2832931141"/>
                    </a:ext>
                  </a:extLst>
                </a:gridCol>
                <a:gridCol w="928722">
                  <a:extLst>
                    <a:ext uri="{9D8B030D-6E8A-4147-A177-3AD203B41FA5}">
                      <a16:colId xmlns:a16="http://schemas.microsoft.com/office/drawing/2014/main" val="3904488743"/>
                    </a:ext>
                  </a:extLst>
                </a:gridCol>
                <a:gridCol w="928722">
                  <a:extLst>
                    <a:ext uri="{9D8B030D-6E8A-4147-A177-3AD203B41FA5}">
                      <a16:colId xmlns:a16="http://schemas.microsoft.com/office/drawing/2014/main" val="650012173"/>
                    </a:ext>
                  </a:extLst>
                </a:gridCol>
                <a:gridCol w="928722">
                  <a:extLst>
                    <a:ext uri="{9D8B030D-6E8A-4147-A177-3AD203B41FA5}">
                      <a16:colId xmlns:a16="http://schemas.microsoft.com/office/drawing/2014/main" val="1146003070"/>
                    </a:ext>
                  </a:extLst>
                </a:gridCol>
              </a:tblGrid>
              <a:tr h="294188">
                <a:tc>
                  <a:txBody>
                    <a:bodyPr/>
                    <a:lstStyle/>
                    <a:p>
                      <a:pPr algn="ctr"/>
                      <a:r>
                        <a:rPr lang="en-US" b="1">
                          <a:latin typeface="Baloo 2" panose="020B0604020202020204" charset="0"/>
                          <a:cs typeface="Baloo 2" panose="020B0604020202020204" charset="0"/>
                        </a:rPr>
                        <a:t>Terms</a:t>
                      </a:r>
                    </a:p>
                  </a:txBody>
                  <a:tcPr anchor="ctr"/>
                </a:tc>
                <a:tc>
                  <a:txBody>
                    <a:bodyPr/>
                    <a:lstStyle/>
                    <a:p>
                      <a:pPr algn="ctr"/>
                      <a:r>
                        <a:rPr lang="en-US" b="1">
                          <a:latin typeface="Baloo 2" panose="020B0604020202020204" charset="0"/>
                          <a:cs typeface="Baloo 2" panose="020B0604020202020204" charset="0"/>
                        </a:rPr>
                        <a:t>Q</a:t>
                      </a:r>
                    </a:p>
                  </a:txBody>
                  <a:tcPr anchor="ctr"/>
                </a:tc>
                <a:tc>
                  <a:txBody>
                    <a:bodyPr/>
                    <a:lstStyle/>
                    <a:p>
                      <a:pPr algn="ctr"/>
                      <a:r>
                        <a:rPr lang="en-US" b="1">
                          <a:latin typeface="Baloo 2" panose="020B0604020202020204" charset="0"/>
                          <a:cs typeface="Baloo 2" panose="020B0604020202020204" charset="0"/>
                        </a:rPr>
                        <a:t>D1</a:t>
                      </a:r>
                    </a:p>
                  </a:txBody>
                  <a:tcPr anchor="ctr"/>
                </a:tc>
                <a:tc>
                  <a:txBody>
                    <a:bodyPr/>
                    <a:lstStyle/>
                    <a:p>
                      <a:pPr algn="ctr"/>
                      <a:r>
                        <a:rPr lang="en-US" b="1">
                          <a:latin typeface="Baloo 2" panose="020B0604020202020204" charset="0"/>
                          <a:cs typeface="Baloo 2" panose="020B0604020202020204" charset="0"/>
                        </a:rPr>
                        <a:t>D2</a:t>
                      </a:r>
                    </a:p>
                  </a:txBody>
                  <a:tcPr anchor="ctr"/>
                </a:tc>
                <a:tc>
                  <a:txBody>
                    <a:bodyPr/>
                    <a:lstStyle/>
                    <a:p>
                      <a:pPr algn="ctr"/>
                      <a:r>
                        <a:rPr lang="en-US" b="1">
                          <a:latin typeface="Baloo 2" panose="020B0604020202020204" charset="0"/>
                          <a:cs typeface="Baloo 2" panose="020B0604020202020204" charset="0"/>
                        </a:rPr>
                        <a:t>D3</a:t>
                      </a:r>
                    </a:p>
                  </a:txBody>
                  <a:tcPr anchor="ctr"/>
                </a:tc>
                <a:extLst>
                  <a:ext uri="{0D108BD9-81ED-4DB2-BD59-A6C34878D82A}">
                    <a16:rowId xmlns:a16="http://schemas.microsoft.com/office/drawing/2014/main" val="264898064"/>
                  </a:ext>
                </a:extLst>
              </a:tr>
              <a:tr h="294188">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atin typeface="Baloo 2" panose="020B0604020202020204" charset="0"/>
                          <a:cs typeface="Baloo 2" panose="020B0604020202020204" charset="0"/>
                        </a:rPr>
                        <a:t>arrived</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atin typeface="Baloo 2" panose="020B0604020202020204" charset="0"/>
                          <a:cs typeface="Baloo 2" panose="020B0604020202020204" charset="0"/>
                        </a:rPr>
                        <a:t>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atin typeface="Baloo 2" panose="020B0604020202020204" charset="0"/>
                          <a:cs typeface="Baloo 2" panose="020B0604020202020204" charset="0"/>
                        </a:rPr>
                        <a:t>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a:latin typeface="Baloo 2" panose="020B0604020202020204" charset="0"/>
                          <a:cs typeface="Baloo 2" panose="020B0604020202020204" charset="0"/>
                        </a:rPr>
                        <a:t>0.1761</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a:latin typeface="Baloo 2" panose="020B0604020202020204" charset="0"/>
                          <a:cs typeface="Baloo 2" panose="020B0604020202020204" charset="0"/>
                        </a:rPr>
                        <a:t>0.1761</a:t>
                      </a:r>
                    </a:p>
                  </a:txBody>
                  <a:tcPr anchor="ctr"/>
                </a:tc>
                <a:extLst>
                  <a:ext uri="{0D108BD9-81ED-4DB2-BD59-A6C34878D82A}">
                    <a16:rowId xmlns:a16="http://schemas.microsoft.com/office/drawing/2014/main" val="4205895441"/>
                  </a:ext>
                </a:extLst>
              </a:tr>
              <a:tr h="294188">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atin typeface="Baloo 2" panose="020B0604020202020204" charset="0"/>
                          <a:cs typeface="Baloo 2" panose="020B0604020202020204" charset="0"/>
                        </a:rPr>
                        <a:t>damaged</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atin typeface="Baloo 2" panose="020B0604020202020204" charset="0"/>
                          <a:cs typeface="Baloo 2" panose="020B0604020202020204" charset="0"/>
                        </a:rPr>
                        <a:t>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a:latin typeface="Baloo 2" panose="020B0604020202020204" charset="0"/>
                          <a:cs typeface="Baloo 2" panose="020B0604020202020204" charset="0"/>
                        </a:rPr>
                        <a:t>0.4771</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atin typeface="Baloo 2" panose="020B0604020202020204" charset="0"/>
                          <a:cs typeface="Baloo 2" panose="020B0604020202020204" charset="0"/>
                        </a:rPr>
                        <a:t>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atin typeface="Baloo 2" panose="020B0604020202020204" charset="0"/>
                          <a:cs typeface="Baloo 2" panose="020B0604020202020204" charset="0"/>
                        </a:rPr>
                        <a:t>0</a:t>
                      </a:r>
                    </a:p>
                  </a:txBody>
                  <a:tcPr anchor="ctr"/>
                </a:tc>
                <a:extLst>
                  <a:ext uri="{0D108BD9-81ED-4DB2-BD59-A6C34878D82A}">
                    <a16:rowId xmlns:a16="http://schemas.microsoft.com/office/drawing/2014/main" val="1125469373"/>
                  </a:ext>
                </a:extLst>
              </a:tr>
              <a:tr h="294188">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atin typeface="Baloo 2" panose="020B0604020202020204" charset="0"/>
                          <a:cs typeface="Baloo 2" panose="020B0604020202020204" charset="0"/>
                        </a:rPr>
                        <a:t>delivery</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atin typeface="Baloo 2" panose="020B0604020202020204" charset="0"/>
                          <a:cs typeface="Baloo 2" panose="020B0604020202020204" charset="0"/>
                        </a:rPr>
                        <a:t>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atin typeface="Baloo 2" panose="020B0604020202020204" charset="0"/>
                          <a:cs typeface="Baloo 2" panose="020B0604020202020204" charset="0"/>
                        </a:rPr>
                        <a:t>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a:latin typeface="Baloo 2" panose="020B0604020202020204" charset="0"/>
                          <a:cs typeface="Baloo 2" panose="020B0604020202020204" charset="0"/>
                        </a:rPr>
                        <a:t>0.4771</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atin typeface="Baloo 2" panose="020B0604020202020204" charset="0"/>
                          <a:cs typeface="Baloo 2" panose="020B0604020202020204" charset="0"/>
                        </a:rPr>
                        <a:t>0</a:t>
                      </a:r>
                    </a:p>
                  </a:txBody>
                  <a:tcPr anchor="ctr"/>
                </a:tc>
                <a:extLst>
                  <a:ext uri="{0D108BD9-81ED-4DB2-BD59-A6C34878D82A}">
                    <a16:rowId xmlns:a16="http://schemas.microsoft.com/office/drawing/2014/main" val="722754948"/>
                  </a:ext>
                </a:extLst>
              </a:tr>
              <a:tr h="294188">
                <a:tc>
                  <a:txBody>
                    <a:bodyPr/>
                    <a:lstStyle/>
                    <a:p>
                      <a:pPr algn="ctr"/>
                      <a:r>
                        <a:rPr lang="en-US">
                          <a:latin typeface="Baloo 2" panose="020B0604020202020204" charset="0"/>
                          <a:cs typeface="Baloo 2" panose="020B0604020202020204" charset="0"/>
                        </a:rPr>
                        <a:t>fire</a:t>
                      </a:r>
                    </a:p>
                  </a:txBody>
                  <a:tcPr anchor="ctr"/>
                </a:tc>
                <a:tc>
                  <a:txBody>
                    <a:bodyPr/>
                    <a:lstStyle/>
                    <a:p>
                      <a:pPr algn="ctr"/>
                      <a:r>
                        <a:rPr lang="en-US">
                          <a:latin typeface="Baloo 2" panose="020B0604020202020204" charset="0"/>
                          <a:cs typeface="Baloo 2" panose="020B0604020202020204" charset="0"/>
                        </a:rPr>
                        <a:t>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a:latin typeface="Baloo 2" panose="020B0604020202020204" charset="0"/>
                          <a:cs typeface="Baloo 2" panose="020B0604020202020204" charset="0"/>
                        </a:rPr>
                        <a:t>0.4771</a:t>
                      </a:r>
                    </a:p>
                  </a:txBody>
                  <a:tcPr anchor="ctr"/>
                </a:tc>
                <a:tc>
                  <a:txBody>
                    <a:bodyPr/>
                    <a:lstStyle/>
                    <a:p>
                      <a:pPr algn="ctr"/>
                      <a:r>
                        <a:rPr lang="en-US">
                          <a:latin typeface="Baloo 2" panose="020B0604020202020204" charset="0"/>
                          <a:cs typeface="Baloo 2" panose="020B0604020202020204" charset="0"/>
                        </a:rPr>
                        <a:t>0</a:t>
                      </a:r>
                    </a:p>
                  </a:txBody>
                  <a:tcPr anchor="ctr"/>
                </a:tc>
                <a:tc>
                  <a:txBody>
                    <a:bodyPr/>
                    <a:lstStyle/>
                    <a:p>
                      <a:pPr algn="ctr"/>
                      <a:r>
                        <a:rPr lang="en-US">
                          <a:latin typeface="Baloo 2" panose="020B0604020202020204" charset="0"/>
                          <a:cs typeface="Baloo 2" panose="020B0604020202020204" charset="0"/>
                        </a:rPr>
                        <a:t>0</a:t>
                      </a:r>
                    </a:p>
                  </a:txBody>
                  <a:tcPr anchor="ctr"/>
                </a:tc>
                <a:extLst>
                  <a:ext uri="{0D108BD9-81ED-4DB2-BD59-A6C34878D82A}">
                    <a16:rowId xmlns:a16="http://schemas.microsoft.com/office/drawing/2014/main" val="2912889930"/>
                  </a:ext>
                </a:extLst>
              </a:tr>
              <a:tr h="294188">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atin typeface="Baloo 2" panose="020B0604020202020204" charset="0"/>
                          <a:cs typeface="Baloo 2" panose="020B0604020202020204" charset="0"/>
                        </a:rPr>
                        <a:t>gear</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a:latin typeface="Baloo 2" panose="020B0604020202020204" charset="0"/>
                          <a:cs typeface="Baloo 2" panose="020B0604020202020204" charset="0"/>
                        </a:rPr>
                        <a:t>0.1761</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a:latin typeface="Baloo 2" panose="020B0604020202020204" charset="0"/>
                          <a:cs typeface="Baloo 2" panose="020B0604020202020204" charset="0"/>
                        </a:rPr>
                        <a:t>0.1761</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atin typeface="Baloo 2" panose="020B0604020202020204" charset="0"/>
                          <a:cs typeface="Baloo 2" panose="020B0604020202020204" charset="0"/>
                        </a:rPr>
                        <a:t>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a:latin typeface="Baloo 2" panose="020B0604020202020204" charset="0"/>
                          <a:cs typeface="Baloo 2" panose="020B0604020202020204" charset="0"/>
                        </a:rPr>
                        <a:t>0.1761</a:t>
                      </a:r>
                    </a:p>
                  </a:txBody>
                  <a:tcPr anchor="ctr"/>
                </a:tc>
                <a:extLst>
                  <a:ext uri="{0D108BD9-81ED-4DB2-BD59-A6C34878D82A}">
                    <a16:rowId xmlns:a16="http://schemas.microsoft.com/office/drawing/2014/main" val="4076854190"/>
                  </a:ext>
                </a:extLst>
              </a:tr>
              <a:tr h="294188">
                <a:tc>
                  <a:txBody>
                    <a:bodyPr/>
                    <a:lstStyle/>
                    <a:p>
                      <a:pPr algn="ctr"/>
                      <a:r>
                        <a:rPr lang="en-US">
                          <a:latin typeface="Baloo 2" panose="020B0604020202020204" charset="0"/>
                          <a:cs typeface="Baloo 2" panose="020B0604020202020204" charset="0"/>
                        </a:rPr>
                        <a:t>silver</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a:latin typeface="Baloo 2" panose="020B0604020202020204" charset="0"/>
                          <a:cs typeface="Baloo 2" panose="020B0604020202020204" charset="0"/>
                        </a:rPr>
                        <a:t>0.4771</a:t>
                      </a:r>
                    </a:p>
                  </a:txBody>
                  <a:tcPr anchor="ctr"/>
                </a:tc>
                <a:tc>
                  <a:txBody>
                    <a:bodyPr/>
                    <a:lstStyle/>
                    <a:p>
                      <a:pPr algn="ctr"/>
                      <a:r>
                        <a:rPr lang="en-US">
                          <a:latin typeface="Baloo 2" panose="020B0604020202020204" charset="0"/>
                          <a:cs typeface="Baloo 2" panose="020B0604020202020204" charset="0"/>
                        </a:rPr>
                        <a:t>0</a:t>
                      </a:r>
                    </a:p>
                  </a:txBody>
                  <a:tcPr anchor="ctr"/>
                </a:tc>
                <a:tc>
                  <a:txBody>
                    <a:bodyPr/>
                    <a:lstStyle/>
                    <a:p>
                      <a:pPr algn="ctr"/>
                      <a:r>
                        <a:rPr lang="en-US" b="1">
                          <a:latin typeface="Baloo 2" panose="020B0604020202020204" charset="0"/>
                          <a:cs typeface="Baloo 2" panose="020B0604020202020204" charset="0"/>
                        </a:rPr>
                        <a:t>0.9542</a:t>
                      </a:r>
                    </a:p>
                  </a:txBody>
                  <a:tcPr anchor="ctr"/>
                </a:tc>
                <a:tc>
                  <a:txBody>
                    <a:bodyPr/>
                    <a:lstStyle/>
                    <a:p>
                      <a:pPr algn="ctr"/>
                      <a:r>
                        <a:rPr lang="en-US">
                          <a:latin typeface="Baloo 2" panose="020B0604020202020204" charset="0"/>
                          <a:cs typeface="Baloo 2" panose="020B0604020202020204" charset="0"/>
                        </a:rPr>
                        <a:t>0</a:t>
                      </a:r>
                    </a:p>
                  </a:txBody>
                  <a:tcPr anchor="ctr"/>
                </a:tc>
                <a:extLst>
                  <a:ext uri="{0D108BD9-81ED-4DB2-BD59-A6C34878D82A}">
                    <a16:rowId xmlns:a16="http://schemas.microsoft.com/office/drawing/2014/main" val="3572352980"/>
                  </a:ext>
                </a:extLst>
              </a:tr>
              <a:tr h="294188">
                <a:tc>
                  <a:txBody>
                    <a:bodyPr/>
                    <a:lstStyle/>
                    <a:p>
                      <a:pPr algn="ctr"/>
                      <a:r>
                        <a:rPr lang="en-US">
                          <a:latin typeface="Baloo 2" panose="020B0604020202020204" charset="0"/>
                          <a:cs typeface="Baloo 2" panose="020B0604020202020204" charset="0"/>
                        </a:rPr>
                        <a:t>shortlist</a:t>
                      </a:r>
                    </a:p>
                  </a:txBody>
                  <a:tcPr anchor="ctr"/>
                </a:tc>
                <a:tc>
                  <a:txBody>
                    <a:bodyPr/>
                    <a:lstStyle/>
                    <a:p>
                      <a:pPr algn="ctr"/>
                      <a:r>
                        <a:rPr lang="en-US">
                          <a:latin typeface="Baloo 2" panose="020B0604020202020204" charset="0"/>
                          <a:cs typeface="Baloo 2" panose="020B0604020202020204" charset="0"/>
                        </a:rPr>
                        <a:t>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a:latin typeface="Baloo 2" panose="020B0604020202020204" charset="0"/>
                          <a:cs typeface="Baloo 2" panose="020B0604020202020204" charset="0"/>
                        </a:rPr>
                        <a:t>0.1761</a:t>
                      </a:r>
                    </a:p>
                  </a:txBody>
                  <a:tcPr anchor="ctr"/>
                </a:tc>
                <a:tc>
                  <a:txBody>
                    <a:bodyPr/>
                    <a:lstStyle/>
                    <a:p>
                      <a:pPr algn="ctr"/>
                      <a:r>
                        <a:rPr lang="en-US">
                          <a:latin typeface="Baloo 2" panose="020B0604020202020204" charset="0"/>
                          <a:cs typeface="Baloo 2" panose="020B0604020202020204" charset="0"/>
                        </a:rPr>
                        <a:t>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a:latin typeface="Baloo 2" panose="020B0604020202020204" charset="0"/>
                          <a:cs typeface="Baloo 2" panose="020B0604020202020204" charset="0"/>
                        </a:rPr>
                        <a:t>0.1761</a:t>
                      </a:r>
                    </a:p>
                  </a:txBody>
                  <a:tcPr anchor="ctr"/>
                </a:tc>
                <a:extLst>
                  <a:ext uri="{0D108BD9-81ED-4DB2-BD59-A6C34878D82A}">
                    <a16:rowId xmlns:a16="http://schemas.microsoft.com/office/drawing/2014/main" val="2388058213"/>
                  </a:ext>
                </a:extLst>
              </a:tr>
              <a:tr h="294188">
                <a:tc>
                  <a:txBody>
                    <a:bodyPr/>
                    <a:lstStyle/>
                    <a:p>
                      <a:pPr algn="ctr"/>
                      <a:r>
                        <a:rPr lang="en-US">
                          <a:latin typeface="Baloo 2" panose="020B0604020202020204" charset="0"/>
                          <a:cs typeface="Baloo 2" panose="020B0604020202020204" charset="0"/>
                        </a:rPr>
                        <a:t>truck</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a:latin typeface="Baloo 2" panose="020B0604020202020204" charset="0"/>
                          <a:cs typeface="Baloo 2" panose="020B0604020202020204" charset="0"/>
                        </a:rPr>
                        <a:t>0.1761</a:t>
                      </a:r>
                    </a:p>
                  </a:txBody>
                  <a:tcPr anchor="ctr"/>
                </a:tc>
                <a:tc>
                  <a:txBody>
                    <a:bodyPr/>
                    <a:lstStyle/>
                    <a:p>
                      <a:pPr algn="ctr"/>
                      <a:r>
                        <a:rPr lang="en-US">
                          <a:latin typeface="Baloo 2" panose="020B0604020202020204" charset="0"/>
                          <a:cs typeface="Baloo 2" panose="020B0604020202020204" charset="0"/>
                        </a:rPr>
                        <a:t>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a:latin typeface="Baloo 2" panose="020B0604020202020204" charset="0"/>
                          <a:cs typeface="Baloo 2" panose="020B0604020202020204" charset="0"/>
                        </a:rPr>
                        <a:t>0.1761</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a:latin typeface="Baloo 2" panose="020B0604020202020204" charset="0"/>
                          <a:cs typeface="Baloo 2" panose="020B0604020202020204" charset="0"/>
                        </a:rPr>
                        <a:t>0.1761</a:t>
                      </a:r>
                    </a:p>
                  </a:txBody>
                  <a:tcPr anchor="ctr"/>
                </a:tc>
                <a:extLst>
                  <a:ext uri="{0D108BD9-81ED-4DB2-BD59-A6C34878D82A}">
                    <a16:rowId xmlns:a16="http://schemas.microsoft.com/office/drawing/2014/main" val="2242564283"/>
                  </a:ext>
                </a:extLst>
              </a:tr>
            </a:tbl>
          </a:graphicData>
        </a:graphic>
      </p:graphicFrame>
      <p:grpSp>
        <p:nvGrpSpPr>
          <p:cNvPr id="12" name="Nhóm 11">
            <a:extLst>
              <a:ext uri="{FF2B5EF4-FFF2-40B4-BE49-F238E27FC236}">
                <a16:creationId xmlns:a16="http://schemas.microsoft.com/office/drawing/2014/main" id="{0EEF9149-C1A2-76D4-8DB9-FADC97597B9D}"/>
              </a:ext>
            </a:extLst>
          </p:cNvPr>
          <p:cNvGrpSpPr/>
          <p:nvPr/>
        </p:nvGrpSpPr>
        <p:grpSpPr>
          <a:xfrm>
            <a:off x="260253" y="1217899"/>
            <a:ext cx="3608362" cy="3055684"/>
            <a:chOff x="267287" y="1185725"/>
            <a:chExt cx="3608362" cy="3055684"/>
          </a:xfrm>
        </p:grpSpPr>
        <p:sp>
          <p:nvSpPr>
            <p:cNvPr id="707" name="Google Shape;707;p49"/>
            <p:cNvSpPr/>
            <p:nvPr/>
          </p:nvSpPr>
          <p:spPr>
            <a:xfrm>
              <a:off x="637250" y="3074450"/>
              <a:ext cx="698400" cy="698400"/>
            </a:xfrm>
            <a:prstGeom prst="ellipse">
              <a:avLst/>
            </a:prstGeom>
            <a:solidFill>
              <a:srgbClr val="7CACE1">
                <a:alpha val="47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Nhóm 3">
              <a:extLst>
                <a:ext uri="{FF2B5EF4-FFF2-40B4-BE49-F238E27FC236}">
                  <a16:creationId xmlns:a16="http://schemas.microsoft.com/office/drawing/2014/main" id="{73F25BFB-6AF8-5B69-105D-98870B214D8D}"/>
                </a:ext>
              </a:extLst>
            </p:cNvPr>
            <p:cNvGrpSpPr/>
            <p:nvPr/>
          </p:nvGrpSpPr>
          <p:grpSpPr>
            <a:xfrm>
              <a:off x="267287" y="1185725"/>
              <a:ext cx="3608362" cy="3055684"/>
              <a:chOff x="288388" y="1548466"/>
              <a:chExt cx="3608362" cy="2165405"/>
            </a:xfrm>
          </p:grpSpPr>
          <p:sp>
            <p:nvSpPr>
              <p:cNvPr id="5" name="Hình chữ nhật: Góc Tròn 4">
                <a:extLst>
                  <a:ext uri="{FF2B5EF4-FFF2-40B4-BE49-F238E27FC236}">
                    <a16:creationId xmlns:a16="http://schemas.microsoft.com/office/drawing/2014/main" id="{3FADDE9B-91FB-27F6-036B-E3B44C6A320D}"/>
                  </a:ext>
                </a:extLst>
              </p:cNvPr>
              <p:cNvSpPr/>
              <p:nvPr/>
            </p:nvSpPr>
            <p:spPr>
              <a:xfrm>
                <a:off x="288388" y="1548466"/>
                <a:ext cx="3608362" cy="2165405"/>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p>
            </p:txBody>
          </p:sp>
          <p:sp>
            <p:nvSpPr>
              <p:cNvPr id="6" name="Hộp Văn bản 5">
                <a:extLst>
                  <a:ext uri="{FF2B5EF4-FFF2-40B4-BE49-F238E27FC236}">
                    <a16:creationId xmlns:a16="http://schemas.microsoft.com/office/drawing/2014/main" id="{FDEE7E99-16D4-9A7B-DEB6-9F9C21C60C66}"/>
                  </a:ext>
                </a:extLst>
              </p:cNvPr>
              <p:cNvSpPr txBox="1"/>
              <p:nvPr/>
            </p:nvSpPr>
            <p:spPr>
              <a:xfrm>
                <a:off x="800586" y="1884954"/>
                <a:ext cx="2792437" cy="523220"/>
              </a:xfrm>
              <a:prstGeom prst="rect">
                <a:avLst/>
              </a:prstGeom>
              <a:noFill/>
            </p:spPr>
            <p:txBody>
              <a:bodyPr wrap="square">
                <a:spAutoFit/>
              </a:bodyPr>
              <a:lstStyle/>
              <a:p>
                <a:endParaRPr lang="en-US" b="1">
                  <a:latin typeface="Baloo 2" panose="020B0604020202020204" charset="0"/>
                  <a:cs typeface="Baloo 2" panose="020B0604020202020204" charset="0"/>
                </a:endParaRPr>
              </a:p>
              <a:p>
                <a:endParaRPr lang="en-US" b="1">
                  <a:latin typeface="Baloo 2" panose="020B0604020202020204" charset="0"/>
                  <a:cs typeface="Baloo 2" panose="020B0604020202020204" charset="0"/>
                </a:endParaRPr>
              </a:p>
            </p:txBody>
          </p:sp>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116A58D6-794E-7295-708D-2A4124ADCFBA}"/>
                      </a:ext>
                    </a:extLst>
                  </p:cNvPr>
                  <p:cNvSpPr txBox="1"/>
                  <p:nvPr/>
                </p:nvSpPr>
                <p:spPr>
                  <a:xfrm>
                    <a:off x="334105" y="1770923"/>
                    <a:ext cx="3516925" cy="581654"/>
                  </a:xfrm>
                  <a:prstGeom prst="rect">
                    <a:avLst/>
                  </a:prstGeom>
                  <a:noFill/>
                </p:spPr>
                <p:txBody>
                  <a:bodyPr wrap="square" rtlCol="0">
                    <a:spAutoFit/>
                  </a:bodyPr>
                  <a:lstStyle/>
                  <a:p>
                    <a:pPr marL="0" lvl="0" indent="0" rtl="0">
                      <a:lnSpc>
                        <a:spcPct val="150000"/>
                      </a:lnSpc>
                      <a:spcBef>
                        <a:spcPts val="0"/>
                      </a:spcBef>
                      <a:spcAft>
                        <a:spcPts val="0"/>
                      </a:spcAft>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cs typeface="Baloo 2" panose="020B0604020202020204" charset="0"/>
                            </a:rPr>
                            <m:t>𝑡𝑓</m:t>
                          </m:r>
                          <m:d>
                            <m:dPr>
                              <m:ctrlPr>
                                <a:rPr lang="en-US" b="0" i="1" smtClean="0">
                                  <a:latin typeface="Cambria Math" panose="02040503050406030204" pitchFamily="18" charset="0"/>
                                  <a:cs typeface="Baloo 2" panose="020B0604020202020204" charset="0"/>
                                </a:rPr>
                              </m:ctrlPr>
                            </m:dPr>
                            <m:e>
                              <m:r>
                                <a:rPr lang="en-US" b="0" i="1" smtClean="0">
                                  <a:latin typeface="Cambria Math" panose="02040503050406030204" pitchFamily="18" charset="0"/>
                                  <a:cs typeface="Baloo 2" panose="020B0604020202020204" charset="0"/>
                                </a:rPr>
                                <m:t>𝑡</m:t>
                              </m:r>
                              <m:r>
                                <a:rPr lang="en-US" b="0" i="1" smtClean="0">
                                  <a:latin typeface="Cambria Math" panose="02040503050406030204" pitchFamily="18" charset="0"/>
                                  <a:cs typeface="Baloo 2" panose="020B0604020202020204" charset="0"/>
                                </a:rPr>
                                <m:t>,</m:t>
                              </m:r>
                              <m:r>
                                <a:rPr lang="en-US" b="0" i="1" smtClean="0">
                                  <a:latin typeface="Cambria Math" panose="02040503050406030204" pitchFamily="18" charset="0"/>
                                  <a:cs typeface="Baloo 2" panose="020B0604020202020204" charset="0"/>
                                </a:rPr>
                                <m:t>𝑑</m:t>
                              </m:r>
                            </m:e>
                          </m:d>
                          <m:r>
                            <a:rPr lang="en-US" b="0" i="1" smtClean="0">
                              <a:latin typeface="Cambria Math" panose="02040503050406030204" pitchFamily="18" charset="0"/>
                              <a:cs typeface="Baloo 2" panose="020B0604020202020204" charset="0"/>
                            </a:rPr>
                            <m:t>= </m:t>
                          </m:r>
                          <m:d>
                            <m:dPr>
                              <m:begChr m:val="{"/>
                              <m:endChr m:val="}"/>
                              <m:ctrlPr>
                                <a:rPr lang="en-US" b="0" i="1" smtClean="0">
                                  <a:latin typeface="Cambria Math" panose="02040503050406030204" pitchFamily="18" charset="0"/>
                                  <a:cs typeface="Baloo 2" panose="020B0604020202020204" charset="0"/>
                                </a:rPr>
                              </m:ctrlPr>
                            </m:dPr>
                            <m:e>
                              <m:m>
                                <m:mPr>
                                  <m:mcs>
                                    <m:mc>
                                      <m:mcPr>
                                        <m:count m:val="1"/>
                                        <m:mcJc m:val="center"/>
                                      </m:mcPr>
                                    </m:mc>
                                  </m:mcs>
                                  <m:ctrlPr>
                                    <a:rPr lang="en-US" b="0" i="1" smtClean="0">
                                      <a:latin typeface="Cambria Math" panose="02040503050406030204" pitchFamily="18" charset="0"/>
                                      <a:cs typeface="Baloo 2" panose="020B0604020202020204" charset="0"/>
                                    </a:rPr>
                                  </m:ctrlPr>
                                </m:mPr>
                                <m:mr>
                                  <m:e>
                                    <m:r>
                                      <m:rPr>
                                        <m:brk m:alnAt="7"/>
                                      </m:rPr>
                                      <a:rPr lang="en-US" b="0" i="1" smtClean="0">
                                        <a:latin typeface="Cambria Math" panose="02040503050406030204" pitchFamily="18" charset="0"/>
                                        <a:cs typeface="Baloo 2" panose="020B0604020202020204" charset="0"/>
                                      </a:rPr>
                                      <m:t>1</m:t>
                                    </m:r>
                                    <m:r>
                                      <a:rPr lang="en-US" b="0" i="1" smtClean="0">
                                        <a:latin typeface="Cambria Math" panose="02040503050406030204" pitchFamily="18" charset="0"/>
                                        <a:cs typeface="Baloo 2" panose="020B0604020202020204" charset="0"/>
                                      </a:rPr>
                                      <m:t>+</m:t>
                                    </m:r>
                                    <m:r>
                                      <a:rPr lang="en-US" b="0" i="1" smtClean="0">
                                        <a:latin typeface="Cambria Math" panose="02040503050406030204" pitchFamily="18" charset="0"/>
                                        <a:cs typeface="Baloo 2" panose="020B0604020202020204" charset="0"/>
                                      </a:rPr>
                                      <m:t>𝑙𝑜𝑔𝑓</m:t>
                                    </m:r>
                                    <m:d>
                                      <m:dPr>
                                        <m:ctrlPr>
                                          <a:rPr lang="en-US" b="0" i="1" smtClean="0">
                                            <a:latin typeface="Cambria Math" panose="02040503050406030204" pitchFamily="18" charset="0"/>
                                            <a:cs typeface="Baloo 2" panose="020B0604020202020204" charset="0"/>
                                          </a:rPr>
                                        </m:ctrlPr>
                                      </m:dPr>
                                      <m:e>
                                        <m:r>
                                          <m:rPr>
                                            <m:brk m:alnAt="7"/>
                                          </m:rPr>
                                          <a:rPr lang="en-US" b="0" i="1" smtClean="0">
                                            <a:latin typeface="Cambria Math" panose="02040503050406030204" pitchFamily="18" charset="0"/>
                                            <a:cs typeface="Baloo 2" panose="020B0604020202020204" charset="0"/>
                                          </a:rPr>
                                          <m:t>𝑡</m:t>
                                        </m:r>
                                        <m:r>
                                          <a:rPr lang="en-US" b="0" i="1" smtClean="0">
                                            <a:latin typeface="Cambria Math" panose="02040503050406030204" pitchFamily="18" charset="0"/>
                                            <a:cs typeface="Baloo 2" panose="020B0604020202020204" charset="0"/>
                                          </a:rPr>
                                          <m:t>,</m:t>
                                        </m:r>
                                        <m:r>
                                          <a:rPr lang="en-US" b="0" i="1" smtClean="0">
                                            <a:latin typeface="Cambria Math" panose="02040503050406030204" pitchFamily="18" charset="0"/>
                                            <a:cs typeface="Baloo 2" panose="020B0604020202020204" charset="0"/>
                                          </a:rPr>
                                          <m:t>𝑑</m:t>
                                        </m:r>
                                      </m:e>
                                    </m:d>
                                    <m:r>
                                      <m:rPr>
                                        <m:brk m:alnAt="7"/>
                                      </m:rPr>
                                      <a:rPr lang="en-US" b="0" i="1" smtClean="0">
                                        <a:latin typeface="Cambria Math" panose="02040503050406030204" pitchFamily="18" charset="0"/>
                                        <a:cs typeface="Baloo 2" panose="020B0604020202020204" charset="0"/>
                                      </a:rPr>
                                      <m:t>,</m:t>
                                    </m:r>
                                    <m:r>
                                      <a:rPr lang="en-US" b="0" i="1" smtClean="0">
                                        <a:latin typeface="Cambria Math" panose="02040503050406030204" pitchFamily="18" charset="0"/>
                                        <a:cs typeface="Baloo 2" panose="020B0604020202020204" charset="0"/>
                                      </a:rPr>
                                      <m:t> </m:t>
                                    </m:r>
                                    <m:r>
                                      <a:rPr lang="en-US" b="0" i="1" smtClean="0">
                                        <a:latin typeface="Cambria Math" panose="02040503050406030204" pitchFamily="18" charset="0"/>
                                        <a:cs typeface="Baloo 2" panose="020B0604020202020204" charset="0"/>
                                      </a:rPr>
                                      <m:t>𝑛</m:t>
                                    </m:r>
                                    <m:r>
                                      <a:rPr lang="en-US" b="0" i="1" smtClean="0">
                                        <a:latin typeface="Cambria Math" panose="02040503050406030204" pitchFamily="18" charset="0"/>
                                        <a:cs typeface="Baloo 2" panose="020B0604020202020204" charset="0"/>
                                      </a:rPr>
                                      <m:t>ế</m:t>
                                    </m:r>
                                    <m:r>
                                      <a:rPr lang="en-US" b="0" i="1" smtClean="0">
                                        <a:latin typeface="Cambria Math" panose="02040503050406030204" pitchFamily="18" charset="0"/>
                                        <a:cs typeface="Baloo 2" panose="020B0604020202020204" charset="0"/>
                                      </a:rPr>
                                      <m:t>𝑢</m:t>
                                    </m:r>
                                    <m:r>
                                      <a:rPr lang="en-US" b="0" i="1" smtClean="0">
                                        <a:latin typeface="Cambria Math" panose="02040503050406030204" pitchFamily="18" charset="0"/>
                                        <a:cs typeface="Baloo 2" panose="020B0604020202020204" charset="0"/>
                                      </a:rPr>
                                      <m:t> </m:t>
                                    </m:r>
                                    <m:r>
                                      <a:rPr lang="en-US" b="0" i="1" smtClean="0">
                                        <a:latin typeface="Cambria Math" panose="02040503050406030204" pitchFamily="18" charset="0"/>
                                        <a:cs typeface="Baloo 2" panose="020B0604020202020204" charset="0"/>
                                      </a:rPr>
                                      <m:t>𝑓</m:t>
                                    </m:r>
                                    <m:d>
                                      <m:dPr>
                                        <m:ctrlPr>
                                          <a:rPr lang="en-US" b="0" i="1" smtClean="0">
                                            <a:latin typeface="Cambria Math" panose="02040503050406030204" pitchFamily="18" charset="0"/>
                                            <a:cs typeface="Baloo 2" panose="020B0604020202020204" charset="0"/>
                                          </a:rPr>
                                        </m:ctrlPr>
                                      </m:dPr>
                                      <m:e>
                                        <m:r>
                                          <m:rPr>
                                            <m:brk m:alnAt="7"/>
                                          </m:rPr>
                                          <a:rPr lang="en-US" b="0" i="1" smtClean="0">
                                            <a:latin typeface="Cambria Math" panose="02040503050406030204" pitchFamily="18" charset="0"/>
                                            <a:cs typeface="Baloo 2" panose="020B0604020202020204" charset="0"/>
                                          </a:rPr>
                                          <m:t>𝑡</m:t>
                                        </m:r>
                                        <m:r>
                                          <a:rPr lang="en-US" b="0" i="1" smtClean="0">
                                            <a:latin typeface="Cambria Math" panose="02040503050406030204" pitchFamily="18" charset="0"/>
                                            <a:cs typeface="Baloo 2" panose="020B0604020202020204" charset="0"/>
                                          </a:rPr>
                                          <m:t>,</m:t>
                                        </m:r>
                                        <m:r>
                                          <a:rPr lang="en-US" b="0" i="1" smtClean="0">
                                            <a:latin typeface="Cambria Math" panose="02040503050406030204" pitchFamily="18" charset="0"/>
                                            <a:cs typeface="Baloo 2" panose="020B0604020202020204" charset="0"/>
                                          </a:rPr>
                                          <m:t>𝑑</m:t>
                                        </m:r>
                                      </m:e>
                                    </m:d>
                                    <m:r>
                                      <m:rPr>
                                        <m:brk m:alnAt="7"/>
                                      </m:rPr>
                                      <a:rPr lang="en-US" b="0" i="1" smtClean="0">
                                        <a:latin typeface="Cambria Math" panose="02040503050406030204" pitchFamily="18" charset="0"/>
                                        <a:cs typeface="Baloo 2" panose="020B0604020202020204" charset="0"/>
                                      </a:rPr>
                                      <m:t>&gt;</m:t>
                                    </m:r>
                                    <m:r>
                                      <a:rPr lang="en-US" b="0" i="1" smtClean="0">
                                        <a:latin typeface="Cambria Math" panose="02040503050406030204" pitchFamily="18" charset="0"/>
                                        <a:cs typeface="Baloo 2" panose="020B0604020202020204" charset="0"/>
                                      </a:rPr>
                                      <m:t>0</m:t>
                                    </m:r>
                                  </m:e>
                                </m:mr>
                                <m:mr>
                                  <m:e>
                                    <m:r>
                                      <a:rPr lang="en-US" b="0" i="1" smtClean="0">
                                        <a:latin typeface="Cambria Math" panose="02040503050406030204" pitchFamily="18" charset="0"/>
                                        <a:cs typeface="Baloo 2" panose="020B0604020202020204" charset="0"/>
                                      </a:rPr>
                                      <m:t>0, </m:t>
                                    </m:r>
                                    <m:r>
                                      <a:rPr lang="en-US" b="0" i="1" smtClean="0">
                                        <a:latin typeface="Cambria Math" panose="02040503050406030204" pitchFamily="18" charset="0"/>
                                        <a:cs typeface="Baloo 2" panose="020B0604020202020204" charset="0"/>
                                      </a:rPr>
                                      <m:t>𝑛</m:t>
                                    </m:r>
                                    <m:r>
                                      <a:rPr lang="en-US" b="0" i="1" smtClean="0">
                                        <a:latin typeface="Cambria Math" panose="02040503050406030204" pitchFamily="18" charset="0"/>
                                        <a:cs typeface="Baloo 2" panose="020B0604020202020204" charset="0"/>
                                      </a:rPr>
                                      <m:t>ế</m:t>
                                    </m:r>
                                    <m:r>
                                      <a:rPr lang="en-US" b="0" i="1" smtClean="0">
                                        <a:latin typeface="Cambria Math" panose="02040503050406030204" pitchFamily="18" charset="0"/>
                                        <a:cs typeface="Baloo 2" panose="020B0604020202020204" charset="0"/>
                                      </a:rPr>
                                      <m:t>𝑢</m:t>
                                    </m:r>
                                    <m:r>
                                      <a:rPr lang="en-US" b="0" i="1" smtClean="0">
                                        <a:latin typeface="Cambria Math" panose="02040503050406030204" pitchFamily="18" charset="0"/>
                                        <a:cs typeface="Baloo 2" panose="020B0604020202020204" charset="0"/>
                                      </a:rPr>
                                      <m:t> </m:t>
                                    </m:r>
                                    <m:r>
                                      <a:rPr lang="en-US" b="0" i="1" smtClean="0">
                                        <a:latin typeface="Cambria Math" panose="02040503050406030204" pitchFamily="18" charset="0"/>
                                        <a:cs typeface="Baloo 2" panose="020B0604020202020204" charset="0"/>
                                      </a:rPr>
                                      <m:t>𝑓</m:t>
                                    </m:r>
                                    <m:d>
                                      <m:dPr>
                                        <m:ctrlPr>
                                          <a:rPr lang="en-US" b="0" i="1" smtClean="0">
                                            <a:latin typeface="Cambria Math" panose="02040503050406030204" pitchFamily="18" charset="0"/>
                                            <a:cs typeface="Baloo 2" panose="020B0604020202020204" charset="0"/>
                                          </a:rPr>
                                        </m:ctrlPr>
                                      </m:dPr>
                                      <m:e>
                                        <m:r>
                                          <a:rPr lang="en-US" b="0" i="1" smtClean="0">
                                            <a:latin typeface="Cambria Math" panose="02040503050406030204" pitchFamily="18" charset="0"/>
                                            <a:cs typeface="Baloo 2" panose="020B0604020202020204" charset="0"/>
                                          </a:rPr>
                                          <m:t>𝑡</m:t>
                                        </m:r>
                                        <m:r>
                                          <a:rPr lang="en-US" b="0" i="1" smtClean="0">
                                            <a:latin typeface="Cambria Math" panose="02040503050406030204" pitchFamily="18" charset="0"/>
                                            <a:cs typeface="Baloo 2" panose="020B0604020202020204" charset="0"/>
                                          </a:rPr>
                                          <m:t>,</m:t>
                                        </m:r>
                                        <m:r>
                                          <a:rPr lang="en-US" b="0" i="1" smtClean="0">
                                            <a:latin typeface="Cambria Math" panose="02040503050406030204" pitchFamily="18" charset="0"/>
                                            <a:cs typeface="Baloo 2" panose="020B0604020202020204" charset="0"/>
                                          </a:rPr>
                                          <m:t>𝑑</m:t>
                                        </m:r>
                                      </m:e>
                                    </m:d>
                                    <m:r>
                                      <a:rPr lang="en-US" b="0" i="1" smtClean="0">
                                        <a:latin typeface="Cambria Math" panose="02040503050406030204" pitchFamily="18" charset="0"/>
                                        <a:ea typeface="Cambria Math" panose="02040503050406030204" pitchFamily="18" charset="0"/>
                                        <a:cs typeface="Baloo 2" panose="020B0604020202020204" charset="0"/>
                                      </a:rPr>
                                      <m:t>≤0</m:t>
                                    </m:r>
                                  </m:e>
                                </m:mr>
                              </m:m>
                            </m:e>
                          </m:d>
                        </m:oMath>
                      </m:oMathPara>
                    </a14:m>
                    <a:endParaRPr lang="en-US">
                      <a:latin typeface="Baloo 2" panose="020B0604020202020204" charset="0"/>
                      <a:cs typeface="Baloo 2" panose="020B0604020202020204" charset="0"/>
                    </a:endParaRPr>
                  </a:p>
                </p:txBody>
              </p:sp>
            </mc:Choice>
            <mc:Fallback xmlns="">
              <p:sp>
                <p:nvSpPr>
                  <p:cNvPr id="7" name="Hộp Văn bản 6">
                    <a:extLst>
                      <a:ext uri="{FF2B5EF4-FFF2-40B4-BE49-F238E27FC236}">
                        <a16:creationId xmlns:a16="http://schemas.microsoft.com/office/drawing/2014/main" id="{116A58D6-794E-7295-708D-2A4124ADCFBA}"/>
                      </a:ext>
                    </a:extLst>
                  </p:cNvPr>
                  <p:cNvSpPr txBox="1">
                    <a:spLocks noRot="1" noChangeAspect="1" noMove="1" noResize="1" noEditPoints="1" noAdjustHandles="1" noChangeArrowheads="1" noChangeShapeType="1" noTextEdit="1"/>
                  </p:cNvSpPr>
                  <p:nvPr/>
                </p:nvSpPr>
                <p:spPr>
                  <a:xfrm>
                    <a:off x="334105" y="1770923"/>
                    <a:ext cx="3516925" cy="581654"/>
                  </a:xfrm>
                  <a:prstGeom prst="rect">
                    <a:avLst/>
                  </a:prstGeom>
                  <a:blipFill>
                    <a:blip r:embed="rId3"/>
                    <a:stretch>
                      <a:fillRect/>
                    </a:stretch>
                  </a:blipFill>
                </p:spPr>
                <p:txBody>
                  <a:bodyPr/>
                  <a:lstStyle/>
                  <a:p>
                    <a:r>
                      <a:rPr lang="en-US">
                        <a:noFill/>
                      </a:rPr>
                      <a:t> </a:t>
                    </a:r>
                  </a:p>
                </p:txBody>
              </p:sp>
            </mc:Fallback>
          </mc:AlternateContent>
          <p:sp>
            <p:nvSpPr>
              <p:cNvPr id="8" name="Hộp Văn bản 7">
                <a:extLst>
                  <a:ext uri="{FF2B5EF4-FFF2-40B4-BE49-F238E27FC236}">
                    <a16:creationId xmlns:a16="http://schemas.microsoft.com/office/drawing/2014/main" id="{CEC001F9-5727-91AA-0591-1117351E6ADD}"/>
                  </a:ext>
                </a:extLst>
              </p:cNvPr>
              <p:cNvSpPr txBox="1"/>
              <p:nvPr/>
            </p:nvSpPr>
            <p:spPr>
              <a:xfrm>
                <a:off x="947808" y="1653834"/>
                <a:ext cx="2120707" cy="242145"/>
              </a:xfrm>
              <a:prstGeom prst="rect">
                <a:avLst/>
              </a:prstGeom>
              <a:noFill/>
            </p:spPr>
            <p:txBody>
              <a:bodyPr wrap="square" rtlCol="0">
                <a:spAutoFit/>
              </a:bodyPr>
              <a:lstStyle/>
              <a:p>
                <a:pPr algn="ctr"/>
                <a:r>
                  <a:rPr lang="en-US" sz="1600" b="1">
                    <a:latin typeface="Baloo 2" panose="020B0604020202020204" charset="0"/>
                    <a:cs typeface="Baloo 2" panose="020B0604020202020204" charset="0"/>
                  </a:rPr>
                  <a:t>Công thức sử dụng</a:t>
                </a:r>
              </a:p>
            </p:txBody>
          </p:sp>
        </p:grpSp>
        <mc:AlternateContent xmlns:mc="http://schemas.openxmlformats.org/markup-compatibility/2006" xmlns:a14="http://schemas.microsoft.com/office/drawing/2010/main">
          <mc:Choice Requires="a14">
            <p:sp>
              <p:nvSpPr>
                <p:cNvPr id="2" name="Hộp Văn bản 1">
                  <a:extLst>
                    <a:ext uri="{FF2B5EF4-FFF2-40B4-BE49-F238E27FC236}">
                      <a16:creationId xmlns:a16="http://schemas.microsoft.com/office/drawing/2014/main" id="{3EF4B56A-23AD-ADD9-6B7C-6E2C33FEE043}"/>
                    </a:ext>
                  </a:extLst>
                </p:cNvPr>
                <p:cNvSpPr txBox="1"/>
                <p:nvPr/>
              </p:nvSpPr>
              <p:spPr>
                <a:xfrm>
                  <a:off x="313004" y="2154480"/>
                  <a:ext cx="3516925" cy="753989"/>
                </a:xfrm>
                <a:prstGeom prst="rect">
                  <a:avLst/>
                </a:prstGeom>
                <a:noFill/>
              </p:spPr>
              <p:txBody>
                <a:bodyPr wrap="square" rtlCol="0">
                  <a:spAutoFit/>
                </a:bodyPr>
                <a:lstStyle/>
                <a:p>
                  <a:pPr marL="0" lvl="0" indent="0" rtl="0">
                    <a:lnSpc>
                      <a:spcPct val="150000"/>
                    </a:lnSpc>
                    <a:spcBef>
                      <a:spcPts val="0"/>
                    </a:spcBef>
                    <a:spcAft>
                      <a:spcPts val="0"/>
                    </a:spcAft>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cs typeface="Baloo 2" panose="020B0604020202020204" charset="0"/>
                          </a:rPr>
                          <m:t>𝑖𝑑𝑓</m:t>
                        </m:r>
                        <m:d>
                          <m:dPr>
                            <m:ctrlPr>
                              <a:rPr lang="en-US" b="0" i="1" smtClean="0">
                                <a:latin typeface="Cambria Math" panose="02040503050406030204" pitchFamily="18" charset="0"/>
                                <a:cs typeface="Baloo 2" panose="020B0604020202020204" charset="0"/>
                              </a:rPr>
                            </m:ctrlPr>
                          </m:dPr>
                          <m:e>
                            <m:r>
                              <a:rPr lang="en-US" b="0" i="1" smtClean="0">
                                <a:latin typeface="Cambria Math" panose="02040503050406030204" pitchFamily="18" charset="0"/>
                                <a:cs typeface="Baloo 2" panose="020B0604020202020204" charset="0"/>
                              </a:rPr>
                              <m:t>𝑡</m:t>
                            </m:r>
                            <m:r>
                              <a:rPr lang="en-US" b="0" i="1" smtClean="0">
                                <a:latin typeface="Cambria Math" panose="02040503050406030204" pitchFamily="18" charset="0"/>
                                <a:cs typeface="Baloo 2" panose="020B0604020202020204" charset="0"/>
                              </a:rPr>
                              <m:t>,</m:t>
                            </m:r>
                            <m:r>
                              <a:rPr lang="en-US" b="0" i="1" smtClean="0">
                                <a:latin typeface="Cambria Math" panose="02040503050406030204" pitchFamily="18" charset="0"/>
                                <a:cs typeface="Baloo 2" panose="020B0604020202020204" charset="0"/>
                              </a:rPr>
                              <m:t>𝑑</m:t>
                            </m:r>
                          </m:e>
                        </m:d>
                        <m:r>
                          <a:rPr lang="en-US" b="0" i="1" smtClean="0">
                            <a:latin typeface="Cambria Math" panose="02040503050406030204" pitchFamily="18" charset="0"/>
                            <a:cs typeface="Baloo 2" panose="020B0604020202020204" charset="0"/>
                          </a:rPr>
                          <m:t>=</m:t>
                        </m:r>
                        <m:func>
                          <m:funcPr>
                            <m:ctrlPr>
                              <a:rPr lang="en-US" b="0" i="1" smtClean="0">
                                <a:latin typeface="Cambria Math" panose="02040503050406030204" pitchFamily="18" charset="0"/>
                                <a:cs typeface="Baloo 2" panose="020B0604020202020204" charset="0"/>
                              </a:rPr>
                            </m:ctrlPr>
                          </m:funcPr>
                          <m:fName>
                            <m:r>
                              <m:rPr>
                                <m:sty m:val="p"/>
                              </m:rPr>
                              <a:rPr lang="en-US" b="0" i="0" smtClean="0">
                                <a:latin typeface="Cambria Math" panose="02040503050406030204" pitchFamily="18" charset="0"/>
                                <a:cs typeface="Baloo 2" panose="020B0604020202020204" charset="0"/>
                              </a:rPr>
                              <m:t>log</m:t>
                            </m:r>
                          </m:fName>
                          <m:e>
                            <m:r>
                              <a:rPr lang="en-US" b="0" i="1" smtClean="0">
                                <a:latin typeface="Cambria Math" panose="02040503050406030204" pitchFamily="18" charset="0"/>
                                <a:cs typeface="Baloo 2" panose="020B0604020202020204" charset="0"/>
                              </a:rPr>
                              <m:t>(</m:t>
                            </m:r>
                            <m:f>
                              <m:fPr>
                                <m:ctrlPr>
                                  <a:rPr lang="en-US" b="0" i="1" smtClean="0">
                                    <a:latin typeface="Cambria Math" panose="02040503050406030204" pitchFamily="18" charset="0"/>
                                    <a:cs typeface="Baloo 2" panose="020B0604020202020204" charset="0"/>
                                  </a:rPr>
                                </m:ctrlPr>
                              </m:fPr>
                              <m:num>
                                <m:r>
                                  <a:rPr lang="en-US" b="0" i="1" smtClean="0">
                                    <a:latin typeface="Cambria Math" panose="02040503050406030204" pitchFamily="18" charset="0"/>
                                    <a:cs typeface="Baloo 2" panose="020B0604020202020204" charset="0"/>
                                  </a:rPr>
                                  <m:t>𝑁</m:t>
                                </m:r>
                              </m:num>
                              <m:den>
                                <m:r>
                                  <a:rPr lang="en-US" b="0" i="1" smtClean="0">
                                    <a:latin typeface="Cambria Math" panose="02040503050406030204" pitchFamily="18" charset="0"/>
                                    <a:cs typeface="Baloo 2" panose="020B0604020202020204" charset="0"/>
                                  </a:rPr>
                                  <m:t>𝑑𝑓</m:t>
                                </m:r>
                                <m:d>
                                  <m:dPr>
                                    <m:ctrlPr>
                                      <a:rPr lang="en-US" b="0" i="1" smtClean="0">
                                        <a:latin typeface="Cambria Math" panose="02040503050406030204" pitchFamily="18" charset="0"/>
                                        <a:cs typeface="Baloo 2" panose="020B0604020202020204" charset="0"/>
                                      </a:rPr>
                                    </m:ctrlPr>
                                  </m:dPr>
                                  <m:e>
                                    <m:r>
                                      <a:rPr lang="en-US" b="0" i="1" smtClean="0">
                                        <a:latin typeface="Cambria Math" panose="02040503050406030204" pitchFamily="18" charset="0"/>
                                        <a:cs typeface="Baloo 2" panose="020B0604020202020204" charset="0"/>
                                      </a:rPr>
                                      <m:t>𝑡</m:t>
                                    </m:r>
                                  </m:e>
                                </m:d>
                              </m:den>
                            </m:f>
                            <m:r>
                              <a:rPr lang="en-US" b="0" i="1" smtClean="0">
                                <a:latin typeface="Cambria Math" panose="02040503050406030204" pitchFamily="18" charset="0"/>
                                <a:cs typeface="Baloo 2" panose="020B0604020202020204" charset="0"/>
                              </a:rPr>
                              <m:t>)</m:t>
                            </m:r>
                          </m:e>
                        </m:func>
                      </m:oMath>
                    </m:oMathPara>
                  </a14:m>
                  <a:endParaRPr lang="en-US">
                    <a:latin typeface="Baloo 2" panose="020B0604020202020204" charset="0"/>
                    <a:cs typeface="Baloo 2" panose="020B0604020202020204" charset="0"/>
                  </a:endParaRPr>
                </a:p>
              </p:txBody>
            </p:sp>
          </mc:Choice>
          <mc:Fallback xmlns="">
            <p:sp>
              <p:nvSpPr>
                <p:cNvPr id="2" name="Hộp Văn bản 1">
                  <a:extLst>
                    <a:ext uri="{FF2B5EF4-FFF2-40B4-BE49-F238E27FC236}">
                      <a16:creationId xmlns:a16="http://schemas.microsoft.com/office/drawing/2014/main" id="{3EF4B56A-23AD-ADD9-6B7C-6E2C33FEE043}"/>
                    </a:ext>
                  </a:extLst>
                </p:cNvPr>
                <p:cNvSpPr txBox="1">
                  <a:spLocks noRot="1" noChangeAspect="1" noMove="1" noResize="1" noEditPoints="1" noAdjustHandles="1" noChangeArrowheads="1" noChangeShapeType="1" noTextEdit="1"/>
                </p:cNvSpPr>
                <p:nvPr/>
              </p:nvSpPr>
              <p:spPr>
                <a:xfrm>
                  <a:off x="313004" y="2154480"/>
                  <a:ext cx="3516925" cy="75398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Hộp Văn bản 2">
                  <a:extLst>
                    <a:ext uri="{FF2B5EF4-FFF2-40B4-BE49-F238E27FC236}">
                      <a16:creationId xmlns:a16="http://schemas.microsoft.com/office/drawing/2014/main" id="{BC1958EA-5F58-3CC4-4DCF-277F178FBF46}"/>
                    </a:ext>
                  </a:extLst>
                </p:cNvPr>
                <p:cNvSpPr txBox="1"/>
                <p:nvPr/>
              </p:nvSpPr>
              <p:spPr>
                <a:xfrm>
                  <a:off x="313004" y="2895180"/>
                  <a:ext cx="3516925" cy="388568"/>
                </a:xfrm>
                <a:prstGeom prst="rect">
                  <a:avLst/>
                </a:prstGeom>
                <a:noFill/>
              </p:spPr>
              <p:txBody>
                <a:bodyPr wrap="square" rtlCol="0">
                  <a:spAutoFit/>
                </a:bodyPr>
                <a:lstStyle/>
                <a:p>
                  <a:pPr marL="0" lvl="0" indent="0" rtl="0">
                    <a:lnSpc>
                      <a:spcPct val="150000"/>
                    </a:lnSpc>
                    <a:spcBef>
                      <a:spcPts val="0"/>
                    </a:spcBef>
                    <a:spcAft>
                      <a:spcPts val="0"/>
                    </a:spcAft>
                    <a:buNone/>
                  </a:pPr>
                  <a14:m>
                    <m:oMath xmlns:m="http://schemas.openxmlformats.org/officeDocument/2006/math">
                      <m:r>
                        <a:rPr lang="en-US" b="0" i="1" smtClean="0">
                          <a:latin typeface="Cambria Math" panose="02040503050406030204" pitchFamily="18" charset="0"/>
                          <a:cs typeface="Baloo 2" panose="020B0604020202020204" charset="0"/>
                        </a:rPr>
                        <m:t>𝑡𝑓</m:t>
                      </m:r>
                      <m:r>
                        <a:rPr lang="en-US" b="0" i="1" smtClean="0">
                          <a:latin typeface="Cambria Math" panose="02040503050406030204" pitchFamily="18" charset="0"/>
                          <a:cs typeface="Baloo 2" panose="020B0604020202020204" charset="0"/>
                        </a:rPr>
                        <m:t>−</m:t>
                      </m:r>
                      <m:r>
                        <a:rPr lang="en-US" b="0" i="1" smtClean="0">
                          <a:latin typeface="Cambria Math" panose="02040503050406030204" pitchFamily="18" charset="0"/>
                          <a:cs typeface="Baloo 2" panose="020B0604020202020204" charset="0"/>
                        </a:rPr>
                        <m:t>𝑖𝑑𝑓</m:t>
                      </m:r>
                      <m:r>
                        <a:rPr lang="en-US" b="0" i="1" smtClean="0">
                          <a:latin typeface="Cambria Math" panose="02040503050406030204" pitchFamily="18" charset="0"/>
                          <a:cs typeface="Baloo 2" panose="020B0604020202020204" charset="0"/>
                        </a:rPr>
                        <m:t>=</m:t>
                      </m:r>
                      <m:r>
                        <a:rPr lang="en-US" b="0" i="1" smtClean="0">
                          <a:latin typeface="Cambria Math" panose="02040503050406030204" pitchFamily="18" charset="0"/>
                          <a:cs typeface="Baloo 2" panose="020B0604020202020204" charset="0"/>
                        </a:rPr>
                        <m:t>𝑡𝑓</m:t>
                      </m:r>
                      <m:d>
                        <m:dPr>
                          <m:ctrlPr>
                            <a:rPr lang="en-US" b="0" i="1" smtClean="0">
                              <a:latin typeface="Cambria Math" panose="02040503050406030204" pitchFamily="18" charset="0"/>
                              <a:cs typeface="Baloo 2" panose="020B0604020202020204" charset="0"/>
                            </a:rPr>
                          </m:ctrlPr>
                        </m:dPr>
                        <m:e>
                          <m:r>
                            <a:rPr lang="en-US" b="0" i="1" smtClean="0">
                              <a:latin typeface="Cambria Math" panose="02040503050406030204" pitchFamily="18" charset="0"/>
                              <a:cs typeface="Baloo 2" panose="020B0604020202020204" charset="0"/>
                            </a:rPr>
                            <m:t>𝑡</m:t>
                          </m:r>
                          <m:r>
                            <a:rPr lang="en-US" b="0" i="1" smtClean="0">
                              <a:latin typeface="Cambria Math" panose="02040503050406030204" pitchFamily="18" charset="0"/>
                              <a:cs typeface="Baloo 2" panose="020B0604020202020204" charset="0"/>
                            </a:rPr>
                            <m:t>, </m:t>
                          </m:r>
                          <m:r>
                            <a:rPr lang="en-US" b="0" i="1" smtClean="0">
                              <a:latin typeface="Cambria Math" panose="02040503050406030204" pitchFamily="18" charset="0"/>
                              <a:cs typeface="Baloo 2" panose="020B0604020202020204" charset="0"/>
                            </a:rPr>
                            <m:t>𝑑</m:t>
                          </m:r>
                        </m:e>
                      </m:d>
                      <m:r>
                        <a:rPr lang="en-US" b="0" i="1" smtClean="0">
                          <a:latin typeface="Cambria Math" panose="02040503050406030204" pitchFamily="18" charset="0"/>
                          <a:cs typeface="Baloo 2" panose="020B0604020202020204" charset="0"/>
                        </a:rPr>
                        <m:t>∗</m:t>
                      </m:r>
                      <m:r>
                        <a:rPr lang="en-US" b="0" i="1" smtClean="0">
                          <a:latin typeface="Cambria Math" panose="02040503050406030204" pitchFamily="18" charset="0"/>
                          <a:cs typeface="Baloo 2" panose="020B0604020202020204" charset="0"/>
                        </a:rPr>
                        <m:t>𝑖𝑑𝑓</m:t>
                      </m:r>
                      <m:r>
                        <a:rPr lang="en-US" b="0" i="1" smtClean="0">
                          <a:latin typeface="Cambria Math" panose="02040503050406030204" pitchFamily="18" charset="0"/>
                          <a:cs typeface="Baloo 2" panose="020B0604020202020204" charset="0"/>
                        </a:rPr>
                        <m:t>(</m:t>
                      </m:r>
                      <m:r>
                        <a:rPr lang="en-US" b="0" i="1" smtClean="0">
                          <a:latin typeface="Cambria Math" panose="02040503050406030204" pitchFamily="18" charset="0"/>
                          <a:cs typeface="Baloo 2" panose="020B0604020202020204" charset="0"/>
                        </a:rPr>
                        <m:t>𝑡</m:t>
                      </m:r>
                      <m:r>
                        <a:rPr lang="en-US" b="0" i="1" smtClean="0">
                          <a:latin typeface="Cambria Math" panose="02040503050406030204" pitchFamily="18" charset="0"/>
                          <a:cs typeface="Baloo 2" panose="020B0604020202020204" charset="0"/>
                        </a:rPr>
                        <m:t>,</m:t>
                      </m:r>
                      <m:r>
                        <a:rPr lang="en-US" b="0" i="1" smtClean="0">
                          <a:latin typeface="Cambria Math" panose="02040503050406030204" pitchFamily="18" charset="0"/>
                          <a:cs typeface="Baloo 2" panose="020B0604020202020204" charset="0"/>
                        </a:rPr>
                        <m:t>𝑑</m:t>
                      </m:r>
                      <m:r>
                        <a:rPr lang="en-US" b="0" i="1" smtClean="0">
                          <a:latin typeface="Cambria Math" panose="02040503050406030204" pitchFamily="18" charset="0"/>
                          <a:cs typeface="Baloo 2" panose="020B0604020202020204" charset="0"/>
                        </a:rPr>
                        <m:t>)</m:t>
                      </m:r>
                    </m:oMath>
                  </a14:m>
                  <a:r>
                    <a:rPr lang="en-US">
                      <a:latin typeface="Baloo 2" panose="020B0604020202020204" charset="0"/>
                      <a:cs typeface="Baloo 2" panose="020B0604020202020204" charset="0"/>
                    </a:rPr>
                    <a:t> </a:t>
                  </a:r>
                </a:p>
              </p:txBody>
            </p:sp>
          </mc:Choice>
          <mc:Fallback xmlns="">
            <p:sp>
              <p:nvSpPr>
                <p:cNvPr id="3" name="Hộp Văn bản 2">
                  <a:extLst>
                    <a:ext uri="{FF2B5EF4-FFF2-40B4-BE49-F238E27FC236}">
                      <a16:creationId xmlns:a16="http://schemas.microsoft.com/office/drawing/2014/main" id="{BC1958EA-5F58-3CC4-4DCF-277F178FBF46}"/>
                    </a:ext>
                  </a:extLst>
                </p:cNvPr>
                <p:cNvSpPr txBox="1">
                  <a:spLocks noRot="1" noChangeAspect="1" noMove="1" noResize="1" noEditPoints="1" noAdjustHandles="1" noChangeArrowheads="1" noChangeShapeType="1" noTextEdit="1"/>
                </p:cNvSpPr>
                <p:nvPr/>
              </p:nvSpPr>
              <p:spPr>
                <a:xfrm>
                  <a:off x="313004" y="2895180"/>
                  <a:ext cx="3516925" cy="388568"/>
                </a:xfrm>
                <a:prstGeom prst="rect">
                  <a:avLst/>
                </a:prstGeom>
                <a:blipFill>
                  <a:blip r:embed="rId5"/>
                  <a:stretch>
                    <a:fillRect b="-171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Hộp Văn bản 10">
                  <a:extLst>
                    <a:ext uri="{FF2B5EF4-FFF2-40B4-BE49-F238E27FC236}">
                      <a16:creationId xmlns:a16="http://schemas.microsoft.com/office/drawing/2014/main" id="{4BE56FEE-4EAA-6012-1175-14D6C8E8FD6B}"/>
                    </a:ext>
                  </a:extLst>
                </p:cNvPr>
                <p:cNvSpPr txBox="1"/>
                <p:nvPr/>
              </p:nvSpPr>
              <p:spPr>
                <a:xfrm>
                  <a:off x="400929" y="3369212"/>
                  <a:ext cx="3327009" cy="738664"/>
                </a:xfrm>
                <a:prstGeom prst="rect">
                  <a:avLst/>
                </a:prstGeom>
                <a:noFill/>
              </p:spPr>
              <p:txBody>
                <a:bodyPr wrap="square" rtlCol="0">
                  <a:spAutoFit/>
                </a:bodyPr>
                <a:lstStyle/>
                <a:p>
                  <a:r>
                    <a:rPr lang="en-US" b="1">
                      <a:latin typeface="Baloo 2" panose="020B0604020202020204" charset="0"/>
                      <a:cs typeface="Baloo 2" panose="020B0604020202020204" charset="0"/>
                    </a:rPr>
                    <a:t>Trong đó:</a:t>
                  </a:r>
                </a:p>
                <a:p>
                  <a:pPr marL="285750" indent="-285750">
                    <a:buFont typeface="Arial" panose="020B0604020202020204" pitchFamily="34" charset="0"/>
                    <a:buChar char="•"/>
                  </a:pPr>
                  <a:r>
                    <a:rPr lang="en-US" i="1">
                      <a:latin typeface="Cambria Math" panose="02040503050406030204" pitchFamily="18" charset="0"/>
                      <a:ea typeface="Cambria Math" panose="02040503050406030204" pitchFamily="18" charset="0"/>
                      <a:cs typeface="Baloo 2" panose="020B0604020202020204" charset="0"/>
                    </a:rPr>
                    <a:t>N </a:t>
                  </a:r>
                  <a:r>
                    <a:rPr lang="en-US">
                      <a:latin typeface="Baloo 2" panose="020B0604020202020204" charset="0"/>
                      <a:ea typeface="Cambria Math" panose="02040503050406030204" pitchFamily="18" charset="0"/>
                      <a:cs typeface="Baloo 2" panose="020B0604020202020204" charset="0"/>
                    </a:rPr>
                    <a:t> :   Tổng số lượng tài liệu </a:t>
                  </a:r>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cs typeface="Baloo 2" panose="020B0604020202020204" charset="0"/>
                        </a:rPr>
                        <m:t>𝑑𝑓</m:t>
                      </m:r>
                      <m:d>
                        <m:dPr>
                          <m:ctrlPr>
                            <a:rPr lang="en-US" b="0" i="1" smtClean="0">
                              <a:latin typeface="Cambria Math" panose="02040503050406030204" pitchFamily="18" charset="0"/>
                              <a:cs typeface="Baloo 2" panose="020B0604020202020204" charset="0"/>
                            </a:rPr>
                          </m:ctrlPr>
                        </m:dPr>
                        <m:e>
                          <m:r>
                            <a:rPr lang="en-US" b="0" i="1" smtClean="0">
                              <a:latin typeface="Cambria Math" panose="02040503050406030204" pitchFamily="18" charset="0"/>
                              <a:cs typeface="Baloo 2" panose="020B0604020202020204" charset="0"/>
                            </a:rPr>
                            <m:t>𝑡</m:t>
                          </m:r>
                        </m:e>
                      </m:d>
                    </m:oMath>
                  </a14:m>
                  <a:r>
                    <a:rPr lang="en-US">
                      <a:latin typeface="Baloo 2" panose="020B0604020202020204" charset="0"/>
                      <a:ea typeface="Cambria Math" panose="02040503050406030204" pitchFamily="18" charset="0"/>
                      <a:cs typeface="Baloo 2" panose="020B0604020202020204" charset="0"/>
                    </a:rPr>
                    <a:t> :   Số lượng tài liệu chứa từ t </a:t>
                  </a:r>
                </a:p>
              </p:txBody>
            </p:sp>
          </mc:Choice>
          <mc:Fallback xmlns="">
            <p:sp>
              <p:nvSpPr>
                <p:cNvPr id="11" name="Hộp Văn bản 10">
                  <a:extLst>
                    <a:ext uri="{FF2B5EF4-FFF2-40B4-BE49-F238E27FC236}">
                      <a16:creationId xmlns:a16="http://schemas.microsoft.com/office/drawing/2014/main" id="{4BE56FEE-4EAA-6012-1175-14D6C8E8FD6B}"/>
                    </a:ext>
                  </a:extLst>
                </p:cNvPr>
                <p:cNvSpPr txBox="1">
                  <a:spLocks noRot="1" noChangeAspect="1" noMove="1" noResize="1" noEditPoints="1" noAdjustHandles="1" noChangeArrowheads="1" noChangeShapeType="1" noTextEdit="1"/>
                </p:cNvSpPr>
                <p:nvPr/>
              </p:nvSpPr>
              <p:spPr>
                <a:xfrm>
                  <a:off x="400929" y="3369212"/>
                  <a:ext cx="3327009" cy="738664"/>
                </a:xfrm>
                <a:prstGeom prst="rect">
                  <a:avLst/>
                </a:prstGeom>
                <a:blipFill>
                  <a:blip r:embed="rId6"/>
                  <a:stretch>
                    <a:fillRect l="-550" t="-1653" b="-8264"/>
                  </a:stretch>
                </a:blipFill>
              </p:spPr>
              <p:txBody>
                <a:bodyPr/>
                <a:lstStyle/>
                <a:p>
                  <a:r>
                    <a:rPr lang="en-US">
                      <a:noFill/>
                    </a:rPr>
                    <a:t> </a:t>
                  </a:r>
                </a:p>
              </p:txBody>
            </p:sp>
          </mc:Fallback>
        </mc:AlternateContent>
      </p:grpSp>
      <p:sp>
        <p:nvSpPr>
          <p:cNvPr id="13" name="Hộp Văn bản 12">
            <a:extLst>
              <a:ext uri="{FF2B5EF4-FFF2-40B4-BE49-F238E27FC236}">
                <a16:creationId xmlns:a16="http://schemas.microsoft.com/office/drawing/2014/main" id="{BB2181C2-9AE4-03F0-5A5F-A9443DBC4604}"/>
              </a:ext>
            </a:extLst>
          </p:cNvPr>
          <p:cNvSpPr txBox="1"/>
          <p:nvPr/>
        </p:nvSpPr>
        <p:spPr>
          <a:xfrm>
            <a:off x="5030522" y="4119694"/>
            <a:ext cx="2792437" cy="307777"/>
          </a:xfrm>
          <a:prstGeom prst="rect">
            <a:avLst/>
          </a:prstGeom>
          <a:noFill/>
        </p:spPr>
        <p:txBody>
          <a:bodyPr wrap="square" rtlCol="0">
            <a:spAutoFit/>
          </a:bodyPr>
          <a:lstStyle/>
          <a:p>
            <a:pPr algn="ctr"/>
            <a:r>
              <a:rPr lang="en-US" b="1">
                <a:latin typeface="Baloo 2" panose="020B0604020202020204" charset="0"/>
                <a:cs typeface="Baloo 2" panose="020B0604020202020204" charset="0"/>
              </a:rPr>
              <a:t>Trọng số của từng term</a:t>
            </a:r>
          </a:p>
        </p:txBody>
      </p:sp>
    </p:spTree>
    <p:extLst>
      <p:ext uri="{BB962C8B-B14F-4D97-AF65-F5344CB8AC3E}">
        <p14:creationId xmlns:p14="http://schemas.microsoft.com/office/powerpoint/2010/main" val="1026005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1">
            <a:extLst>
              <a:ext uri="{FF2B5EF4-FFF2-40B4-BE49-F238E27FC236}">
                <a16:creationId xmlns:a16="http://schemas.microsoft.com/office/drawing/2014/main" id="{3EC44046-2D92-7BE6-622C-E58FBC6AF84E}"/>
              </a:ext>
            </a:extLst>
          </p:cNvPr>
          <p:cNvSpPr txBox="1">
            <a:spLocks/>
          </p:cNvSpPr>
          <p:nvPr/>
        </p:nvSpPr>
        <p:spPr>
          <a:xfrm>
            <a:off x="713250" y="445025"/>
            <a:ext cx="7717500" cy="740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1pPr>
            <a:lvl2pPr marR="0" lvl="1"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2pPr>
            <a:lvl3pPr marR="0" lvl="2"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3pPr>
            <a:lvl4pPr marR="0" lvl="3"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4pPr>
            <a:lvl5pPr marR="0" lvl="4"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5pPr>
            <a:lvl6pPr marR="0" lvl="5"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6pPr>
            <a:lvl7pPr marR="0" lvl="6"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7pPr>
            <a:lvl8pPr marR="0" lvl="7"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8pPr>
            <a:lvl9pPr marR="0" lvl="8"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9pPr>
          </a:lstStyle>
          <a:p>
            <a:pPr algn="ctr"/>
            <a:r>
              <a:rPr lang="en-US"/>
              <a:t>Truy xuất chỉ mục </a:t>
            </a:r>
          </a:p>
        </p:txBody>
      </p:sp>
      <p:grpSp>
        <p:nvGrpSpPr>
          <p:cNvPr id="4" name="Nhóm 3">
            <a:extLst>
              <a:ext uri="{FF2B5EF4-FFF2-40B4-BE49-F238E27FC236}">
                <a16:creationId xmlns:a16="http://schemas.microsoft.com/office/drawing/2014/main" id="{84825DF7-985C-A5D9-6291-6A0EE9720169}"/>
              </a:ext>
            </a:extLst>
          </p:cNvPr>
          <p:cNvGrpSpPr/>
          <p:nvPr/>
        </p:nvGrpSpPr>
        <p:grpSpPr>
          <a:xfrm>
            <a:off x="4131371" y="1668602"/>
            <a:ext cx="2453546" cy="2484732"/>
            <a:chOff x="330642" y="1434286"/>
            <a:chExt cx="2914906" cy="2690755"/>
          </a:xfrm>
        </p:grpSpPr>
        <p:grpSp>
          <p:nvGrpSpPr>
            <p:cNvPr id="5" name="Nhóm 4">
              <a:extLst>
                <a:ext uri="{FF2B5EF4-FFF2-40B4-BE49-F238E27FC236}">
                  <a16:creationId xmlns:a16="http://schemas.microsoft.com/office/drawing/2014/main" id="{0503DF50-AC9D-72A2-B7C4-45764AA893C4}"/>
                </a:ext>
              </a:extLst>
            </p:cNvPr>
            <p:cNvGrpSpPr/>
            <p:nvPr/>
          </p:nvGrpSpPr>
          <p:grpSpPr>
            <a:xfrm>
              <a:off x="330642" y="1434286"/>
              <a:ext cx="2914906" cy="2690755"/>
              <a:chOff x="288389" y="1548466"/>
              <a:chExt cx="3304634" cy="2165405"/>
            </a:xfrm>
          </p:grpSpPr>
          <p:sp>
            <p:nvSpPr>
              <p:cNvPr id="9" name="Hình chữ nhật: Góc Tròn 8">
                <a:extLst>
                  <a:ext uri="{FF2B5EF4-FFF2-40B4-BE49-F238E27FC236}">
                    <a16:creationId xmlns:a16="http://schemas.microsoft.com/office/drawing/2014/main" id="{F35A77D6-FF5D-7126-1378-2B7B7027DF8D}"/>
                  </a:ext>
                </a:extLst>
              </p:cNvPr>
              <p:cNvSpPr/>
              <p:nvPr/>
            </p:nvSpPr>
            <p:spPr>
              <a:xfrm>
                <a:off x="288389" y="1548466"/>
                <a:ext cx="3125919" cy="2165405"/>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p>
            </p:txBody>
          </p:sp>
          <p:sp>
            <p:nvSpPr>
              <p:cNvPr id="10" name="Hộp Văn bản 9">
                <a:extLst>
                  <a:ext uri="{FF2B5EF4-FFF2-40B4-BE49-F238E27FC236}">
                    <a16:creationId xmlns:a16="http://schemas.microsoft.com/office/drawing/2014/main" id="{F29DB91D-6B50-3E39-8C8F-BA8DCA5E2E11}"/>
                  </a:ext>
                </a:extLst>
              </p:cNvPr>
              <p:cNvSpPr txBox="1"/>
              <p:nvPr/>
            </p:nvSpPr>
            <p:spPr>
              <a:xfrm>
                <a:off x="800586" y="1884954"/>
                <a:ext cx="2792437" cy="523220"/>
              </a:xfrm>
              <a:prstGeom prst="rect">
                <a:avLst/>
              </a:prstGeom>
              <a:noFill/>
            </p:spPr>
            <p:txBody>
              <a:bodyPr wrap="square">
                <a:spAutoFit/>
              </a:bodyPr>
              <a:lstStyle/>
              <a:p>
                <a:endParaRPr lang="en-US" b="1">
                  <a:latin typeface="Baloo 2" panose="020B0604020202020204" charset="0"/>
                  <a:cs typeface="Baloo 2" panose="020B0604020202020204" charset="0"/>
                </a:endParaRPr>
              </a:p>
              <a:p>
                <a:endParaRPr lang="en-US" b="1">
                  <a:latin typeface="Baloo 2" panose="020B0604020202020204" charset="0"/>
                  <a:cs typeface="Baloo 2" panose="020B0604020202020204" charset="0"/>
                </a:endParaRPr>
              </a:p>
            </p:txBody>
          </p:sp>
        </p:grpSp>
        <p:sp>
          <p:nvSpPr>
            <p:cNvPr id="6" name="Hộp Văn bản 5">
              <a:extLst>
                <a:ext uri="{FF2B5EF4-FFF2-40B4-BE49-F238E27FC236}">
                  <a16:creationId xmlns:a16="http://schemas.microsoft.com/office/drawing/2014/main" id="{610235E1-8E78-2ED6-01BD-6A287F12F49E}"/>
                </a:ext>
              </a:extLst>
            </p:cNvPr>
            <p:cNvSpPr txBox="1"/>
            <p:nvPr/>
          </p:nvSpPr>
          <p:spPr>
            <a:xfrm>
              <a:off x="446701" y="1506879"/>
              <a:ext cx="2757268" cy="1991379"/>
            </a:xfrm>
            <a:prstGeom prst="rect">
              <a:avLst/>
            </a:prstGeom>
            <a:noFill/>
          </p:spPr>
          <p:txBody>
            <a:bodyPr wrap="square" rtlCol="0">
              <a:spAutoFit/>
            </a:bodyPr>
            <a:lstStyle/>
            <a:p>
              <a:pPr algn="ctr">
                <a:lnSpc>
                  <a:spcPct val="150000"/>
                </a:lnSpc>
              </a:pPr>
              <a:r>
                <a:rPr lang="en-US" b="1"/>
                <a:t>Công thức chuẩn hóa </a:t>
              </a:r>
            </a:p>
            <a:p>
              <a:pPr>
                <a:lnSpc>
                  <a:spcPct val="150000"/>
                </a:lnSpc>
              </a:pPr>
              <a:r>
                <a:rPr lang="en-US" b="1"/>
                <a:t>Cho vector tài liệu: </a:t>
              </a:r>
            </a:p>
            <a:p>
              <a:pPr>
                <a:lnSpc>
                  <a:spcPct val="150000"/>
                </a:lnSpc>
              </a:pPr>
              <a:endParaRPr lang="en-US"/>
            </a:p>
            <a:p>
              <a:pPr>
                <a:lnSpc>
                  <a:spcPct val="150000"/>
                </a:lnSpc>
              </a:pPr>
              <a:endParaRPr lang="en-US"/>
            </a:p>
            <a:p>
              <a:pPr>
                <a:lnSpc>
                  <a:spcPct val="150000"/>
                </a:lnSpc>
              </a:pPr>
              <a:r>
                <a:rPr lang="en-US" b="1"/>
                <a:t>Cho vector truy vấn:</a:t>
              </a:r>
            </a:p>
            <a:p>
              <a:pPr>
                <a:lnSpc>
                  <a:spcPct val="150000"/>
                </a:lnSpc>
              </a:pPr>
              <a:endParaRPr lang="en-US" b="1"/>
            </a:p>
          </p:txBody>
        </p:sp>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0F58F7C3-BA68-EA70-C944-031B19F25781}"/>
                    </a:ext>
                  </a:extLst>
                </p:cNvPr>
                <p:cNvSpPr txBox="1"/>
                <p:nvPr/>
              </p:nvSpPr>
              <p:spPr>
                <a:xfrm>
                  <a:off x="529732" y="2200818"/>
                  <a:ext cx="2352514" cy="7288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D</m:t>
                                    </m:r>
                                  </m:e>
                                  <m:sub>
                                    <m:r>
                                      <m:rPr>
                                        <m:sty m:val="p"/>
                                      </m:rPr>
                                      <a:rPr lang="en-US" b="0" i="0" smtClean="0">
                                        <a:latin typeface="Cambria Math" panose="02040503050406030204" pitchFamily="18" charset="0"/>
                                      </a:rPr>
                                      <m:t>i</m:t>
                                    </m:r>
                                  </m:sub>
                                </m:sSub>
                              </m:e>
                            </m:acc>
                          </m:e>
                        </m:d>
                        <m:r>
                          <a:rPr lang="en-US" b="0" i="0" smtClean="0">
                            <a:latin typeface="Cambria Math" panose="02040503050406030204" pitchFamily="18" charset="0"/>
                          </a:rPr>
                          <m:t>= </m:t>
                        </m:r>
                        <m:rad>
                          <m:radPr>
                            <m:degHide m:val="on"/>
                            <m:ctrlPr>
                              <a:rPr lang="en-US" i="1" smtClean="0">
                                <a:latin typeface="Cambria Math" panose="02040503050406030204" pitchFamily="18" charset="0"/>
                              </a:rPr>
                            </m:ctrlPr>
                          </m:radPr>
                          <m:deg/>
                          <m:e>
                            <m:nary>
                              <m:naryPr>
                                <m:chr m:val="∑"/>
                                <m:supHide m:val="on"/>
                                <m:ctrlPr>
                                  <a:rPr lang="en-US" i="1" smtClean="0">
                                    <a:latin typeface="Cambria Math" panose="02040503050406030204" pitchFamily="18" charset="0"/>
                                  </a:rPr>
                                </m:ctrlPr>
                              </m:naryPr>
                              <m:sub>
                                <m:r>
                                  <m:rPr>
                                    <m:sty m:val="p"/>
                                    <m:brk m:alnAt="7"/>
                                  </m:rPr>
                                  <a:rPr lang="en-US" b="0" i="0" smtClean="0">
                                    <a:latin typeface="Cambria Math" panose="02040503050406030204" pitchFamily="18" charset="0"/>
                                  </a:rPr>
                                  <m:t>i</m:t>
                                </m:r>
                              </m:sub>
                              <m:sup/>
                              <m:e>
                                <m:sSubSup>
                                  <m:sSubSupPr>
                                    <m:ctrlPr>
                                      <a:rPr lang="en-US" i="1" smtClean="0">
                                        <a:latin typeface="Cambria Math" panose="02040503050406030204" pitchFamily="18" charset="0"/>
                                      </a:rPr>
                                    </m:ctrlPr>
                                  </m:sSubSupPr>
                                  <m:e>
                                    <m:r>
                                      <m:rPr>
                                        <m:sty m:val="p"/>
                                      </m:rPr>
                                      <a:rPr lang="en-US" b="0" i="0" smtClean="0">
                                        <a:latin typeface="Cambria Math" panose="02040503050406030204" pitchFamily="18" charset="0"/>
                                      </a:rPr>
                                      <m:t>w</m:t>
                                    </m:r>
                                  </m:e>
                                  <m:sub>
                                    <m:r>
                                      <m:rPr>
                                        <m:sty m:val="p"/>
                                      </m:rPr>
                                      <a:rPr lang="en-US" b="0" i="0" smtClean="0">
                                        <a:latin typeface="Cambria Math" panose="02040503050406030204" pitchFamily="18" charset="0"/>
                                      </a:rPr>
                                      <m:t>i</m:t>
                                    </m:r>
                                    <m:r>
                                      <a:rPr lang="en-US" b="0" i="0" smtClean="0">
                                        <a:latin typeface="Cambria Math" panose="02040503050406030204" pitchFamily="18" charset="0"/>
                                      </a:rPr>
                                      <m:t>, </m:t>
                                    </m:r>
                                    <m:r>
                                      <m:rPr>
                                        <m:sty m:val="p"/>
                                      </m:rPr>
                                      <a:rPr lang="en-US" b="0" i="0" smtClean="0">
                                        <a:latin typeface="Cambria Math" panose="02040503050406030204" pitchFamily="18" charset="0"/>
                                      </a:rPr>
                                      <m:t>j</m:t>
                                    </m:r>
                                  </m:sub>
                                  <m:sup>
                                    <m:r>
                                      <a:rPr lang="en-US" b="0" i="0" smtClean="0">
                                        <a:latin typeface="Cambria Math" panose="02040503050406030204" pitchFamily="18" charset="0"/>
                                      </a:rPr>
                                      <m:t>2</m:t>
                                    </m:r>
                                  </m:sup>
                                </m:sSubSup>
                              </m:e>
                            </m:nary>
                          </m:e>
                        </m:rad>
                      </m:oMath>
                    </m:oMathPara>
                  </a14:m>
                  <a:endParaRPr lang="en-US"/>
                </a:p>
              </p:txBody>
            </p:sp>
          </mc:Choice>
          <mc:Fallback xmlns="">
            <p:sp>
              <p:nvSpPr>
                <p:cNvPr id="7" name="Hộp Văn bản 6">
                  <a:extLst>
                    <a:ext uri="{FF2B5EF4-FFF2-40B4-BE49-F238E27FC236}">
                      <a16:creationId xmlns:a16="http://schemas.microsoft.com/office/drawing/2014/main" id="{0F58F7C3-BA68-EA70-C944-031B19F25781}"/>
                    </a:ext>
                  </a:extLst>
                </p:cNvPr>
                <p:cNvSpPr txBox="1">
                  <a:spLocks noRot="1" noChangeAspect="1" noMove="1" noResize="1" noEditPoints="1" noAdjustHandles="1" noChangeArrowheads="1" noChangeShapeType="1" noTextEdit="1"/>
                </p:cNvSpPr>
                <p:nvPr/>
              </p:nvSpPr>
              <p:spPr>
                <a:xfrm>
                  <a:off x="529732" y="2200818"/>
                  <a:ext cx="2352514" cy="728854"/>
                </a:xfrm>
                <a:prstGeom prst="rect">
                  <a:avLst/>
                </a:prstGeom>
                <a:blipFill>
                  <a:blip r:embed="rId2"/>
                  <a:stretch>
                    <a:fillRect b="-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Hộp Văn bản 7">
                  <a:extLst>
                    <a:ext uri="{FF2B5EF4-FFF2-40B4-BE49-F238E27FC236}">
                      <a16:creationId xmlns:a16="http://schemas.microsoft.com/office/drawing/2014/main" id="{B082757C-9CFE-EC68-B116-94A33D73FC6C}"/>
                    </a:ext>
                  </a:extLst>
                </p:cNvPr>
                <p:cNvSpPr txBox="1"/>
                <p:nvPr/>
              </p:nvSpPr>
              <p:spPr>
                <a:xfrm>
                  <a:off x="477718" y="3206424"/>
                  <a:ext cx="2463115" cy="7288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𝑄</m:t>
                                </m:r>
                              </m:e>
                            </m:acc>
                          </m:e>
                        </m:d>
                        <m:r>
                          <a:rPr lang="en-US" b="0" i="0" smtClean="0">
                            <a:latin typeface="Cambria Math" panose="02040503050406030204" pitchFamily="18" charset="0"/>
                          </a:rPr>
                          <m:t>= </m:t>
                        </m:r>
                        <m:rad>
                          <m:radPr>
                            <m:degHide m:val="on"/>
                            <m:ctrlPr>
                              <a:rPr lang="en-US" i="1" smtClean="0">
                                <a:latin typeface="Cambria Math" panose="02040503050406030204" pitchFamily="18" charset="0"/>
                              </a:rPr>
                            </m:ctrlPr>
                          </m:radPr>
                          <m:deg/>
                          <m:e>
                            <m:nary>
                              <m:naryPr>
                                <m:chr m:val="∑"/>
                                <m:supHide m:val="on"/>
                                <m:ctrlPr>
                                  <a:rPr lang="en-US" i="1" smtClean="0">
                                    <a:latin typeface="Cambria Math" panose="02040503050406030204" pitchFamily="18" charset="0"/>
                                  </a:rPr>
                                </m:ctrlPr>
                              </m:naryPr>
                              <m:sub>
                                <m:r>
                                  <m:rPr>
                                    <m:sty m:val="p"/>
                                    <m:brk m:alnAt="7"/>
                                  </m:rPr>
                                  <a:rPr lang="en-US" b="0" i="0" smtClean="0">
                                    <a:latin typeface="Cambria Math" panose="02040503050406030204" pitchFamily="18" charset="0"/>
                                  </a:rPr>
                                  <m:t>i</m:t>
                                </m:r>
                              </m:sub>
                              <m:sup/>
                              <m:e>
                                <m:sSubSup>
                                  <m:sSubSupPr>
                                    <m:ctrlPr>
                                      <a:rPr lang="en-US" i="1" smtClean="0">
                                        <a:latin typeface="Cambria Math" panose="02040503050406030204" pitchFamily="18" charset="0"/>
                                      </a:rPr>
                                    </m:ctrlPr>
                                  </m:sSubSupPr>
                                  <m:e>
                                    <m:r>
                                      <m:rPr>
                                        <m:sty m:val="p"/>
                                      </m:rPr>
                                      <a:rPr lang="en-US" b="0" i="0" smtClean="0">
                                        <a:latin typeface="Cambria Math" panose="02040503050406030204" pitchFamily="18" charset="0"/>
                                      </a:rPr>
                                      <m:t>w</m:t>
                                    </m:r>
                                  </m:e>
                                  <m:sub>
                                    <m:r>
                                      <m:rPr>
                                        <m:sty m:val="p"/>
                                      </m:rPr>
                                      <a:rPr lang="en-US" b="0" i="0" smtClean="0">
                                        <a:latin typeface="Cambria Math" panose="02040503050406030204" pitchFamily="18" charset="0"/>
                                      </a:rPr>
                                      <m:t>Q</m:t>
                                    </m:r>
                                    <m:r>
                                      <a:rPr lang="en-US" b="0" i="0" smtClean="0">
                                        <a:latin typeface="Cambria Math" panose="02040503050406030204" pitchFamily="18" charset="0"/>
                                      </a:rPr>
                                      <m:t>,  </m:t>
                                    </m:r>
                                    <m:r>
                                      <m:rPr>
                                        <m:sty m:val="p"/>
                                      </m:rPr>
                                      <a:rPr lang="en-US" b="0" i="0" smtClean="0">
                                        <a:latin typeface="Cambria Math" panose="02040503050406030204" pitchFamily="18" charset="0"/>
                                      </a:rPr>
                                      <m:t>j</m:t>
                                    </m:r>
                                  </m:sub>
                                  <m:sup>
                                    <m:r>
                                      <a:rPr lang="en-US" b="0" i="0" smtClean="0">
                                        <a:latin typeface="Cambria Math" panose="02040503050406030204" pitchFamily="18" charset="0"/>
                                      </a:rPr>
                                      <m:t>2</m:t>
                                    </m:r>
                                  </m:sup>
                                </m:sSubSup>
                              </m:e>
                            </m:nary>
                          </m:e>
                        </m:rad>
                      </m:oMath>
                    </m:oMathPara>
                  </a14:m>
                  <a:endParaRPr lang="en-US"/>
                </a:p>
              </p:txBody>
            </p:sp>
          </mc:Choice>
          <mc:Fallback xmlns="">
            <p:sp>
              <p:nvSpPr>
                <p:cNvPr id="23" name="Hộp Văn bản 22">
                  <a:extLst>
                    <a:ext uri="{FF2B5EF4-FFF2-40B4-BE49-F238E27FC236}">
                      <a16:creationId xmlns:a16="http://schemas.microsoft.com/office/drawing/2014/main" id="{2645E1C8-23AA-EB25-0BEF-7D6E1B225F8C}"/>
                    </a:ext>
                  </a:extLst>
                </p:cNvPr>
                <p:cNvSpPr txBox="1">
                  <a:spLocks noRot="1" noChangeAspect="1" noMove="1" noResize="1" noEditPoints="1" noAdjustHandles="1" noChangeArrowheads="1" noChangeShapeType="1" noTextEdit="1"/>
                </p:cNvSpPr>
                <p:nvPr/>
              </p:nvSpPr>
              <p:spPr>
                <a:xfrm>
                  <a:off x="477718" y="3206424"/>
                  <a:ext cx="2463115" cy="728854"/>
                </a:xfrm>
                <a:prstGeom prst="rect">
                  <a:avLst/>
                </a:prstGeom>
                <a:blipFill>
                  <a:blip r:embed="rId3"/>
                  <a:stretch>
                    <a:fillRect b="-901"/>
                  </a:stretch>
                </a:blipFill>
              </p:spPr>
              <p:txBody>
                <a:bodyPr/>
                <a:lstStyle/>
                <a:p>
                  <a:r>
                    <a:rPr lang="en-US">
                      <a:noFill/>
                    </a:rPr>
                    <a:t> </a:t>
                  </a:r>
                </a:p>
              </p:txBody>
            </p:sp>
          </mc:Fallback>
        </mc:AlternateContent>
      </p:grpSp>
      <p:grpSp>
        <p:nvGrpSpPr>
          <p:cNvPr id="11" name="Nhóm 10">
            <a:extLst>
              <a:ext uri="{FF2B5EF4-FFF2-40B4-BE49-F238E27FC236}">
                <a16:creationId xmlns:a16="http://schemas.microsoft.com/office/drawing/2014/main" id="{8F861DB3-20E5-891D-0C8C-50AF816FA351}"/>
              </a:ext>
            </a:extLst>
          </p:cNvPr>
          <p:cNvGrpSpPr/>
          <p:nvPr/>
        </p:nvGrpSpPr>
        <p:grpSpPr>
          <a:xfrm>
            <a:off x="6985017" y="1580984"/>
            <a:ext cx="1655287" cy="398182"/>
            <a:chOff x="3712048" y="2546785"/>
            <a:chExt cx="1655287" cy="398182"/>
          </a:xfrm>
        </p:grpSpPr>
        <p:sp>
          <p:nvSpPr>
            <p:cNvPr id="12" name="Hình chữ nhật: Góc Tròn 11">
              <a:extLst>
                <a:ext uri="{FF2B5EF4-FFF2-40B4-BE49-F238E27FC236}">
                  <a16:creationId xmlns:a16="http://schemas.microsoft.com/office/drawing/2014/main" id="{C8FB0FEF-8FE4-8F79-C585-C820031D4E3A}"/>
                </a:ext>
              </a:extLst>
            </p:cNvPr>
            <p:cNvSpPr/>
            <p:nvPr/>
          </p:nvSpPr>
          <p:spPr>
            <a:xfrm>
              <a:off x="3712048" y="2546785"/>
              <a:ext cx="1655287" cy="398182"/>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p>
          </p:txBody>
        </p:sp>
        <mc:AlternateContent xmlns:mc="http://schemas.openxmlformats.org/markup-compatibility/2006" xmlns:a14="http://schemas.microsoft.com/office/drawing/2010/main">
          <mc:Choice Requires="a14">
            <p:sp>
              <p:nvSpPr>
                <p:cNvPr id="13" name="Hộp Văn bản 12">
                  <a:extLst>
                    <a:ext uri="{FF2B5EF4-FFF2-40B4-BE49-F238E27FC236}">
                      <a16:creationId xmlns:a16="http://schemas.microsoft.com/office/drawing/2014/main" id="{36DC873C-806A-4CE6-FD9D-98DB0CB69407}"/>
                    </a:ext>
                  </a:extLst>
                </p:cNvPr>
                <p:cNvSpPr txBox="1"/>
                <p:nvPr/>
              </p:nvSpPr>
              <p:spPr>
                <a:xfrm>
                  <a:off x="3712048" y="2558858"/>
                  <a:ext cx="1610751" cy="3511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D</m:t>
                                    </m:r>
                                  </m:e>
                                  <m:sub>
                                    <m:r>
                                      <a:rPr lang="en-US" b="0" i="0" smtClean="0">
                                        <a:latin typeface="Cambria Math" panose="02040503050406030204" pitchFamily="18" charset="0"/>
                                      </a:rPr>
                                      <m:t>1</m:t>
                                    </m:r>
                                  </m:sub>
                                </m:sSub>
                              </m:e>
                            </m:acc>
                          </m:e>
                        </m:d>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7192</m:t>
                        </m:r>
                      </m:oMath>
                    </m:oMathPara>
                  </a14:m>
                  <a:endParaRPr lang="en-US"/>
                </a:p>
              </p:txBody>
            </p:sp>
          </mc:Choice>
          <mc:Fallback xmlns="">
            <p:sp>
              <p:nvSpPr>
                <p:cNvPr id="47" name="Hộp Văn bản 46">
                  <a:extLst>
                    <a:ext uri="{FF2B5EF4-FFF2-40B4-BE49-F238E27FC236}">
                      <a16:creationId xmlns:a16="http://schemas.microsoft.com/office/drawing/2014/main" id="{8B14D5E8-FEAE-3A00-E955-1E9927781E52}"/>
                    </a:ext>
                  </a:extLst>
                </p:cNvPr>
                <p:cNvSpPr txBox="1">
                  <a:spLocks noRot="1" noChangeAspect="1" noMove="1" noResize="1" noEditPoints="1" noAdjustHandles="1" noChangeArrowheads="1" noChangeShapeType="1" noTextEdit="1"/>
                </p:cNvSpPr>
                <p:nvPr/>
              </p:nvSpPr>
              <p:spPr>
                <a:xfrm>
                  <a:off x="3712048" y="2558858"/>
                  <a:ext cx="1610751" cy="351186"/>
                </a:xfrm>
                <a:prstGeom prst="rect">
                  <a:avLst/>
                </a:prstGeom>
                <a:blipFill>
                  <a:blip r:embed="rId5"/>
                  <a:stretch>
                    <a:fillRect/>
                  </a:stretch>
                </a:blipFill>
              </p:spPr>
              <p:txBody>
                <a:bodyPr/>
                <a:lstStyle/>
                <a:p>
                  <a:r>
                    <a:rPr lang="en-US">
                      <a:noFill/>
                    </a:rPr>
                    <a:t> </a:t>
                  </a:r>
                </a:p>
              </p:txBody>
            </p:sp>
          </mc:Fallback>
        </mc:AlternateContent>
      </p:grpSp>
      <p:grpSp>
        <p:nvGrpSpPr>
          <p:cNvPr id="14" name="Nhóm 13">
            <a:extLst>
              <a:ext uri="{FF2B5EF4-FFF2-40B4-BE49-F238E27FC236}">
                <a16:creationId xmlns:a16="http://schemas.microsoft.com/office/drawing/2014/main" id="{C115EFB7-1F6A-D288-2EB8-A40367A86F75}"/>
              </a:ext>
            </a:extLst>
          </p:cNvPr>
          <p:cNvGrpSpPr/>
          <p:nvPr/>
        </p:nvGrpSpPr>
        <p:grpSpPr>
          <a:xfrm>
            <a:off x="6995058" y="2233917"/>
            <a:ext cx="1655287" cy="398182"/>
            <a:chOff x="3722089" y="3199718"/>
            <a:chExt cx="1655287" cy="398182"/>
          </a:xfrm>
        </p:grpSpPr>
        <p:sp>
          <p:nvSpPr>
            <p:cNvPr id="15" name="Hình chữ nhật: Góc Tròn 14">
              <a:extLst>
                <a:ext uri="{FF2B5EF4-FFF2-40B4-BE49-F238E27FC236}">
                  <a16:creationId xmlns:a16="http://schemas.microsoft.com/office/drawing/2014/main" id="{8A366CF9-EA33-52B6-E0AD-010426A5C540}"/>
                </a:ext>
              </a:extLst>
            </p:cNvPr>
            <p:cNvSpPr/>
            <p:nvPr/>
          </p:nvSpPr>
          <p:spPr>
            <a:xfrm>
              <a:off x="3722089" y="3199718"/>
              <a:ext cx="1655287" cy="398182"/>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p>
          </p:txBody>
        </p:sp>
        <mc:AlternateContent xmlns:mc="http://schemas.openxmlformats.org/markup-compatibility/2006" xmlns:a14="http://schemas.microsoft.com/office/drawing/2010/main">
          <mc:Choice Requires="a14">
            <p:sp>
              <p:nvSpPr>
                <p:cNvPr id="16" name="Hộp Văn bản 15">
                  <a:extLst>
                    <a:ext uri="{FF2B5EF4-FFF2-40B4-BE49-F238E27FC236}">
                      <a16:creationId xmlns:a16="http://schemas.microsoft.com/office/drawing/2014/main" id="{389F34AF-6269-DF09-13F1-4D28792427E2}"/>
                    </a:ext>
                  </a:extLst>
                </p:cNvPr>
                <p:cNvSpPr txBox="1"/>
                <p:nvPr/>
              </p:nvSpPr>
              <p:spPr>
                <a:xfrm>
                  <a:off x="3744356" y="3211791"/>
                  <a:ext cx="1610751" cy="3511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D</m:t>
                                    </m:r>
                                  </m:e>
                                  <m:sub>
                                    <m:r>
                                      <a:rPr lang="en-US" b="0" i="0" smtClean="0">
                                        <a:latin typeface="Cambria Math" panose="02040503050406030204" pitchFamily="18" charset="0"/>
                                      </a:rPr>
                                      <m:t>2</m:t>
                                    </m:r>
                                  </m:sub>
                                </m:sSub>
                              </m:e>
                            </m:acc>
                          </m:e>
                        </m:d>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0955</m:t>
                        </m:r>
                      </m:oMath>
                    </m:oMathPara>
                  </a14:m>
                  <a:endParaRPr lang="en-US"/>
                </a:p>
              </p:txBody>
            </p:sp>
          </mc:Choice>
          <mc:Fallback xmlns="">
            <p:sp>
              <p:nvSpPr>
                <p:cNvPr id="48" name="Hộp Văn bản 47">
                  <a:extLst>
                    <a:ext uri="{FF2B5EF4-FFF2-40B4-BE49-F238E27FC236}">
                      <a16:creationId xmlns:a16="http://schemas.microsoft.com/office/drawing/2014/main" id="{ED37BAB8-97DA-014F-1B67-D240C8714AD9}"/>
                    </a:ext>
                  </a:extLst>
                </p:cNvPr>
                <p:cNvSpPr txBox="1">
                  <a:spLocks noRot="1" noChangeAspect="1" noMove="1" noResize="1" noEditPoints="1" noAdjustHandles="1" noChangeArrowheads="1" noChangeShapeType="1" noTextEdit="1"/>
                </p:cNvSpPr>
                <p:nvPr/>
              </p:nvSpPr>
              <p:spPr>
                <a:xfrm>
                  <a:off x="3744356" y="3211791"/>
                  <a:ext cx="1610751" cy="351186"/>
                </a:xfrm>
                <a:prstGeom prst="rect">
                  <a:avLst/>
                </a:prstGeom>
                <a:blipFill>
                  <a:blip r:embed="rId6"/>
                  <a:stretch>
                    <a:fillRect/>
                  </a:stretch>
                </a:blipFill>
              </p:spPr>
              <p:txBody>
                <a:bodyPr/>
                <a:lstStyle/>
                <a:p>
                  <a:r>
                    <a:rPr lang="en-US">
                      <a:noFill/>
                    </a:rPr>
                    <a:t> </a:t>
                  </a:r>
                </a:p>
              </p:txBody>
            </p:sp>
          </mc:Fallback>
        </mc:AlternateContent>
      </p:grpSp>
      <p:grpSp>
        <p:nvGrpSpPr>
          <p:cNvPr id="17" name="Nhóm 16">
            <a:extLst>
              <a:ext uri="{FF2B5EF4-FFF2-40B4-BE49-F238E27FC236}">
                <a16:creationId xmlns:a16="http://schemas.microsoft.com/office/drawing/2014/main" id="{1DF121D3-8371-59BE-F5E5-6F332F81DD11}"/>
              </a:ext>
            </a:extLst>
          </p:cNvPr>
          <p:cNvGrpSpPr/>
          <p:nvPr/>
        </p:nvGrpSpPr>
        <p:grpSpPr>
          <a:xfrm>
            <a:off x="7017325" y="2912428"/>
            <a:ext cx="1655287" cy="398182"/>
            <a:chOff x="3744356" y="3878229"/>
            <a:chExt cx="1655287" cy="398182"/>
          </a:xfrm>
        </p:grpSpPr>
        <p:sp>
          <p:nvSpPr>
            <p:cNvPr id="18" name="Hình chữ nhật: Góc Tròn 17">
              <a:extLst>
                <a:ext uri="{FF2B5EF4-FFF2-40B4-BE49-F238E27FC236}">
                  <a16:creationId xmlns:a16="http://schemas.microsoft.com/office/drawing/2014/main" id="{24480E77-A060-D594-B4C4-2E43283FEB09}"/>
                </a:ext>
              </a:extLst>
            </p:cNvPr>
            <p:cNvSpPr/>
            <p:nvPr/>
          </p:nvSpPr>
          <p:spPr>
            <a:xfrm>
              <a:off x="3744356" y="3878229"/>
              <a:ext cx="1655287" cy="398182"/>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p>
          </p:txBody>
        </p:sp>
        <mc:AlternateContent xmlns:mc="http://schemas.openxmlformats.org/markup-compatibility/2006" xmlns:a14="http://schemas.microsoft.com/office/drawing/2010/main">
          <mc:Choice Requires="a14">
            <p:sp>
              <p:nvSpPr>
                <p:cNvPr id="19" name="Hộp Văn bản 18">
                  <a:extLst>
                    <a:ext uri="{FF2B5EF4-FFF2-40B4-BE49-F238E27FC236}">
                      <a16:creationId xmlns:a16="http://schemas.microsoft.com/office/drawing/2014/main" id="{B2CCB8F6-E252-724E-C3E7-7076F3ED8B7C}"/>
                    </a:ext>
                  </a:extLst>
                </p:cNvPr>
                <p:cNvSpPr txBox="1"/>
                <p:nvPr/>
              </p:nvSpPr>
              <p:spPr>
                <a:xfrm>
                  <a:off x="3744356" y="3884507"/>
                  <a:ext cx="1610751" cy="3511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D</m:t>
                                    </m:r>
                                  </m:e>
                                  <m:sub>
                                    <m:r>
                                      <a:rPr lang="en-US" b="0" i="0" smtClean="0">
                                        <a:latin typeface="Cambria Math" panose="02040503050406030204" pitchFamily="18" charset="0"/>
                                      </a:rPr>
                                      <m:t>3</m:t>
                                    </m:r>
                                  </m:sub>
                                </m:sSub>
                              </m:e>
                            </m:acc>
                          </m:e>
                        </m:d>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3522</m:t>
                        </m:r>
                      </m:oMath>
                    </m:oMathPara>
                  </a14:m>
                  <a:endParaRPr lang="en-US"/>
                </a:p>
              </p:txBody>
            </p:sp>
          </mc:Choice>
          <mc:Fallback xmlns="">
            <p:sp>
              <p:nvSpPr>
                <p:cNvPr id="52" name="Hộp Văn bản 51">
                  <a:extLst>
                    <a:ext uri="{FF2B5EF4-FFF2-40B4-BE49-F238E27FC236}">
                      <a16:creationId xmlns:a16="http://schemas.microsoft.com/office/drawing/2014/main" id="{E20BAD08-B268-BA53-4666-1A69D1DF7834}"/>
                    </a:ext>
                  </a:extLst>
                </p:cNvPr>
                <p:cNvSpPr txBox="1">
                  <a:spLocks noRot="1" noChangeAspect="1" noMove="1" noResize="1" noEditPoints="1" noAdjustHandles="1" noChangeArrowheads="1" noChangeShapeType="1" noTextEdit="1"/>
                </p:cNvSpPr>
                <p:nvPr/>
              </p:nvSpPr>
              <p:spPr>
                <a:xfrm>
                  <a:off x="3744356" y="3884507"/>
                  <a:ext cx="1610751" cy="351186"/>
                </a:xfrm>
                <a:prstGeom prst="rect">
                  <a:avLst/>
                </a:prstGeom>
                <a:blipFill>
                  <a:blip r:embed="rId7"/>
                  <a:stretch>
                    <a:fillRect/>
                  </a:stretch>
                </a:blipFill>
              </p:spPr>
              <p:txBody>
                <a:bodyPr/>
                <a:lstStyle/>
                <a:p>
                  <a:r>
                    <a:rPr lang="en-US">
                      <a:noFill/>
                    </a:rPr>
                    <a:t> </a:t>
                  </a:r>
                </a:p>
              </p:txBody>
            </p:sp>
          </mc:Fallback>
        </mc:AlternateContent>
      </p:grpSp>
      <p:grpSp>
        <p:nvGrpSpPr>
          <p:cNvPr id="20" name="Nhóm 19">
            <a:extLst>
              <a:ext uri="{FF2B5EF4-FFF2-40B4-BE49-F238E27FC236}">
                <a16:creationId xmlns:a16="http://schemas.microsoft.com/office/drawing/2014/main" id="{E67C755F-A7E6-8C0F-3284-6184C19FCCB7}"/>
              </a:ext>
            </a:extLst>
          </p:cNvPr>
          <p:cNvGrpSpPr/>
          <p:nvPr/>
        </p:nvGrpSpPr>
        <p:grpSpPr>
          <a:xfrm>
            <a:off x="7036105" y="3585549"/>
            <a:ext cx="1655287" cy="398182"/>
            <a:chOff x="3763136" y="4551350"/>
            <a:chExt cx="1655287" cy="398182"/>
          </a:xfrm>
        </p:grpSpPr>
        <p:sp>
          <p:nvSpPr>
            <p:cNvPr id="21" name="Hình chữ nhật: Góc Tròn 20">
              <a:extLst>
                <a:ext uri="{FF2B5EF4-FFF2-40B4-BE49-F238E27FC236}">
                  <a16:creationId xmlns:a16="http://schemas.microsoft.com/office/drawing/2014/main" id="{3B2A4EE5-9676-2DAB-2DF8-09765D8D3BF1}"/>
                </a:ext>
              </a:extLst>
            </p:cNvPr>
            <p:cNvSpPr/>
            <p:nvPr/>
          </p:nvSpPr>
          <p:spPr>
            <a:xfrm>
              <a:off x="3763136" y="4551350"/>
              <a:ext cx="1655287" cy="398182"/>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p>
          </p:txBody>
        </p:sp>
        <mc:AlternateContent xmlns:mc="http://schemas.openxmlformats.org/markup-compatibility/2006" xmlns:a14="http://schemas.microsoft.com/office/drawing/2010/main">
          <mc:Choice Requires="a14">
            <p:sp>
              <p:nvSpPr>
                <p:cNvPr id="22" name="Hộp Văn bản 21">
                  <a:extLst>
                    <a:ext uri="{FF2B5EF4-FFF2-40B4-BE49-F238E27FC236}">
                      <a16:creationId xmlns:a16="http://schemas.microsoft.com/office/drawing/2014/main" id="{E31343AA-63E1-0D46-7482-76ECFD47233A}"/>
                    </a:ext>
                  </a:extLst>
                </p:cNvPr>
                <p:cNvSpPr txBox="1"/>
                <p:nvPr/>
              </p:nvSpPr>
              <p:spPr>
                <a:xfrm>
                  <a:off x="3788892" y="4565555"/>
                  <a:ext cx="1610751" cy="3525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𝑄</m:t>
                                </m:r>
                              </m:e>
                            </m:acc>
                          </m:e>
                        </m:d>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5382</m:t>
                        </m:r>
                      </m:oMath>
                    </m:oMathPara>
                  </a14:m>
                  <a:endParaRPr lang="en-US"/>
                </a:p>
              </p:txBody>
            </p:sp>
          </mc:Choice>
          <mc:Fallback xmlns="">
            <p:sp>
              <p:nvSpPr>
                <p:cNvPr id="53" name="Hộp Văn bản 52">
                  <a:extLst>
                    <a:ext uri="{FF2B5EF4-FFF2-40B4-BE49-F238E27FC236}">
                      <a16:creationId xmlns:a16="http://schemas.microsoft.com/office/drawing/2014/main" id="{69E3F0BC-E496-45ED-46CB-5CB251628CA2}"/>
                    </a:ext>
                  </a:extLst>
                </p:cNvPr>
                <p:cNvSpPr txBox="1">
                  <a:spLocks noRot="1" noChangeAspect="1" noMove="1" noResize="1" noEditPoints="1" noAdjustHandles="1" noChangeArrowheads="1" noChangeShapeType="1" noTextEdit="1"/>
                </p:cNvSpPr>
                <p:nvPr/>
              </p:nvSpPr>
              <p:spPr>
                <a:xfrm>
                  <a:off x="3788892" y="4565555"/>
                  <a:ext cx="1610751" cy="352597"/>
                </a:xfrm>
                <a:prstGeom prst="rect">
                  <a:avLst/>
                </a:prstGeom>
                <a:blipFill>
                  <a:blip r:embed="rId8"/>
                  <a:stretch>
                    <a:fillRect b="-1724"/>
                  </a:stretch>
                </a:blipFill>
              </p:spPr>
              <p:txBody>
                <a:bodyPr/>
                <a:lstStyle/>
                <a:p>
                  <a:r>
                    <a:rPr lang="en-US">
                      <a:noFill/>
                    </a:rPr>
                    <a:t> </a:t>
                  </a:r>
                </a:p>
              </p:txBody>
            </p:sp>
          </mc:Fallback>
        </mc:AlternateContent>
      </p:grpSp>
      <p:cxnSp>
        <p:nvCxnSpPr>
          <p:cNvPr id="23" name="Đường kết nối Mũi tên Thẳng 22">
            <a:extLst>
              <a:ext uri="{FF2B5EF4-FFF2-40B4-BE49-F238E27FC236}">
                <a16:creationId xmlns:a16="http://schemas.microsoft.com/office/drawing/2014/main" id="{8755205B-873F-4DE7-2585-0A899AB2F817}"/>
              </a:ext>
            </a:extLst>
          </p:cNvPr>
          <p:cNvCxnSpPr>
            <a:cxnSpLocks/>
          </p:cNvCxnSpPr>
          <p:nvPr/>
        </p:nvCxnSpPr>
        <p:spPr>
          <a:xfrm flipV="1">
            <a:off x="6442854" y="1835685"/>
            <a:ext cx="504603" cy="10778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Đường kết nối Mũi tên Thẳng 23">
            <a:extLst>
              <a:ext uri="{FF2B5EF4-FFF2-40B4-BE49-F238E27FC236}">
                <a16:creationId xmlns:a16="http://schemas.microsoft.com/office/drawing/2014/main" id="{CD96EB76-EB81-FF04-EA1D-E72BE5722CD0}"/>
              </a:ext>
            </a:extLst>
          </p:cNvPr>
          <p:cNvCxnSpPr>
            <a:cxnSpLocks/>
          </p:cNvCxnSpPr>
          <p:nvPr/>
        </p:nvCxnSpPr>
        <p:spPr>
          <a:xfrm flipV="1">
            <a:off x="6452797" y="2500043"/>
            <a:ext cx="504701" cy="4125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Đường kết nối Mũi tên Thẳng 25">
            <a:extLst>
              <a:ext uri="{FF2B5EF4-FFF2-40B4-BE49-F238E27FC236}">
                <a16:creationId xmlns:a16="http://schemas.microsoft.com/office/drawing/2014/main" id="{2FE3CFE9-6119-7EF6-1DAB-97DCDECEB885}"/>
              </a:ext>
            </a:extLst>
          </p:cNvPr>
          <p:cNvCxnSpPr>
            <a:cxnSpLocks/>
          </p:cNvCxnSpPr>
          <p:nvPr/>
        </p:nvCxnSpPr>
        <p:spPr>
          <a:xfrm>
            <a:off x="6452797" y="2925652"/>
            <a:ext cx="545748" cy="9260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Đường kết nối Mũi tên Thẳng 26">
            <a:extLst>
              <a:ext uri="{FF2B5EF4-FFF2-40B4-BE49-F238E27FC236}">
                <a16:creationId xmlns:a16="http://schemas.microsoft.com/office/drawing/2014/main" id="{532FB1B0-F3FF-6D43-3EAA-855077EF4FEE}"/>
              </a:ext>
            </a:extLst>
          </p:cNvPr>
          <p:cNvCxnSpPr>
            <a:cxnSpLocks/>
          </p:cNvCxnSpPr>
          <p:nvPr/>
        </p:nvCxnSpPr>
        <p:spPr>
          <a:xfrm>
            <a:off x="6444530" y="2910968"/>
            <a:ext cx="535235" cy="2503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Đường nối Thẳng 39">
            <a:extLst>
              <a:ext uri="{FF2B5EF4-FFF2-40B4-BE49-F238E27FC236}">
                <a16:creationId xmlns:a16="http://schemas.microsoft.com/office/drawing/2014/main" id="{FF6B5C20-7AC9-0E56-1FE1-CBBBC75CBEEF}"/>
              </a:ext>
            </a:extLst>
          </p:cNvPr>
          <p:cNvCxnSpPr>
            <a:cxnSpLocks/>
            <a:stCxn id="35" idx="3"/>
            <a:endCxn id="9" idx="1"/>
          </p:cNvCxnSpPr>
          <p:nvPr/>
        </p:nvCxnSpPr>
        <p:spPr>
          <a:xfrm>
            <a:off x="3522248" y="1833919"/>
            <a:ext cx="609123" cy="1077049"/>
          </a:xfrm>
          <a:prstGeom prst="line">
            <a:avLst/>
          </a:prstGeom>
        </p:spPr>
        <p:style>
          <a:lnRef idx="1">
            <a:schemeClr val="dk1"/>
          </a:lnRef>
          <a:fillRef idx="0">
            <a:schemeClr val="dk1"/>
          </a:fillRef>
          <a:effectRef idx="0">
            <a:schemeClr val="dk1"/>
          </a:effectRef>
          <a:fontRef idx="minor">
            <a:schemeClr val="tx1"/>
          </a:fontRef>
        </p:style>
      </p:cxnSp>
      <p:cxnSp>
        <p:nvCxnSpPr>
          <p:cNvPr id="41" name="Đường nối Thẳng 40">
            <a:extLst>
              <a:ext uri="{FF2B5EF4-FFF2-40B4-BE49-F238E27FC236}">
                <a16:creationId xmlns:a16="http://schemas.microsoft.com/office/drawing/2014/main" id="{DCB35F5B-E65C-9985-5739-8BC52166E1CF}"/>
              </a:ext>
            </a:extLst>
          </p:cNvPr>
          <p:cNvCxnSpPr>
            <a:cxnSpLocks/>
            <a:stCxn id="38" idx="3"/>
            <a:endCxn id="9" idx="1"/>
          </p:cNvCxnSpPr>
          <p:nvPr/>
        </p:nvCxnSpPr>
        <p:spPr>
          <a:xfrm flipV="1">
            <a:off x="3517323" y="2910968"/>
            <a:ext cx="614048" cy="892891"/>
          </a:xfrm>
          <a:prstGeom prst="line">
            <a:avLst/>
          </a:prstGeom>
        </p:spPr>
        <p:style>
          <a:lnRef idx="1">
            <a:schemeClr val="dk1"/>
          </a:lnRef>
          <a:fillRef idx="0">
            <a:schemeClr val="dk1"/>
          </a:fillRef>
          <a:effectRef idx="0">
            <a:schemeClr val="dk1"/>
          </a:effectRef>
          <a:fontRef idx="minor">
            <a:schemeClr val="tx1"/>
          </a:fontRef>
        </p:style>
      </p:cxnSp>
      <p:cxnSp>
        <p:nvCxnSpPr>
          <p:cNvPr id="43" name="Đường nối Thẳng 42">
            <a:extLst>
              <a:ext uri="{FF2B5EF4-FFF2-40B4-BE49-F238E27FC236}">
                <a16:creationId xmlns:a16="http://schemas.microsoft.com/office/drawing/2014/main" id="{C4DF8723-205A-4873-9AA4-22CE00B3EEB4}"/>
              </a:ext>
            </a:extLst>
          </p:cNvPr>
          <p:cNvCxnSpPr>
            <a:cxnSpLocks/>
            <a:stCxn id="36" idx="3"/>
            <a:endCxn id="9" idx="1"/>
          </p:cNvCxnSpPr>
          <p:nvPr/>
        </p:nvCxnSpPr>
        <p:spPr>
          <a:xfrm>
            <a:off x="3517323" y="2496809"/>
            <a:ext cx="614048" cy="414159"/>
          </a:xfrm>
          <a:prstGeom prst="line">
            <a:avLst/>
          </a:prstGeom>
        </p:spPr>
        <p:style>
          <a:lnRef idx="1">
            <a:schemeClr val="dk1"/>
          </a:lnRef>
          <a:fillRef idx="0">
            <a:schemeClr val="dk1"/>
          </a:fillRef>
          <a:effectRef idx="0">
            <a:schemeClr val="dk1"/>
          </a:effectRef>
          <a:fontRef idx="minor">
            <a:schemeClr val="tx1"/>
          </a:fontRef>
        </p:style>
      </p:cxnSp>
      <p:cxnSp>
        <p:nvCxnSpPr>
          <p:cNvPr id="45" name="Đường nối Thẳng 44">
            <a:extLst>
              <a:ext uri="{FF2B5EF4-FFF2-40B4-BE49-F238E27FC236}">
                <a16:creationId xmlns:a16="http://schemas.microsoft.com/office/drawing/2014/main" id="{76B197AE-B88C-5D79-D495-995FAA67DA31}"/>
              </a:ext>
            </a:extLst>
          </p:cNvPr>
          <p:cNvCxnSpPr>
            <a:cxnSpLocks/>
            <a:stCxn id="37" idx="3"/>
            <a:endCxn id="9" idx="1"/>
          </p:cNvCxnSpPr>
          <p:nvPr/>
        </p:nvCxnSpPr>
        <p:spPr>
          <a:xfrm flipV="1">
            <a:off x="3517323" y="2910968"/>
            <a:ext cx="614048" cy="211843"/>
          </a:xfrm>
          <a:prstGeom prst="line">
            <a:avLst/>
          </a:prstGeom>
        </p:spPr>
        <p:style>
          <a:lnRef idx="1">
            <a:schemeClr val="dk1"/>
          </a:lnRef>
          <a:fillRef idx="0">
            <a:schemeClr val="dk1"/>
          </a:fillRef>
          <a:effectRef idx="0">
            <a:schemeClr val="dk1"/>
          </a:effectRef>
          <a:fontRef idx="minor">
            <a:schemeClr val="tx1"/>
          </a:fontRef>
        </p:style>
      </p:cxnSp>
      <p:sp>
        <p:nvSpPr>
          <p:cNvPr id="48" name="Hộp Văn bản 47">
            <a:extLst>
              <a:ext uri="{FF2B5EF4-FFF2-40B4-BE49-F238E27FC236}">
                <a16:creationId xmlns:a16="http://schemas.microsoft.com/office/drawing/2014/main" id="{3DB944F4-BE9B-123A-393F-7B54412ED4B2}"/>
              </a:ext>
            </a:extLst>
          </p:cNvPr>
          <p:cNvSpPr txBox="1"/>
          <p:nvPr/>
        </p:nvSpPr>
        <p:spPr>
          <a:xfrm>
            <a:off x="2422361" y="4589185"/>
            <a:ext cx="45719" cy="307777"/>
          </a:xfrm>
          <a:prstGeom prst="rect">
            <a:avLst/>
          </a:prstGeom>
          <a:noFill/>
        </p:spPr>
        <p:txBody>
          <a:bodyPr wrap="square" rtlCol="0">
            <a:spAutoFit/>
          </a:bodyPr>
          <a:lstStyle/>
          <a:p>
            <a:endParaRPr lang="en-US"/>
          </a:p>
        </p:txBody>
      </p:sp>
      <p:grpSp>
        <p:nvGrpSpPr>
          <p:cNvPr id="31" name="Nhóm 30">
            <a:extLst>
              <a:ext uri="{FF2B5EF4-FFF2-40B4-BE49-F238E27FC236}">
                <a16:creationId xmlns:a16="http://schemas.microsoft.com/office/drawing/2014/main" id="{00E9B034-035C-2B80-9B48-089CABDA5AA9}"/>
              </a:ext>
            </a:extLst>
          </p:cNvPr>
          <p:cNvGrpSpPr/>
          <p:nvPr/>
        </p:nvGrpSpPr>
        <p:grpSpPr>
          <a:xfrm>
            <a:off x="244653" y="1629814"/>
            <a:ext cx="3277595" cy="2378149"/>
            <a:chOff x="244653" y="1629814"/>
            <a:chExt cx="3277595" cy="2378149"/>
          </a:xfrm>
        </p:grpSpPr>
        <p:sp>
          <p:nvSpPr>
            <p:cNvPr id="35" name="Hình chữ nhật: Góc Tròn 34">
              <a:extLst>
                <a:ext uri="{FF2B5EF4-FFF2-40B4-BE49-F238E27FC236}">
                  <a16:creationId xmlns:a16="http://schemas.microsoft.com/office/drawing/2014/main" id="{0B9BA72D-FB70-F80B-4554-E04970AC0E3D}"/>
                </a:ext>
              </a:extLst>
            </p:cNvPr>
            <p:cNvSpPr/>
            <p:nvPr/>
          </p:nvSpPr>
          <p:spPr>
            <a:xfrm>
              <a:off x="260487" y="1629814"/>
              <a:ext cx="3261761" cy="408209"/>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p>
          </p:txBody>
        </p:sp>
        <p:sp>
          <p:nvSpPr>
            <p:cNvPr id="36" name="Hình chữ nhật: Góc Tròn 35">
              <a:extLst>
                <a:ext uri="{FF2B5EF4-FFF2-40B4-BE49-F238E27FC236}">
                  <a16:creationId xmlns:a16="http://schemas.microsoft.com/office/drawing/2014/main" id="{03CAAE2A-AA78-7FF7-85B3-3FFCE7638E73}"/>
                </a:ext>
              </a:extLst>
            </p:cNvPr>
            <p:cNvSpPr/>
            <p:nvPr/>
          </p:nvSpPr>
          <p:spPr>
            <a:xfrm>
              <a:off x="260488" y="2292704"/>
              <a:ext cx="3256835" cy="408209"/>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p>
          </p:txBody>
        </p:sp>
        <p:sp>
          <p:nvSpPr>
            <p:cNvPr id="37" name="Hình chữ nhật: Góc Tròn 36">
              <a:extLst>
                <a:ext uri="{FF2B5EF4-FFF2-40B4-BE49-F238E27FC236}">
                  <a16:creationId xmlns:a16="http://schemas.microsoft.com/office/drawing/2014/main" id="{57251C82-780D-5228-16EC-3BE444402030}"/>
                </a:ext>
              </a:extLst>
            </p:cNvPr>
            <p:cNvSpPr/>
            <p:nvPr/>
          </p:nvSpPr>
          <p:spPr>
            <a:xfrm>
              <a:off x="260488" y="2918706"/>
              <a:ext cx="3256835" cy="408209"/>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p>
          </p:txBody>
        </p:sp>
        <p:sp>
          <p:nvSpPr>
            <p:cNvPr id="38" name="Hình chữ nhật: Góc Tròn 37">
              <a:extLst>
                <a:ext uri="{FF2B5EF4-FFF2-40B4-BE49-F238E27FC236}">
                  <a16:creationId xmlns:a16="http://schemas.microsoft.com/office/drawing/2014/main" id="{4ECA3A78-571F-B972-199D-1B65B4DD9C1E}"/>
                </a:ext>
              </a:extLst>
            </p:cNvPr>
            <p:cNvSpPr/>
            <p:nvPr/>
          </p:nvSpPr>
          <p:spPr>
            <a:xfrm>
              <a:off x="260489" y="3599754"/>
              <a:ext cx="3256834" cy="408209"/>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p>
          </p:txBody>
        </p:sp>
        <p:pic>
          <p:nvPicPr>
            <p:cNvPr id="70" name="Hình ảnh 69">
              <a:extLst>
                <a:ext uri="{FF2B5EF4-FFF2-40B4-BE49-F238E27FC236}">
                  <a16:creationId xmlns:a16="http://schemas.microsoft.com/office/drawing/2014/main" id="{3B1F8EEC-4AC6-4652-A370-04B9BA84FF30}"/>
                </a:ext>
              </a:extLst>
            </p:cNvPr>
            <p:cNvPicPr>
              <a:picLocks noChangeAspect="1"/>
            </p:cNvPicPr>
            <p:nvPr/>
          </p:nvPicPr>
          <p:blipFill>
            <a:blip r:embed="rId9"/>
            <a:stretch>
              <a:fillRect/>
            </a:stretch>
          </p:blipFill>
          <p:spPr>
            <a:xfrm>
              <a:off x="308331" y="3657243"/>
              <a:ext cx="3161148" cy="293229"/>
            </a:xfrm>
            <a:prstGeom prst="rect">
              <a:avLst/>
            </a:prstGeom>
          </p:spPr>
        </p:pic>
        <p:pic>
          <p:nvPicPr>
            <p:cNvPr id="72" name="Hình ảnh 71">
              <a:extLst>
                <a:ext uri="{FF2B5EF4-FFF2-40B4-BE49-F238E27FC236}">
                  <a16:creationId xmlns:a16="http://schemas.microsoft.com/office/drawing/2014/main" id="{E5585D48-8095-06F4-0233-74F4D21B9D34}"/>
                </a:ext>
              </a:extLst>
            </p:cNvPr>
            <p:cNvPicPr>
              <a:picLocks noChangeAspect="1"/>
            </p:cNvPicPr>
            <p:nvPr/>
          </p:nvPicPr>
          <p:blipFill>
            <a:blip r:embed="rId10"/>
            <a:stretch>
              <a:fillRect/>
            </a:stretch>
          </p:blipFill>
          <p:spPr>
            <a:xfrm>
              <a:off x="245653" y="1708998"/>
              <a:ext cx="3271669" cy="266723"/>
            </a:xfrm>
            <a:prstGeom prst="rect">
              <a:avLst/>
            </a:prstGeom>
          </p:spPr>
        </p:pic>
        <p:pic>
          <p:nvPicPr>
            <p:cNvPr id="74" name="Hình ảnh 73">
              <a:extLst>
                <a:ext uri="{FF2B5EF4-FFF2-40B4-BE49-F238E27FC236}">
                  <a16:creationId xmlns:a16="http://schemas.microsoft.com/office/drawing/2014/main" id="{B68B399C-E5BD-F917-B7A8-78A7771D644E}"/>
                </a:ext>
              </a:extLst>
            </p:cNvPr>
            <p:cNvPicPr>
              <a:picLocks noChangeAspect="1"/>
            </p:cNvPicPr>
            <p:nvPr/>
          </p:nvPicPr>
          <p:blipFill>
            <a:blip r:embed="rId11"/>
            <a:stretch>
              <a:fillRect/>
            </a:stretch>
          </p:blipFill>
          <p:spPr>
            <a:xfrm>
              <a:off x="248184" y="2344940"/>
              <a:ext cx="3270816" cy="274344"/>
            </a:xfrm>
            <a:prstGeom prst="rect">
              <a:avLst/>
            </a:prstGeom>
          </p:spPr>
        </p:pic>
        <p:pic>
          <p:nvPicPr>
            <p:cNvPr id="76" name="Hình ảnh 75">
              <a:extLst>
                <a:ext uri="{FF2B5EF4-FFF2-40B4-BE49-F238E27FC236}">
                  <a16:creationId xmlns:a16="http://schemas.microsoft.com/office/drawing/2014/main" id="{19CD58DB-CD57-9704-8F70-A6E2F11DBE6C}"/>
                </a:ext>
              </a:extLst>
            </p:cNvPr>
            <p:cNvPicPr>
              <a:picLocks noChangeAspect="1"/>
            </p:cNvPicPr>
            <p:nvPr/>
          </p:nvPicPr>
          <p:blipFill>
            <a:blip r:embed="rId12"/>
            <a:stretch>
              <a:fillRect/>
            </a:stretch>
          </p:blipFill>
          <p:spPr>
            <a:xfrm>
              <a:off x="244653" y="2997101"/>
              <a:ext cx="3267746" cy="266723"/>
            </a:xfrm>
            <a:prstGeom prst="rect">
              <a:avLst/>
            </a:prstGeom>
          </p:spPr>
        </p:pic>
      </p:grpSp>
    </p:spTree>
    <p:extLst>
      <p:ext uri="{BB962C8B-B14F-4D97-AF65-F5344CB8AC3E}">
        <p14:creationId xmlns:p14="http://schemas.microsoft.com/office/powerpoint/2010/main" val="417407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nodePh="1">
                                  <p:stCondLst>
                                    <p:cond delay="0"/>
                                  </p:stCondLst>
                                  <p:endCondLst>
                                    <p:cond evt="begin" delay="0">
                                      <p:tn val="5"/>
                                    </p:cond>
                                  </p:endCondLst>
                                  <p:childTnLst>
                                    <p:set>
                                      <p:cBhvr>
                                        <p:cTn id="6" dur="1" fill="hold">
                                          <p:stCondLst>
                                            <p:cond delay="0"/>
                                          </p:stCondLst>
                                        </p:cTn>
                                        <p:tgtEl>
                                          <p:spTgt spid="48"/>
                                        </p:tgtEl>
                                        <p:attrNameLst>
                                          <p:attrName>style.visibility</p:attrName>
                                        </p:attrNameLst>
                                      </p:cBhvr>
                                      <p:to>
                                        <p:strVal val="visible"/>
                                      </p:to>
                                    </p:set>
                                    <p:animEffect transition="in" filter="fade">
                                      <p:cBhvr>
                                        <p:cTn id="7" dur="2000"/>
                                        <p:tgtEl>
                                          <p:spTgt spid="48"/>
                                        </p:tgtEl>
                                      </p:cBhvr>
                                    </p:animEffect>
                                    <p:anim calcmode="lin" valueType="num">
                                      <p:cBhvr>
                                        <p:cTn id="8" dur="2000" fill="hold"/>
                                        <p:tgtEl>
                                          <p:spTgt spid="48"/>
                                        </p:tgtEl>
                                        <p:attrNameLst>
                                          <p:attrName>ppt_w</p:attrName>
                                        </p:attrNameLst>
                                      </p:cBhvr>
                                      <p:tavLst>
                                        <p:tav tm="0" fmla="#ppt_w*sin(2.5*pi*$)">
                                          <p:val>
                                            <p:fltVal val="0"/>
                                          </p:val>
                                        </p:tav>
                                        <p:tav tm="100000">
                                          <p:val>
                                            <p:fltVal val="1"/>
                                          </p:val>
                                        </p:tav>
                                      </p:tavLst>
                                    </p:anim>
                                    <p:anim calcmode="lin" valueType="num">
                                      <p:cBhvr>
                                        <p:cTn id="9" dur="2000" fill="hold"/>
                                        <p:tgtEl>
                                          <p:spTgt spid="48"/>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500"/>
                                        <p:tgtEl>
                                          <p:spTgt spid="40"/>
                                        </p:tgtEl>
                                      </p:cBhvr>
                                    </p:animEffect>
                                  </p:childTnLst>
                                </p:cTn>
                              </p:par>
                              <p:par>
                                <p:cTn id="15" presetID="10"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childTnLst>
                                </p:cTn>
                              </p:par>
                              <p:par>
                                <p:cTn id="18" presetID="10" presetClass="entr" presetSubtype="0" fill="hold" nodeType="with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500"/>
                                        <p:tgtEl>
                                          <p:spTgt spid="45"/>
                                        </p:tgtEl>
                                      </p:cBhvr>
                                    </p:animEffect>
                                  </p:childTnLst>
                                </p:cTn>
                              </p:par>
                              <p:par>
                                <p:cTn id="21" presetID="10"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circle(in)">
                                      <p:cBhvr>
                                        <p:cTn id="33" dur="2000"/>
                                        <p:tgtEl>
                                          <p:spTgt spid="27"/>
                                        </p:tgtEl>
                                      </p:cBhvr>
                                    </p:animEffect>
                                  </p:childTnLst>
                                </p:cTn>
                              </p:par>
                              <p:par>
                                <p:cTn id="34" presetID="6" presetClass="entr" presetSubtype="16" fill="hold"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circle(in)">
                                      <p:cBhvr>
                                        <p:cTn id="36" dur="2000"/>
                                        <p:tgtEl>
                                          <p:spTgt spid="24"/>
                                        </p:tgtEl>
                                      </p:cBhvr>
                                    </p:animEffect>
                                  </p:childTnLst>
                                </p:cTn>
                              </p:par>
                              <p:par>
                                <p:cTn id="37" presetID="6" presetClass="entr" presetSubtype="16"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circle(in)">
                                      <p:cBhvr>
                                        <p:cTn id="39" dur="2000"/>
                                        <p:tgtEl>
                                          <p:spTgt spid="26"/>
                                        </p:tgtEl>
                                      </p:cBhvr>
                                    </p:animEffect>
                                  </p:childTnLst>
                                </p:cTn>
                              </p:par>
                              <p:par>
                                <p:cTn id="40" presetID="6" presetClass="entr" presetSubtype="16"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circle(in)">
                                      <p:cBhvr>
                                        <p:cTn id="42" dur="2000"/>
                                        <p:tgtEl>
                                          <p:spTgt spid="23"/>
                                        </p:tgtEl>
                                      </p:cBhvr>
                                    </p:animEffect>
                                  </p:childTnLst>
                                </p:cTn>
                              </p:par>
                            </p:childTnLst>
                          </p:cTn>
                        </p:par>
                        <p:par>
                          <p:cTn id="43" fill="hold">
                            <p:stCondLst>
                              <p:cond delay="2000"/>
                            </p:stCondLst>
                            <p:childTnLst>
                              <p:par>
                                <p:cTn id="44" presetID="16" presetClass="entr" presetSubtype="21" fill="hold" nodeType="after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barn(inVertical)">
                                      <p:cBhvr>
                                        <p:cTn id="46" dur="500"/>
                                        <p:tgtEl>
                                          <p:spTgt spid="11"/>
                                        </p:tgtEl>
                                      </p:cBhvr>
                                    </p:animEffect>
                                  </p:childTnLst>
                                </p:cTn>
                              </p:par>
                              <p:par>
                                <p:cTn id="47" presetID="16" presetClass="entr" presetSubtype="21"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barn(inVertical)">
                                      <p:cBhvr>
                                        <p:cTn id="49" dur="500"/>
                                        <p:tgtEl>
                                          <p:spTgt spid="14"/>
                                        </p:tgtEl>
                                      </p:cBhvr>
                                    </p:animEffect>
                                  </p:childTnLst>
                                </p:cTn>
                              </p:par>
                              <p:par>
                                <p:cTn id="50" presetID="16" presetClass="entr" presetSubtype="21" fill="hold"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barn(inVertical)">
                                      <p:cBhvr>
                                        <p:cTn id="52" dur="500"/>
                                        <p:tgtEl>
                                          <p:spTgt spid="17"/>
                                        </p:tgtEl>
                                      </p:cBhvr>
                                    </p:animEffect>
                                  </p:childTnLst>
                                </p:cTn>
                              </p:par>
                              <p:par>
                                <p:cTn id="53" presetID="16" presetClass="entr" presetSubtype="21"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barn(inVertical)">
                                      <p:cBhvr>
                                        <p:cTn id="5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30C556DA-FDD8-55DA-3D2A-697CF253D116}"/>
              </a:ext>
            </a:extLst>
          </p:cNvPr>
          <p:cNvSpPr>
            <a:spLocks noGrp="1"/>
          </p:cNvSpPr>
          <p:nvPr>
            <p:ph type="title"/>
          </p:nvPr>
        </p:nvSpPr>
        <p:spPr>
          <a:xfrm>
            <a:off x="232475" y="253097"/>
            <a:ext cx="5770978" cy="717236"/>
          </a:xfrm>
        </p:spPr>
        <p:txBody>
          <a:bodyPr/>
          <a:lstStyle/>
          <a:p>
            <a:r>
              <a:rPr lang="en-US" sz="2800"/>
              <a:t>Tính độ tương đồng và xếp hạng</a:t>
            </a:r>
            <a:endParaRPr lang="vi-VN" sz="2800" dirty="0"/>
          </a:p>
        </p:txBody>
      </p:sp>
      <p:grpSp>
        <p:nvGrpSpPr>
          <p:cNvPr id="3119" name="Nhóm 3118">
            <a:extLst>
              <a:ext uri="{FF2B5EF4-FFF2-40B4-BE49-F238E27FC236}">
                <a16:creationId xmlns:a16="http://schemas.microsoft.com/office/drawing/2014/main" id="{DCBD6F5A-DF08-E328-CFCC-F3881E621A3A}"/>
              </a:ext>
            </a:extLst>
          </p:cNvPr>
          <p:cNvGrpSpPr/>
          <p:nvPr/>
        </p:nvGrpSpPr>
        <p:grpSpPr>
          <a:xfrm>
            <a:off x="357059" y="1340261"/>
            <a:ext cx="1655287" cy="398182"/>
            <a:chOff x="3712048" y="2546785"/>
            <a:chExt cx="1655287" cy="398182"/>
          </a:xfrm>
        </p:grpSpPr>
        <p:sp>
          <p:nvSpPr>
            <p:cNvPr id="45" name="Hình chữ nhật: Góc Tròn 44">
              <a:extLst>
                <a:ext uri="{FF2B5EF4-FFF2-40B4-BE49-F238E27FC236}">
                  <a16:creationId xmlns:a16="http://schemas.microsoft.com/office/drawing/2014/main" id="{8096F99F-D9EC-5CD0-9051-898398FD8134}"/>
                </a:ext>
              </a:extLst>
            </p:cNvPr>
            <p:cNvSpPr/>
            <p:nvPr/>
          </p:nvSpPr>
          <p:spPr>
            <a:xfrm>
              <a:off x="3712048" y="2546785"/>
              <a:ext cx="1655287" cy="398182"/>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p>
          </p:txBody>
        </p:sp>
        <mc:AlternateContent xmlns:mc="http://schemas.openxmlformats.org/markup-compatibility/2006" xmlns:a14="http://schemas.microsoft.com/office/drawing/2010/main">
          <mc:Choice Requires="a14">
            <p:sp>
              <p:nvSpPr>
                <p:cNvPr id="47" name="Hộp Văn bản 46">
                  <a:extLst>
                    <a:ext uri="{FF2B5EF4-FFF2-40B4-BE49-F238E27FC236}">
                      <a16:creationId xmlns:a16="http://schemas.microsoft.com/office/drawing/2014/main" id="{8B14D5E8-FEAE-3A00-E955-1E9927781E52}"/>
                    </a:ext>
                  </a:extLst>
                </p:cNvPr>
                <p:cNvSpPr txBox="1"/>
                <p:nvPr/>
              </p:nvSpPr>
              <p:spPr>
                <a:xfrm>
                  <a:off x="3712048" y="2558858"/>
                  <a:ext cx="1610751" cy="3511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D</m:t>
                                    </m:r>
                                  </m:e>
                                  <m:sub>
                                    <m:r>
                                      <a:rPr lang="en-US" b="0" i="0" smtClean="0">
                                        <a:latin typeface="Cambria Math" panose="02040503050406030204" pitchFamily="18" charset="0"/>
                                      </a:rPr>
                                      <m:t>1</m:t>
                                    </m:r>
                                  </m:sub>
                                </m:sSub>
                              </m:e>
                            </m:acc>
                          </m:e>
                        </m:d>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7192</m:t>
                        </m:r>
                      </m:oMath>
                    </m:oMathPara>
                  </a14:m>
                  <a:endParaRPr lang="en-US"/>
                </a:p>
              </p:txBody>
            </p:sp>
          </mc:Choice>
          <mc:Fallback xmlns="">
            <p:sp>
              <p:nvSpPr>
                <p:cNvPr id="47" name="Hộp Văn bản 46">
                  <a:extLst>
                    <a:ext uri="{FF2B5EF4-FFF2-40B4-BE49-F238E27FC236}">
                      <a16:creationId xmlns:a16="http://schemas.microsoft.com/office/drawing/2014/main" id="{8B14D5E8-FEAE-3A00-E955-1E9927781E52}"/>
                    </a:ext>
                  </a:extLst>
                </p:cNvPr>
                <p:cNvSpPr txBox="1">
                  <a:spLocks noRot="1" noChangeAspect="1" noMove="1" noResize="1" noEditPoints="1" noAdjustHandles="1" noChangeArrowheads="1" noChangeShapeType="1" noTextEdit="1"/>
                </p:cNvSpPr>
                <p:nvPr/>
              </p:nvSpPr>
              <p:spPr>
                <a:xfrm>
                  <a:off x="3712048" y="2558858"/>
                  <a:ext cx="1610751" cy="351186"/>
                </a:xfrm>
                <a:prstGeom prst="rect">
                  <a:avLst/>
                </a:prstGeom>
                <a:blipFill>
                  <a:blip r:embed="rId5"/>
                  <a:stretch>
                    <a:fillRect/>
                  </a:stretch>
                </a:blipFill>
              </p:spPr>
              <p:txBody>
                <a:bodyPr/>
                <a:lstStyle/>
                <a:p>
                  <a:r>
                    <a:rPr lang="en-US">
                      <a:noFill/>
                    </a:rPr>
                    <a:t> </a:t>
                  </a:r>
                </a:p>
              </p:txBody>
            </p:sp>
          </mc:Fallback>
        </mc:AlternateContent>
      </p:grpSp>
      <p:grpSp>
        <p:nvGrpSpPr>
          <p:cNvPr id="3120" name="Nhóm 3119">
            <a:extLst>
              <a:ext uri="{FF2B5EF4-FFF2-40B4-BE49-F238E27FC236}">
                <a16:creationId xmlns:a16="http://schemas.microsoft.com/office/drawing/2014/main" id="{4872B052-E618-0430-0260-108927221A81}"/>
              </a:ext>
            </a:extLst>
          </p:cNvPr>
          <p:cNvGrpSpPr/>
          <p:nvPr/>
        </p:nvGrpSpPr>
        <p:grpSpPr>
          <a:xfrm>
            <a:off x="367100" y="1993194"/>
            <a:ext cx="1655287" cy="398182"/>
            <a:chOff x="3722089" y="3199718"/>
            <a:chExt cx="1655287" cy="398182"/>
          </a:xfrm>
        </p:grpSpPr>
        <p:sp>
          <p:nvSpPr>
            <p:cNvPr id="49" name="Hình chữ nhật: Góc Tròn 48">
              <a:extLst>
                <a:ext uri="{FF2B5EF4-FFF2-40B4-BE49-F238E27FC236}">
                  <a16:creationId xmlns:a16="http://schemas.microsoft.com/office/drawing/2014/main" id="{1C930CF7-9A0B-EA00-FAA9-256C94CE483D}"/>
                </a:ext>
              </a:extLst>
            </p:cNvPr>
            <p:cNvSpPr/>
            <p:nvPr/>
          </p:nvSpPr>
          <p:spPr>
            <a:xfrm>
              <a:off x="3722089" y="3199718"/>
              <a:ext cx="1655287" cy="398182"/>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p>
          </p:txBody>
        </p:sp>
        <mc:AlternateContent xmlns:mc="http://schemas.openxmlformats.org/markup-compatibility/2006" xmlns:a14="http://schemas.microsoft.com/office/drawing/2010/main">
          <mc:Choice Requires="a14">
            <p:sp>
              <p:nvSpPr>
                <p:cNvPr id="48" name="Hộp Văn bản 47">
                  <a:extLst>
                    <a:ext uri="{FF2B5EF4-FFF2-40B4-BE49-F238E27FC236}">
                      <a16:creationId xmlns:a16="http://schemas.microsoft.com/office/drawing/2014/main" id="{ED37BAB8-97DA-014F-1B67-D240C8714AD9}"/>
                    </a:ext>
                  </a:extLst>
                </p:cNvPr>
                <p:cNvSpPr txBox="1"/>
                <p:nvPr/>
              </p:nvSpPr>
              <p:spPr>
                <a:xfrm>
                  <a:off x="3744356" y="3211791"/>
                  <a:ext cx="1610751" cy="3511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D</m:t>
                                    </m:r>
                                  </m:e>
                                  <m:sub>
                                    <m:r>
                                      <a:rPr lang="en-US" b="0" i="0" smtClean="0">
                                        <a:latin typeface="Cambria Math" panose="02040503050406030204" pitchFamily="18" charset="0"/>
                                      </a:rPr>
                                      <m:t>2</m:t>
                                    </m:r>
                                  </m:sub>
                                </m:sSub>
                              </m:e>
                            </m:acc>
                          </m:e>
                        </m:d>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0955</m:t>
                        </m:r>
                      </m:oMath>
                    </m:oMathPara>
                  </a14:m>
                  <a:endParaRPr lang="en-US"/>
                </a:p>
              </p:txBody>
            </p:sp>
          </mc:Choice>
          <mc:Fallback xmlns="">
            <p:sp>
              <p:nvSpPr>
                <p:cNvPr id="48" name="Hộp Văn bản 47">
                  <a:extLst>
                    <a:ext uri="{FF2B5EF4-FFF2-40B4-BE49-F238E27FC236}">
                      <a16:creationId xmlns:a16="http://schemas.microsoft.com/office/drawing/2014/main" id="{ED37BAB8-97DA-014F-1B67-D240C8714AD9}"/>
                    </a:ext>
                  </a:extLst>
                </p:cNvPr>
                <p:cNvSpPr txBox="1">
                  <a:spLocks noRot="1" noChangeAspect="1" noMove="1" noResize="1" noEditPoints="1" noAdjustHandles="1" noChangeArrowheads="1" noChangeShapeType="1" noTextEdit="1"/>
                </p:cNvSpPr>
                <p:nvPr/>
              </p:nvSpPr>
              <p:spPr>
                <a:xfrm>
                  <a:off x="3744356" y="3211791"/>
                  <a:ext cx="1610751" cy="351186"/>
                </a:xfrm>
                <a:prstGeom prst="rect">
                  <a:avLst/>
                </a:prstGeom>
                <a:blipFill>
                  <a:blip r:embed="rId6"/>
                  <a:stretch>
                    <a:fillRect/>
                  </a:stretch>
                </a:blipFill>
              </p:spPr>
              <p:txBody>
                <a:bodyPr/>
                <a:lstStyle/>
                <a:p>
                  <a:r>
                    <a:rPr lang="en-US">
                      <a:noFill/>
                    </a:rPr>
                    <a:t> </a:t>
                  </a:r>
                </a:p>
              </p:txBody>
            </p:sp>
          </mc:Fallback>
        </mc:AlternateContent>
      </p:grpSp>
      <p:grpSp>
        <p:nvGrpSpPr>
          <p:cNvPr id="3121" name="Nhóm 3120">
            <a:extLst>
              <a:ext uri="{FF2B5EF4-FFF2-40B4-BE49-F238E27FC236}">
                <a16:creationId xmlns:a16="http://schemas.microsoft.com/office/drawing/2014/main" id="{EB618EA7-C714-D20D-8373-BB42C67AD467}"/>
              </a:ext>
            </a:extLst>
          </p:cNvPr>
          <p:cNvGrpSpPr/>
          <p:nvPr/>
        </p:nvGrpSpPr>
        <p:grpSpPr>
          <a:xfrm>
            <a:off x="389367" y="2671705"/>
            <a:ext cx="1655287" cy="398182"/>
            <a:chOff x="3744356" y="3878229"/>
            <a:chExt cx="1655287" cy="398182"/>
          </a:xfrm>
        </p:grpSpPr>
        <p:sp>
          <p:nvSpPr>
            <p:cNvPr id="50" name="Hình chữ nhật: Góc Tròn 49">
              <a:extLst>
                <a:ext uri="{FF2B5EF4-FFF2-40B4-BE49-F238E27FC236}">
                  <a16:creationId xmlns:a16="http://schemas.microsoft.com/office/drawing/2014/main" id="{E57133B2-31D9-405C-1662-2F4315412C87}"/>
                </a:ext>
              </a:extLst>
            </p:cNvPr>
            <p:cNvSpPr/>
            <p:nvPr/>
          </p:nvSpPr>
          <p:spPr>
            <a:xfrm>
              <a:off x="3744356" y="3878229"/>
              <a:ext cx="1655287" cy="398182"/>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p>
          </p:txBody>
        </p:sp>
        <mc:AlternateContent xmlns:mc="http://schemas.openxmlformats.org/markup-compatibility/2006" xmlns:a14="http://schemas.microsoft.com/office/drawing/2010/main">
          <mc:Choice Requires="a14">
            <p:sp>
              <p:nvSpPr>
                <p:cNvPr id="52" name="Hộp Văn bản 51">
                  <a:extLst>
                    <a:ext uri="{FF2B5EF4-FFF2-40B4-BE49-F238E27FC236}">
                      <a16:creationId xmlns:a16="http://schemas.microsoft.com/office/drawing/2014/main" id="{E20BAD08-B268-BA53-4666-1A69D1DF7834}"/>
                    </a:ext>
                  </a:extLst>
                </p:cNvPr>
                <p:cNvSpPr txBox="1"/>
                <p:nvPr/>
              </p:nvSpPr>
              <p:spPr>
                <a:xfrm>
                  <a:off x="3744356" y="3884507"/>
                  <a:ext cx="1610751" cy="3511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D</m:t>
                                    </m:r>
                                  </m:e>
                                  <m:sub>
                                    <m:r>
                                      <a:rPr lang="en-US" b="0" i="0" smtClean="0">
                                        <a:latin typeface="Cambria Math" panose="02040503050406030204" pitchFamily="18" charset="0"/>
                                      </a:rPr>
                                      <m:t>3</m:t>
                                    </m:r>
                                  </m:sub>
                                </m:sSub>
                              </m:e>
                            </m:acc>
                          </m:e>
                        </m:d>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3522</m:t>
                        </m:r>
                      </m:oMath>
                    </m:oMathPara>
                  </a14:m>
                  <a:endParaRPr lang="en-US"/>
                </a:p>
              </p:txBody>
            </p:sp>
          </mc:Choice>
          <mc:Fallback xmlns="">
            <p:sp>
              <p:nvSpPr>
                <p:cNvPr id="52" name="Hộp Văn bản 51">
                  <a:extLst>
                    <a:ext uri="{FF2B5EF4-FFF2-40B4-BE49-F238E27FC236}">
                      <a16:creationId xmlns:a16="http://schemas.microsoft.com/office/drawing/2014/main" id="{E20BAD08-B268-BA53-4666-1A69D1DF7834}"/>
                    </a:ext>
                  </a:extLst>
                </p:cNvPr>
                <p:cNvSpPr txBox="1">
                  <a:spLocks noRot="1" noChangeAspect="1" noMove="1" noResize="1" noEditPoints="1" noAdjustHandles="1" noChangeArrowheads="1" noChangeShapeType="1" noTextEdit="1"/>
                </p:cNvSpPr>
                <p:nvPr/>
              </p:nvSpPr>
              <p:spPr>
                <a:xfrm>
                  <a:off x="3744356" y="3884507"/>
                  <a:ext cx="1610751" cy="351186"/>
                </a:xfrm>
                <a:prstGeom prst="rect">
                  <a:avLst/>
                </a:prstGeom>
                <a:blipFill>
                  <a:blip r:embed="rId7"/>
                  <a:stretch>
                    <a:fillRect/>
                  </a:stretch>
                </a:blipFill>
              </p:spPr>
              <p:txBody>
                <a:bodyPr/>
                <a:lstStyle/>
                <a:p>
                  <a:r>
                    <a:rPr lang="en-US">
                      <a:noFill/>
                    </a:rPr>
                    <a:t> </a:t>
                  </a:r>
                </a:p>
              </p:txBody>
            </p:sp>
          </mc:Fallback>
        </mc:AlternateContent>
      </p:grpSp>
      <p:grpSp>
        <p:nvGrpSpPr>
          <p:cNvPr id="3122" name="Nhóm 3121">
            <a:extLst>
              <a:ext uri="{FF2B5EF4-FFF2-40B4-BE49-F238E27FC236}">
                <a16:creationId xmlns:a16="http://schemas.microsoft.com/office/drawing/2014/main" id="{B145E96B-1223-BD2D-0476-BD87556F558A}"/>
              </a:ext>
            </a:extLst>
          </p:cNvPr>
          <p:cNvGrpSpPr/>
          <p:nvPr/>
        </p:nvGrpSpPr>
        <p:grpSpPr>
          <a:xfrm>
            <a:off x="408147" y="3344826"/>
            <a:ext cx="1655287" cy="398182"/>
            <a:chOff x="3763136" y="4551350"/>
            <a:chExt cx="1655287" cy="398182"/>
          </a:xfrm>
        </p:grpSpPr>
        <p:sp>
          <p:nvSpPr>
            <p:cNvPr id="51" name="Hình chữ nhật: Góc Tròn 50">
              <a:extLst>
                <a:ext uri="{FF2B5EF4-FFF2-40B4-BE49-F238E27FC236}">
                  <a16:creationId xmlns:a16="http://schemas.microsoft.com/office/drawing/2014/main" id="{39E59E83-1DF7-1765-41D5-F637C845D087}"/>
                </a:ext>
              </a:extLst>
            </p:cNvPr>
            <p:cNvSpPr/>
            <p:nvPr/>
          </p:nvSpPr>
          <p:spPr>
            <a:xfrm>
              <a:off x="3763136" y="4551350"/>
              <a:ext cx="1655287" cy="398182"/>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p>
          </p:txBody>
        </p:sp>
        <mc:AlternateContent xmlns:mc="http://schemas.openxmlformats.org/markup-compatibility/2006" xmlns:a14="http://schemas.microsoft.com/office/drawing/2010/main">
          <mc:Choice Requires="a14">
            <p:sp>
              <p:nvSpPr>
                <p:cNvPr id="53" name="Hộp Văn bản 52">
                  <a:extLst>
                    <a:ext uri="{FF2B5EF4-FFF2-40B4-BE49-F238E27FC236}">
                      <a16:creationId xmlns:a16="http://schemas.microsoft.com/office/drawing/2014/main" id="{69E3F0BC-E496-45ED-46CB-5CB251628CA2}"/>
                    </a:ext>
                  </a:extLst>
                </p:cNvPr>
                <p:cNvSpPr txBox="1"/>
                <p:nvPr/>
              </p:nvSpPr>
              <p:spPr>
                <a:xfrm>
                  <a:off x="3788892" y="4565555"/>
                  <a:ext cx="1610751" cy="3525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𝑄</m:t>
                                </m:r>
                              </m:e>
                            </m:acc>
                          </m:e>
                        </m:d>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5382</m:t>
                        </m:r>
                      </m:oMath>
                    </m:oMathPara>
                  </a14:m>
                  <a:endParaRPr lang="en-US"/>
                </a:p>
              </p:txBody>
            </p:sp>
          </mc:Choice>
          <mc:Fallback xmlns="">
            <p:sp>
              <p:nvSpPr>
                <p:cNvPr id="53" name="Hộp Văn bản 52">
                  <a:extLst>
                    <a:ext uri="{FF2B5EF4-FFF2-40B4-BE49-F238E27FC236}">
                      <a16:creationId xmlns:a16="http://schemas.microsoft.com/office/drawing/2014/main" id="{69E3F0BC-E496-45ED-46CB-5CB251628CA2}"/>
                    </a:ext>
                  </a:extLst>
                </p:cNvPr>
                <p:cNvSpPr txBox="1">
                  <a:spLocks noRot="1" noChangeAspect="1" noMove="1" noResize="1" noEditPoints="1" noAdjustHandles="1" noChangeArrowheads="1" noChangeShapeType="1" noTextEdit="1"/>
                </p:cNvSpPr>
                <p:nvPr/>
              </p:nvSpPr>
              <p:spPr>
                <a:xfrm>
                  <a:off x="3788892" y="4565555"/>
                  <a:ext cx="1610751" cy="352597"/>
                </a:xfrm>
                <a:prstGeom prst="rect">
                  <a:avLst/>
                </a:prstGeom>
                <a:blipFill>
                  <a:blip r:embed="rId8"/>
                  <a:stretch>
                    <a:fillRect b="-1724"/>
                  </a:stretch>
                </a:blipFill>
              </p:spPr>
              <p:txBody>
                <a:bodyPr/>
                <a:lstStyle/>
                <a:p>
                  <a:r>
                    <a:rPr lang="en-US">
                      <a:noFill/>
                    </a:rPr>
                    <a:t> </a:t>
                  </a:r>
                </a:p>
              </p:txBody>
            </p:sp>
          </mc:Fallback>
        </mc:AlternateContent>
      </p:grpSp>
      <p:grpSp>
        <p:nvGrpSpPr>
          <p:cNvPr id="3130" name="Nhóm 3129">
            <a:extLst>
              <a:ext uri="{FF2B5EF4-FFF2-40B4-BE49-F238E27FC236}">
                <a16:creationId xmlns:a16="http://schemas.microsoft.com/office/drawing/2014/main" id="{AC9CAB1B-DBF0-57A1-D132-F1F2D550046C}"/>
              </a:ext>
            </a:extLst>
          </p:cNvPr>
          <p:cNvGrpSpPr/>
          <p:nvPr/>
        </p:nvGrpSpPr>
        <p:grpSpPr>
          <a:xfrm>
            <a:off x="5790920" y="2961199"/>
            <a:ext cx="2757268" cy="398182"/>
            <a:chOff x="5725333" y="2558858"/>
            <a:chExt cx="2757268" cy="398182"/>
          </a:xfrm>
        </p:grpSpPr>
        <p:sp>
          <p:nvSpPr>
            <p:cNvPr id="60" name="Hình chữ nhật: Góc Tròn 59">
              <a:extLst>
                <a:ext uri="{FF2B5EF4-FFF2-40B4-BE49-F238E27FC236}">
                  <a16:creationId xmlns:a16="http://schemas.microsoft.com/office/drawing/2014/main" id="{515BEFA2-34EC-FD6C-BEE1-1AFEA805B6D0}"/>
                </a:ext>
              </a:extLst>
            </p:cNvPr>
            <p:cNvSpPr/>
            <p:nvPr/>
          </p:nvSpPr>
          <p:spPr>
            <a:xfrm>
              <a:off x="5872134" y="2558858"/>
              <a:ext cx="2463669" cy="398182"/>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p>
          </p:txBody>
        </p:sp>
        <mc:AlternateContent xmlns:mc="http://schemas.openxmlformats.org/markup-compatibility/2006" xmlns:a14="http://schemas.microsoft.com/office/drawing/2010/main">
          <mc:Choice Requires="a14">
            <p:sp>
              <p:nvSpPr>
                <p:cNvPr id="63" name="Hộp Văn bản 62">
                  <a:extLst>
                    <a:ext uri="{FF2B5EF4-FFF2-40B4-BE49-F238E27FC236}">
                      <a16:creationId xmlns:a16="http://schemas.microsoft.com/office/drawing/2014/main" id="{C2520F58-9900-FCEE-670B-4C72A82D2BE3}"/>
                    </a:ext>
                  </a:extLst>
                </p:cNvPr>
                <p:cNvSpPr txBox="1"/>
                <p:nvPr/>
              </p:nvSpPr>
              <p:spPr>
                <a:xfrm>
                  <a:off x="5725333" y="2566636"/>
                  <a:ext cx="2757268" cy="3525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𝐶𝑜𝑠𝑖𝑛𝑒</m:t>
                        </m:r>
                        <m:d>
                          <m:dPr>
                            <m:ctrlPr>
                              <a:rPr lang="en-US" b="0"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i="1">
                                    <a:latin typeface="Cambria Math" panose="02040503050406030204" pitchFamily="18" charset="0"/>
                                  </a:rPr>
                                  <m:t>𝑄</m:t>
                                </m:r>
                              </m:e>
                            </m:acc>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m:rPr>
                                        <m:sty m:val="p"/>
                                      </m:rPr>
                                      <a:rPr lang="en-US">
                                        <a:latin typeface="Cambria Math" panose="02040503050406030204" pitchFamily="18" charset="0"/>
                                      </a:rPr>
                                      <m:t>D</m:t>
                                    </m:r>
                                  </m:e>
                                  <m:sub>
                                    <m:r>
                                      <a:rPr lang="en-US" b="0" i="0" smtClean="0">
                                        <a:latin typeface="Cambria Math" panose="02040503050406030204" pitchFamily="18" charset="0"/>
                                      </a:rPr>
                                      <m:t>3</m:t>
                                    </m:r>
                                  </m:sub>
                                </m:sSub>
                              </m:e>
                            </m:acc>
                          </m:e>
                        </m:d>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3271</m:t>
                        </m:r>
                      </m:oMath>
                    </m:oMathPara>
                  </a14:m>
                  <a:endParaRPr lang="en-US"/>
                </a:p>
              </p:txBody>
            </p:sp>
          </mc:Choice>
          <mc:Fallback xmlns="">
            <p:sp>
              <p:nvSpPr>
                <p:cNvPr id="63" name="Hộp Văn bản 62">
                  <a:extLst>
                    <a:ext uri="{FF2B5EF4-FFF2-40B4-BE49-F238E27FC236}">
                      <a16:creationId xmlns:a16="http://schemas.microsoft.com/office/drawing/2014/main" id="{C2520F58-9900-FCEE-670B-4C72A82D2BE3}"/>
                    </a:ext>
                  </a:extLst>
                </p:cNvPr>
                <p:cNvSpPr txBox="1">
                  <a:spLocks noRot="1" noChangeAspect="1" noMove="1" noResize="1" noEditPoints="1" noAdjustHandles="1" noChangeArrowheads="1" noChangeShapeType="1" noTextEdit="1"/>
                </p:cNvSpPr>
                <p:nvPr/>
              </p:nvSpPr>
              <p:spPr>
                <a:xfrm>
                  <a:off x="5725333" y="2566636"/>
                  <a:ext cx="2757268" cy="352597"/>
                </a:xfrm>
                <a:prstGeom prst="rect">
                  <a:avLst/>
                </a:prstGeom>
                <a:blipFill>
                  <a:blip r:embed="rId9"/>
                  <a:stretch>
                    <a:fillRect b="-3448"/>
                  </a:stretch>
                </a:blipFill>
              </p:spPr>
              <p:txBody>
                <a:bodyPr/>
                <a:lstStyle/>
                <a:p>
                  <a:r>
                    <a:rPr lang="en-US">
                      <a:noFill/>
                    </a:rPr>
                    <a:t> </a:t>
                  </a:r>
                </a:p>
              </p:txBody>
            </p:sp>
          </mc:Fallback>
        </mc:AlternateContent>
      </p:grpSp>
      <p:graphicFrame>
        <p:nvGraphicFramePr>
          <p:cNvPr id="3073" name="Bảng 3074">
            <a:extLst>
              <a:ext uri="{FF2B5EF4-FFF2-40B4-BE49-F238E27FC236}">
                <a16:creationId xmlns:a16="http://schemas.microsoft.com/office/drawing/2014/main" id="{677F191E-AF19-2BD3-F9EE-90296B8BADFF}"/>
              </a:ext>
            </a:extLst>
          </p:cNvPr>
          <p:cNvGraphicFramePr>
            <a:graphicFrameLocks noGrp="1"/>
          </p:cNvGraphicFramePr>
          <p:nvPr>
            <p:extLst>
              <p:ext uri="{D42A27DB-BD31-4B8C-83A1-F6EECF244321}">
                <p14:modId xmlns:p14="http://schemas.microsoft.com/office/powerpoint/2010/main" val="2789380436"/>
              </p:ext>
            </p:extLst>
          </p:nvPr>
        </p:nvGraphicFramePr>
        <p:xfrm>
          <a:off x="5536578" y="3944046"/>
          <a:ext cx="3237162" cy="741680"/>
        </p:xfrm>
        <a:graphic>
          <a:graphicData uri="http://schemas.openxmlformats.org/drawingml/2006/table">
            <a:tbl>
              <a:tblPr firstRow="1" bandRow="1">
                <a:tableStyleId>{34BDA12D-9994-4138-8DE8-D1DE979691DB}</a:tableStyleId>
              </a:tblPr>
              <a:tblGrid>
                <a:gridCol w="1079054">
                  <a:extLst>
                    <a:ext uri="{9D8B030D-6E8A-4147-A177-3AD203B41FA5}">
                      <a16:colId xmlns:a16="http://schemas.microsoft.com/office/drawing/2014/main" val="2764325520"/>
                    </a:ext>
                  </a:extLst>
                </a:gridCol>
                <a:gridCol w="1079054">
                  <a:extLst>
                    <a:ext uri="{9D8B030D-6E8A-4147-A177-3AD203B41FA5}">
                      <a16:colId xmlns:a16="http://schemas.microsoft.com/office/drawing/2014/main" val="3300605767"/>
                    </a:ext>
                  </a:extLst>
                </a:gridCol>
                <a:gridCol w="1079054">
                  <a:extLst>
                    <a:ext uri="{9D8B030D-6E8A-4147-A177-3AD203B41FA5}">
                      <a16:colId xmlns:a16="http://schemas.microsoft.com/office/drawing/2014/main" val="845692524"/>
                    </a:ext>
                  </a:extLst>
                </a:gridCol>
              </a:tblGrid>
              <a:tr h="370840">
                <a:tc>
                  <a:txBody>
                    <a:bodyPr/>
                    <a:lstStyle/>
                    <a:p>
                      <a:pPr algn="ctr"/>
                      <a:r>
                        <a:rPr lang="en-US" b="1">
                          <a:latin typeface="Baloo 2" panose="020B0604020202020204" charset="0"/>
                          <a:cs typeface="Baloo 2" panose="020B0604020202020204" charset="0"/>
                        </a:rPr>
                        <a:t>RANK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a:latin typeface="Baloo 2" panose="020B0604020202020204" charset="0"/>
                          <a:cs typeface="Baloo 2" panose="020B0604020202020204" charset="0"/>
                        </a:rPr>
                        <a:t>RANK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a:latin typeface="Baloo 2" panose="020B0604020202020204" charset="0"/>
                          <a:cs typeface="Baloo 2" panose="020B0604020202020204" charset="0"/>
                        </a:rPr>
                        <a:t>RANK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9877866"/>
                  </a:ext>
                </a:extLst>
              </a:tr>
              <a:tr h="370840">
                <a:tc>
                  <a:txBody>
                    <a:bodyPr/>
                    <a:lstStyle/>
                    <a:p>
                      <a:pPr algn="ctr"/>
                      <a:r>
                        <a:rPr lang="en-US">
                          <a:latin typeface="Baloo 2" panose="020B0604020202020204" charset="0"/>
                          <a:cs typeface="Baloo 2" panose="020B0604020202020204" charset="0"/>
                        </a:rPr>
                        <a:t>Doc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Baloo 2" panose="020B0604020202020204" charset="0"/>
                          <a:cs typeface="Baloo 2" panose="020B0604020202020204" charset="0"/>
                        </a:rPr>
                        <a:t>Doc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Baloo 2" panose="020B0604020202020204" charset="0"/>
                          <a:cs typeface="Baloo 2" panose="020B0604020202020204" charset="0"/>
                        </a:rPr>
                        <a:t>Doc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3053404"/>
                  </a:ext>
                </a:extLst>
              </a:tr>
            </a:tbl>
          </a:graphicData>
        </a:graphic>
      </p:graphicFrame>
      <p:cxnSp>
        <p:nvCxnSpPr>
          <p:cNvPr id="3090" name="Đường kết nối: Mũi tên Gấp khúc 3089">
            <a:extLst>
              <a:ext uri="{FF2B5EF4-FFF2-40B4-BE49-F238E27FC236}">
                <a16:creationId xmlns:a16="http://schemas.microsoft.com/office/drawing/2014/main" id="{52A1E06D-F154-DD20-D09B-569C6361B7C3}"/>
              </a:ext>
            </a:extLst>
          </p:cNvPr>
          <p:cNvCxnSpPr>
            <a:cxnSpLocks/>
            <a:stCxn id="51" idx="3"/>
          </p:cNvCxnSpPr>
          <p:nvPr/>
        </p:nvCxnSpPr>
        <p:spPr>
          <a:xfrm flipV="1">
            <a:off x="2063434" y="2545708"/>
            <a:ext cx="246878" cy="998209"/>
          </a:xfrm>
          <a:prstGeom prst="bentConnector2">
            <a:avLst/>
          </a:prstGeom>
        </p:spPr>
        <p:style>
          <a:lnRef idx="1">
            <a:schemeClr val="dk1"/>
          </a:lnRef>
          <a:fillRef idx="0">
            <a:schemeClr val="dk1"/>
          </a:fillRef>
          <a:effectRef idx="0">
            <a:schemeClr val="dk1"/>
          </a:effectRef>
          <a:fontRef idx="minor">
            <a:schemeClr val="tx1"/>
          </a:fontRef>
        </p:style>
      </p:cxnSp>
      <p:cxnSp>
        <p:nvCxnSpPr>
          <p:cNvPr id="3092" name="Đường kết nối: Mũi tên Gấp khúc 3091">
            <a:extLst>
              <a:ext uri="{FF2B5EF4-FFF2-40B4-BE49-F238E27FC236}">
                <a16:creationId xmlns:a16="http://schemas.microsoft.com/office/drawing/2014/main" id="{71047A78-A765-EDEB-614F-11DDAB884270}"/>
              </a:ext>
            </a:extLst>
          </p:cNvPr>
          <p:cNvCxnSpPr>
            <a:cxnSpLocks/>
            <a:stCxn id="50" idx="3"/>
            <a:endCxn id="29" idx="1"/>
          </p:cNvCxnSpPr>
          <p:nvPr/>
        </p:nvCxnSpPr>
        <p:spPr>
          <a:xfrm flipV="1">
            <a:off x="2044654" y="2531541"/>
            <a:ext cx="563625" cy="339255"/>
          </a:xfrm>
          <a:prstGeom prst="bentConnector3">
            <a:avLst/>
          </a:prstGeom>
        </p:spPr>
        <p:style>
          <a:lnRef idx="1">
            <a:schemeClr val="dk1"/>
          </a:lnRef>
          <a:fillRef idx="0">
            <a:schemeClr val="dk1"/>
          </a:fillRef>
          <a:effectRef idx="0">
            <a:schemeClr val="dk1"/>
          </a:effectRef>
          <a:fontRef idx="minor">
            <a:schemeClr val="tx1"/>
          </a:fontRef>
        </p:style>
      </p:cxnSp>
      <p:cxnSp>
        <p:nvCxnSpPr>
          <p:cNvPr id="3098" name="Đường kết nối: Mũi tên Gấp khúc 3097">
            <a:extLst>
              <a:ext uri="{FF2B5EF4-FFF2-40B4-BE49-F238E27FC236}">
                <a16:creationId xmlns:a16="http://schemas.microsoft.com/office/drawing/2014/main" id="{CF998616-8458-9B80-108D-808FB4FF0850}"/>
              </a:ext>
            </a:extLst>
          </p:cNvPr>
          <p:cNvCxnSpPr>
            <a:cxnSpLocks/>
            <a:stCxn id="49" idx="3"/>
            <a:endCxn id="29" idx="1"/>
          </p:cNvCxnSpPr>
          <p:nvPr/>
        </p:nvCxnSpPr>
        <p:spPr>
          <a:xfrm>
            <a:off x="2022387" y="2192285"/>
            <a:ext cx="585892" cy="339256"/>
          </a:xfrm>
          <a:prstGeom prst="bentConnector3">
            <a:avLst/>
          </a:prstGeom>
        </p:spPr>
        <p:style>
          <a:lnRef idx="1">
            <a:schemeClr val="dk1"/>
          </a:lnRef>
          <a:fillRef idx="0">
            <a:schemeClr val="dk1"/>
          </a:fillRef>
          <a:effectRef idx="0">
            <a:schemeClr val="dk1"/>
          </a:effectRef>
          <a:fontRef idx="minor">
            <a:schemeClr val="tx1"/>
          </a:fontRef>
        </p:style>
      </p:cxnSp>
      <p:cxnSp>
        <p:nvCxnSpPr>
          <p:cNvPr id="3100" name="Đường kết nối: Mũi tên Gấp khúc 3099">
            <a:extLst>
              <a:ext uri="{FF2B5EF4-FFF2-40B4-BE49-F238E27FC236}">
                <a16:creationId xmlns:a16="http://schemas.microsoft.com/office/drawing/2014/main" id="{AC976F72-CD13-9590-6338-D0B260075D8A}"/>
              </a:ext>
            </a:extLst>
          </p:cNvPr>
          <p:cNvCxnSpPr>
            <a:cxnSpLocks/>
            <a:stCxn id="45" idx="3"/>
            <a:endCxn id="29" idx="1"/>
          </p:cNvCxnSpPr>
          <p:nvPr/>
        </p:nvCxnSpPr>
        <p:spPr>
          <a:xfrm>
            <a:off x="2012346" y="1539352"/>
            <a:ext cx="595933" cy="992189"/>
          </a:xfrm>
          <a:prstGeom prst="bentConnector3">
            <a:avLst/>
          </a:prstGeom>
        </p:spPr>
        <p:style>
          <a:lnRef idx="1">
            <a:schemeClr val="dk1"/>
          </a:lnRef>
          <a:fillRef idx="0">
            <a:schemeClr val="dk1"/>
          </a:fillRef>
          <a:effectRef idx="0">
            <a:schemeClr val="dk1"/>
          </a:effectRef>
          <a:fontRef idx="minor">
            <a:schemeClr val="tx1"/>
          </a:fontRef>
        </p:style>
      </p:cxnSp>
      <p:sp>
        <p:nvSpPr>
          <p:cNvPr id="55" name="Hình chữ nhật: Góc Tròn 54">
            <a:extLst>
              <a:ext uri="{FF2B5EF4-FFF2-40B4-BE49-F238E27FC236}">
                <a16:creationId xmlns:a16="http://schemas.microsoft.com/office/drawing/2014/main" id="{7573FA71-EC0D-D3C2-E514-6AAB50383A4F}"/>
              </a:ext>
            </a:extLst>
          </p:cNvPr>
          <p:cNvSpPr/>
          <p:nvPr/>
        </p:nvSpPr>
        <p:spPr>
          <a:xfrm>
            <a:off x="5923326" y="1734509"/>
            <a:ext cx="2463669" cy="398182"/>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p>
        </p:txBody>
      </p:sp>
      <mc:AlternateContent xmlns:mc="http://schemas.openxmlformats.org/markup-compatibility/2006" xmlns:a14="http://schemas.microsoft.com/office/drawing/2010/main">
        <mc:Choice Requires="a14">
          <p:sp>
            <p:nvSpPr>
              <p:cNvPr id="58" name="Hộp Văn bản 57">
                <a:extLst>
                  <a:ext uri="{FF2B5EF4-FFF2-40B4-BE49-F238E27FC236}">
                    <a16:creationId xmlns:a16="http://schemas.microsoft.com/office/drawing/2014/main" id="{F91FFF58-0FD7-7126-1A5C-824523B323AA}"/>
                  </a:ext>
                </a:extLst>
              </p:cNvPr>
              <p:cNvSpPr txBox="1"/>
              <p:nvPr/>
            </p:nvSpPr>
            <p:spPr>
              <a:xfrm>
                <a:off x="5776525" y="1748676"/>
                <a:ext cx="2757268" cy="3525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𝐶𝑜𝑠𝑖𝑛𝑒</m:t>
                      </m:r>
                      <m:d>
                        <m:dPr>
                          <m:ctrlPr>
                            <a:rPr lang="en-US" b="0"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i="1">
                                  <a:latin typeface="Cambria Math" panose="02040503050406030204" pitchFamily="18" charset="0"/>
                                </a:rPr>
                                <m:t>𝑄</m:t>
                              </m:r>
                            </m:e>
                          </m:acc>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m:rPr>
                                      <m:sty m:val="p"/>
                                    </m:rPr>
                                    <a:rPr lang="en-US">
                                      <a:latin typeface="Cambria Math" panose="02040503050406030204" pitchFamily="18" charset="0"/>
                                    </a:rPr>
                                    <m:t>D</m:t>
                                  </m:r>
                                </m:e>
                                <m:sub>
                                  <m:r>
                                    <a:rPr lang="en-US" b="0" i="0" smtClean="0">
                                      <a:latin typeface="Cambria Math" panose="02040503050406030204" pitchFamily="18" charset="0"/>
                                    </a:rPr>
                                    <m:t>1</m:t>
                                  </m:r>
                                </m:sub>
                              </m:sSub>
                            </m:e>
                          </m:acc>
                        </m:e>
                      </m:d>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081</m:t>
                      </m:r>
                    </m:oMath>
                  </m:oMathPara>
                </a14:m>
                <a:endParaRPr lang="en-US"/>
              </a:p>
            </p:txBody>
          </p:sp>
        </mc:Choice>
        <mc:Fallback xmlns="">
          <p:sp>
            <p:nvSpPr>
              <p:cNvPr id="58" name="Hộp Văn bản 57">
                <a:extLst>
                  <a:ext uri="{FF2B5EF4-FFF2-40B4-BE49-F238E27FC236}">
                    <a16:creationId xmlns:a16="http://schemas.microsoft.com/office/drawing/2014/main" id="{F91FFF58-0FD7-7126-1A5C-824523B323AA}"/>
                  </a:ext>
                </a:extLst>
              </p:cNvPr>
              <p:cNvSpPr txBox="1">
                <a:spLocks noRot="1" noChangeAspect="1" noMove="1" noResize="1" noEditPoints="1" noAdjustHandles="1" noChangeArrowheads="1" noChangeShapeType="1" noTextEdit="1"/>
              </p:cNvSpPr>
              <p:nvPr/>
            </p:nvSpPr>
            <p:spPr>
              <a:xfrm>
                <a:off x="5776525" y="1748676"/>
                <a:ext cx="2757268" cy="352597"/>
              </a:xfrm>
              <a:prstGeom prst="rect">
                <a:avLst/>
              </a:prstGeom>
              <a:blipFill>
                <a:blip r:embed="rId10"/>
                <a:stretch>
                  <a:fillRect b="-1724"/>
                </a:stretch>
              </a:blipFill>
            </p:spPr>
            <p:txBody>
              <a:bodyPr/>
              <a:lstStyle/>
              <a:p>
                <a:r>
                  <a:rPr lang="en-US">
                    <a:noFill/>
                  </a:rPr>
                  <a:t> </a:t>
                </a:r>
              </a:p>
            </p:txBody>
          </p:sp>
        </mc:Fallback>
      </mc:AlternateContent>
      <p:cxnSp>
        <p:nvCxnSpPr>
          <p:cNvPr id="3104" name="Đường kết nối Mũi tên Thẳng 3103">
            <a:extLst>
              <a:ext uri="{FF2B5EF4-FFF2-40B4-BE49-F238E27FC236}">
                <a16:creationId xmlns:a16="http://schemas.microsoft.com/office/drawing/2014/main" id="{8BB7328F-3E43-0D81-A534-3C01610A531F}"/>
              </a:ext>
            </a:extLst>
          </p:cNvPr>
          <p:cNvCxnSpPr>
            <a:cxnSpLocks/>
            <a:stCxn id="29" idx="3"/>
          </p:cNvCxnSpPr>
          <p:nvPr/>
        </p:nvCxnSpPr>
        <p:spPr>
          <a:xfrm flipV="1">
            <a:off x="5326132" y="1904390"/>
            <a:ext cx="595933" cy="6271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129" name="Nhóm 3128">
            <a:extLst>
              <a:ext uri="{FF2B5EF4-FFF2-40B4-BE49-F238E27FC236}">
                <a16:creationId xmlns:a16="http://schemas.microsoft.com/office/drawing/2014/main" id="{E756DC61-36C3-4CE0-044F-7B41EEA96DC6}"/>
              </a:ext>
            </a:extLst>
          </p:cNvPr>
          <p:cNvGrpSpPr/>
          <p:nvPr/>
        </p:nvGrpSpPr>
        <p:grpSpPr>
          <a:xfrm>
            <a:off x="5347586" y="2331641"/>
            <a:ext cx="3186207" cy="398619"/>
            <a:chOff x="5281999" y="1944980"/>
            <a:chExt cx="3186207" cy="398619"/>
          </a:xfrm>
        </p:grpSpPr>
        <p:sp>
          <p:nvSpPr>
            <p:cNvPr id="59" name="Hình chữ nhật: Góc Tròn 58">
              <a:extLst>
                <a:ext uri="{FF2B5EF4-FFF2-40B4-BE49-F238E27FC236}">
                  <a16:creationId xmlns:a16="http://schemas.microsoft.com/office/drawing/2014/main" id="{83ECEA75-D65B-4D04-DEA4-F2AE4DB75330}"/>
                </a:ext>
              </a:extLst>
            </p:cNvPr>
            <p:cNvSpPr/>
            <p:nvPr/>
          </p:nvSpPr>
          <p:spPr>
            <a:xfrm>
              <a:off x="5857738" y="1945417"/>
              <a:ext cx="2463669" cy="398182"/>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p>
          </p:txBody>
        </p:sp>
        <mc:AlternateContent xmlns:mc="http://schemas.openxmlformats.org/markup-compatibility/2006" xmlns:a14="http://schemas.microsoft.com/office/drawing/2010/main">
          <mc:Choice Requires="a14">
            <p:sp>
              <p:nvSpPr>
                <p:cNvPr id="62" name="Hộp Văn bản 61">
                  <a:extLst>
                    <a:ext uri="{FF2B5EF4-FFF2-40B4-BE49-F238E27FC236}">
                      <a16:creationId xmlns:a16="http://schemas.microsoft.com/office/drawing/2014/main" id="{3938F10F-8268-20E7-E08C-1D54B584DC3A}"/>
                    </a:ext>
                  </a:extLst>
                </p:cNvPr>
                <p:cNvSpPr txBox="1"/>
                <p:nvPr/>
              </p:nvSpPr>
              <p:spPr>
                <a:xfrm>
                  <a:off x="5710938" y="1944980"/>
                  <a:ext cx="2757268" cy="3525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𝐶𝑜𝑠𝑖𝑛𝑒</m:t>
                        </m:r>
                        <m:d>
                          <m:dPr>
                            <m:ctrlPr>
                              <a:rPr lang="en-US" b="0"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i="1">
                                    <a:latin typeface="Cambria Math" panose="02040503050406030204" pitchFamily="18" charset="0"/>
                                  </a:rPr>
                                  <m:t>𝑄</m:t>
                                </m:r>
                              </m:e>
                            </m:acc>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m:rPr>
                                        <m:sty m:val="p"/>
                                      </m:rPr>
                                      <a:rPr lang="en-US">
                                        <a:latin typeface="Cambria Math" panose="02040503050406030204" pitchFamily="18" charset="0"/>
                                      </a:rPr>
                                      <m:t>D</m:t>
                                    </m:r>
                                  </m:e>
                                  <m:sub>
                                    <m:r>
                                      <a:rPr lang="en-US" b="0" i="0" smtClean="0">
                                        <a:latin typeface="Cambria Math" panose="02040503050406030204" pitchFamily="18" charset="0"/>
                                      </a:rPr>
                                      <m:t>2</m:t>
                                    </m:r>
                                  </m:sub>
                                </m:sSub>
                              </m:e>
                            </m:acc>
                          </m:e>
                        </m:d>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8246</m:t>
                        </m:r>
                      </m:oMath>
                    </m:oMathPara>
                  </a14:m>
                  <a:endParaRPr lang="en-US"/>
                </a:p>
              </p:txBody>
            </p:sp>
          </mc:Choice>
          <mc:Fallback xmlns="">
            <p:sp>
              <p:nvSpPr>
                <p:cNvPr id="62" name="Hộp Văn bản 61">
                  <a:extLst>
                    <a:ext uri="{FF2B5EF4-FFF2-40B4-BE49-F238E27FC236}">
                      <a16:creationId xmlns:a16="http://schemas.microsoft.com/office/drawing/2014/main" id="{3938F10F-8268-20E7-E08C-1D54B584DC3A}"/>
                    </a:ext>
                  </a:extLst>
                </p:cNvPr>
                <p:cNvSpPr txBox="1">
                  <a:spLocks noRot="1" noChangeAspect="1" noMove="1" noResize="1" noEditPoints="1" noAdjustHandles="1" noChangeArrowheads="1" noChangeShapeType="1" noTextEdit="1"/>
                </p:cNvSpPr>
                <p:nvPr/>
              </p:nvSpPr>
              <p:spPr>
                <a:xfrm>
                  <a:off x="5710938" y="1944980"/>
                  <a:ext cx="2757268" cy="352597"/>
                </a:xfrm>
                <a:prstGeom prst="rect">
                  <a:avLst/>
                </a:prstGeom>
                <a:blipFill>
                  <a:blip r:embed="rId11"/>
                  <a:stretch>
                    <a:fillRect b="-3448"/>
                  </a:stretch>
                </a:blipFill>
              </p:spPr>
              <p:txBody>
                <a:bodyPr/>
                <a:lstStyle/>
                <a:p>
                  <a:r>
                    <a:rPr lang="en-US">
                      <a:noFill/>
                    </a:rPr>
                    <a:t> </a:t>
                  </a:r>
                </a:p>
              </p:txBody>
            </p:sp>
          </mc:Fallback>
        </mc:AlternateContent>
        <p:cxnSp>
          <p:nvCxnSpPr>
            <p:cNvPr id="3105" name="Đường kết nối Mũi tên Thẳng 3104">
              <a:extLst>
                <a:ext uri="{FF2B5EF4-FFF2-40B4-BE49-F238E27FC236}">
                  <a16:creationId xmlns:a16="http://schemas.microsoft.com/office/drawing/2014/main" id="{C07C30C3-A766-306E-EF5C-AA84CA3B42B3}"/>
                </a:ext>
              </a:extLst>
            </p:cNvPr>
            <p:cNvCxnSpPr>
              <a:cxnSpLocks/>
            </p:cNvCxnSpPr>
            <p:nvPr/>
          </p:nvCxnSpPr>
          <p:spPr>
            <a:xfrm flipV="1">
              <a:off x="5281999" y="2139418"/>
              <a:ext cx="590135" cy="114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3107" name="Đường kết nối Mũi tên Thẳng 3106">
            <a:extLst>
              <a:ext uri="{FF2B5EF4-FFF2-40B4-BE49-F238E27FC236}">
                <a16:creationId xmlns:a16="http://schemas.microsoft.com/office/drawing/2014/main" id="{1BEA986A-ADA5-227B-3B30-0361A1F5DC6B}"/>
              </a:ext>
            </a:extLst>
          </p:cNvPr>
          <p:cNvCxnSpPr>
            <a:cxnSpLocks/>
            <a:stCxn id="29" idx="3"/>
          </p:cNvCxnSpPr>
          <p:nvPr/>
        </p:nvCxnSpPr>
        <p:spPr>
          <a:xfrm>
            <a:off x="5326132" y="2531541"/>
            <a:ext cx="575739" cy="6644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13" name="Đường kết nối Mũi tên Thẳng 3112">
            <a:extLst>
              <a:ext uri="{FF2B5EF4-FFF2-40B4-BE49-F238E27FC236}">
                <a16:creationId xmlns:a16="http://schemas.microsoft.com/office/drawing/2014/main" id="{022F5E3B-B7DF-02D9-D93A-33BF96E4DFD7}"/>
              </a:ext>
            </a:extLst>
          </p:cNvPr>
          <p:cNvCxnSpPr>
            <a:stCxn id="60" idx="2"/>
          </p:cNvCxnSpPr>
          <p:nvPr/>
        </p:nvCxnSpPr>
        <p:spPr>
          <a:xfrm flipH="1">
            <a:off x="7169554" y="3359381"/>
            <a:ext cx="2" cy="584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5" name="Nhóm 34">
            <a:extLst>
              <a:ext uri="{FF2B5EF4-FFF2-40B4-BE49-F238E27FC236}">
                <a16:creationId xmlns:a16="http://schemas.microsoft.com/office/drawing/2014/main" id="{EBB3C6F1-3FEB-0284-CF1A-1B8FBB2C0C8B}"/>
              </a:ext>
            </a:extLst>
          </p:cNvPr>
          <p:cNvGrpSpPr/>
          <p:nvPr/>
        </p:nvGrpSpPr>
        <p:grpSpPr>
          <a:xfrm>
            <a:off x="2531531" y="1948345"/>
            <a:ext cx="2914907" cy="1166392"/>
            <a:chOff x="3221196" y="1405359"/>
            <a:chExt cx="2757268" cy="1166392"/>
          </a:xfrm>
        </p:grpSpPr>
        <p:sp>
          <p:nvSpPr>
            <p:cNvPr id="29" name="Hình chữ nhật: Góc Tròn 28">
              <a:extLst>
                <a:ext uri="{FF2B5EF4-FFF2-40B4-BE49-F238E27FC236}">
                  <a16:creationId xmlns:a16="http://schemas.microsoft.com/office/drawing/2014/main" id="{3B718F0B-5A9A-B0AC-3C41-843A128E1BCF}"/>
                </a:ext>
              </a:extLst>
            </p:cNvPr>
            <p:cNvSpPr/>
            <p:nvPr/>
          </p:nvSpPr>
          <p:spPr>
            <a:xfrm>
              <a:off x="3293793" y="1405359"/>
              <a:ext cx="2570871" cy="1166392"/>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p>
          </p:txBody>
        </p:sp>
        <p:sp>
          <p:nvSpPr>
            <p:cNvPr id="32" name="Hộp Văn bản 31">
              <a:extLst>
                <a:ext uri="{FF2B5EF4-FFF2-40B4-BE49-F238E27FC236}">
                  <a16:creationId xmlns:a16="http://schemas.microsoft.com/office/drawing/2014/main" id="{2B3345DC-94F2-380D-F2E1-792E3ECA70D2}"/>
                </a:ext>
              </a:extLst>
            </p:cNvPr>
            <p:cNvSpPr txBox="1"/>
            <p:nvPr/>
          </p:nvSpPr>
          <p:spPr>
            <a:xfrm>
              <a:off x="3221196" y="1485198"/>
              <a:ext cx="2757268" cy="375552"/>
            </a:xfrm>
            <a:prstGeom prst="rect">
              <a:avLst/>
            </a:prstGeom>
            <a:noFill/>
          </p:spPr>
          <p:txBody>
            <a:bodyPr wrap="square" rtlCol="0">
              <a:spAutoFit/>
            </a:bodyPr>
            <a:lstStyle/>
            <a:p>
              <a:pPr algn="ctr">
                <a:lnSpc>
                  <a:spcPct val="150000"/>
                </a:lnSpc>
              </a:pPr>
              <a:r>
                <a:rPr lang="en-US" b="1"/>
                <a:t>Công thức tính Cosin </a:t>
              </a:r>
            </a:p>
          </p:txBody>
        </p:sp>
        <mc:AlternateContent xmlns:mc="http://schemas.openxmlformats.org/markup-compatibility/2006" xmlns:a14="http://schemas.microsoft.com/office/drawing/2010/main">
          <mc:Choice Requires="a14">
            <p:sp>
              <p:nvSpPr>
                <p:cNvPr id="34" name="Hộp Văn bản 33">
                  <a:extLst>
                    <a:ext uri="{FF2B5EF4-FFF2-40B4-BE49-F238E27FC236}">
                      <a16:creationId xmlns:a16="http://schemas.microsoft.com/office/drawing/2014/main" id="{6F5213DD-0A5C-39E3-C965-84367EEB6F37}"/>
                    </a:ext>
                  </a:extLst>
                </p:cNvPr>
                <p:cNvSpPr txBox="1"/>
                <p:nvPr/>
              </p:nvSpPr>
              <p:spPr>
                <a:xfrm>
                  <a:off x="3368906" y="1827960"/>
                  <a:ext cx="2461847" cy="64120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𝐶𝑜𝑠𝑖𝑛𝑒</m:t>
                        </m:r>
                        <m:d>
                          <m:dPr>
                            <m:ctrlPr>
                              <a:rPr lang="en-US" b="0"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i="1">
                                    <a:latin typeface="Cambria Math" panose="02040503050406030204" pitchFamily="18" charset="0"/>
                                  </a:rPr>
                                  <m:t>𝑄</m:t>
                                </m:r>
                              </m:e>
                            </m:acc>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m:rPr>
                                        <m:sty m:val="p"/>
                                      </m:rPr>
                                      <a:rPr lang="en-US">
                                        <a:latin typeface="Cambria Math" panose="02040503050406030204" pitchFamily="18" charset="0"/>
                                      </a:rPr>
                                      <m:t>D</m:t>
                                    </m:r>
                                  </m:e>
                                  <m:sub>
                                    <m:r>
                                      <m:rPr>
                                        <m:sty m:val="p"/>
                                      </m:rPr>
                                      <a:rPr lang="en-US">
                                        <a:latin typeface="Cambria Math" panose="02040503050406030204" pitchFamily="18" charset="0"/>
                                      </a:rPr>
                                      <m:t>i</m:t>
                                    </m:r>
                                  </m:sub>
                                </m:sSub>
                              </m:e>
                            </m:acc>
                          </m:e>
                        </m:d>
                        <m:r>
                          <a:rPr lang="en-US" b="0" i="0" smtClean="0">
                            <a:latin typeface="Cambria Math" panose="02040503050406030204" pitchFamily="18" charset="0"/>
                          </a:rPr>
                          <m:t>= </m:t>
                        </m:r>
                        <m:f>
                          <m:fPr>
                            <m:ctrlPr>
                              <a:rPr lang="en-US" b="0" i="1" smtClean="0">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panose="02040503050406030204" pitchFamily="18" charset="0"/>
                                  </a:rPr>
                                  <m:t>𝑄</m:t>
                                </m:r>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m:rPr>
                                        <m:sty m:val="p"/>
                                      </m:rPr>
                                      <a:rPr lang="en-US">
                                        <a:latin typeface="Cambria Math" panose="02040503050406030204" pitchFamily="18" charset="0"/>
                                      </a:rPr>
                                      <m:t>D</m:t>
                                    </m:r>
                                  </m:e>
                                  <m:sub>
                                    <m:r>
                                      <m:rPr>
                                        <m:sty m:val="p"/>
                                      </m:rPr>
                                      <a:rPr lang="en-US">
                                        <a:latin typeface="Cambria Math" panose="02040503050406030204" pitchFamily="18" charset="0"/>
                                      </a:rPr>
                                      <m:t>i</m:t>
                                    </m:r>
                                  </m:sub>
                                </m:sSub>
                              </m:e>
                            </m:acc>
                          </m:num>
                          <m:den>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m:rPr>
                                            <m:sty m:val="p"/>
                                          </m:rPr>
                                          <a:rPr lang="en-US">
                                            <a:latin typeface="Cambria Math" panose="02040503050406030204" pitchFamily="18" charset="0"/>
                                          </a:rPr>
                                          <m:t>D</m:t>
                                        </m:r>
                                      </m:e>
                                      <m:sub>
                                        <m:r>
                                          <m:rPr>
                                            <m:sty m:val="p"/>
                                          </m:rPr>
                                          <a:rPr lang="en-US">
                                            <a:latin typeface="Cambria Math" panose="02040503050406030204" pitchFamily="18" charset="0"/>
                                          </a:rPr>
                                          <m:t>i</m:t>
                                        </m:r>
                                      </m:sub>
                                    </m:sSub>
                                  </m:e>
                                </m:acc>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𝑄</m:t>
                                    </m:r>
                                  </m:e>
                                </m:acc>
                              </m:e>
                            </m:d>
                          </m:den>
                        </m:f>
                      </m:oMath>
                    </m:oMathPara>
                  </a14:m>
                  <a:endParaRPr lang="en-US"/>
                </a:p>
              </p:txBody>
            </p:sp>
          </mc:Choice>
          <mc:Fallback xmlns="">
            <p:sp>
              <p:nvSpPr>
                <p:cNvPr id="34" name="Hộp Văn bản 33">
                  <a:extLst>
                    <a:ext uri="{FF2B5EF4-FFF2-40B4-BE49-F238E27FC236}">
                      <a16:creationId xmlns:a16="http://schemas.microsoft.com/office/drawing/2014/main" id="{6F5213DD-0A5C-39E3-C965-84367EEB6F37}"/>
                    </a:ext>
                  </a:extLst>
                </p:cNvPr>
                <p:cNvSpPr txBox="1">
                  <a:spLocks noRot="1" noChangeAspect="1" noMove="1" noResize="1" noEditPoints="1" noAdjustHandles="1" noChangeArrowheads="1" noChangeShapeType="1" noTextEdit="1"/>
                </p:cNvSpPr>
                <p:nvPr/>
              </p:nvSpPr>
              <p:spPr>
                <a:xfrm>
                  <a:off x="3368906" y="1827960"/>
                  <a:ext cx="2461847" cy="641201"/>
                </a:xfrm>
                <a:prstGeom prst="rect">
                  <a:avLst/>
                </a:prstGeom>
                <a:blipFill>
                  <a:blip r:embed="rId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128001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3100"/>
                                        </p:tgtEl>
                                        <p:attrNameLst>
                                          <p:attrName>style.visibility</p:attrName>
                                        </p:attrNameLst>
                                      </p:cBhvr>
                                      <p:to>
                                        <p:strVal val="visible"/>
                                      </p:to>
                                    </p:set>
                                    <p:animEffect transition="in" filter="fade">
                                      <p:cBhvr>
                                        <p:cTn id="10" dur="500"/>
                                        <p:tgtEl>
                                          <p:spTgt spid="3100"/>
                                        </p:tgtEl>
                                      </p:cBhvr>
                                    </p:animEffect>
                                  </p:childTnLst>
                                </p:cTn>
                              </p:par>
                              <p:par>
                                <p:cTn id="11" presetID="10" presetClass="entr" presetSubtype="0" fill="hold" nodeType="withEffect">
                                  <p:stCondLst>
                                    <p:cond delay="0"/>
                                  </p:stCondLst>
                                  <p:childTnLst>
                                    <p:set>
                                      <p:cBhvr>
                                        <p:cTn id="12" dur="1" fill="hold">
                                          <p:stCondLst>
                                            <p:cond delay="0"/>
                                          </p:stCondLst>
                                        </p:cTn>
                                        <p:tgtEl>
                                          <p:spTgt spid="3098"/>
                                        </p:tgtEl>
                                        <p:attrNameLst>
                                          <p:attrName>style.visibility</p:attrName>
                                        </p:attrNameLst>
                                      </p:cBhvr>
                                      <p:to>
                                        <p:strVal val="visible"/>
                                      </p:to>
                                    </p:set>
                                    <p:animEffect transition="in" filter="fade">
                                      <p:cBhvr>
                                        <p:cTn id="13" dur="500"/>
                                        <p:tgtEl>
                                          <p:spTgt spid="3098"/>
                                        </p:tgtEl>
                                      </p:cBhvr>
                                    </p:animEffect>
                                  </p:childTnLst>
                                </p:cTn>
                              </p:par>
                              <p:par>
                                <p:cTn id="14" presetID="10" presetClass="entr" presetSubtype="0" fill="hold" nodeType="withEffect">
                                  <p:stCondLst>
                                    <p:cond delay="0"/>
                                  </p:stCondLst>
                                  <p:childTnLst>
                                    <p:set>
                                      <p:cBhvr>
                                        <p:cTn id="15" dur="1" fill="hold">
                                          <p:stCondLst>
                                            <p:cond delay="0"/>
                                          </p:stCondLst>
                                        </p:cTn>
                                        <p:tgtEl>
                                          <p:spTgt spid="3092"/>
                                        </p:tgtEl>
                                        <p:attrNameLst>
                                          <p:attrName>style.visibility</p:attrName>
                                        </p:attrNameLst>
                                      </p:cBhvr>
                                      <p:to>
                                        <p:strVal val="visible"/>
                                      </p:to>
                                    </p:set>
                                    <p:animEffect transition="in" filter="fade">
                                      <p:cBhvr>
                                        <p:cTn id="16" dur="500"/>
                                        <p:tgtEl>
                                          <p:spTgt spid="3092"/>
                                        </p:tgtEl>
                                      </p:cBhvr>
                                    </p:animEffect>
                                  </p:childTnLst>
                                </p:cTn>
                              </p:par>
                              <p:par>
                                <p:cTn id="17" presetID="10" presetClass="entr" presetSubtype="0" fill="hold" nodeType="withEffect">
                                  <p:stCondLst>
                                    <p:cond delay="0"/>
                                  </p:stCondLst>
                                  <p:childTnLst>
                                    <p:set>
                                      <p:cBhvr>
                                        <p:cTn id="18" dur="1" fill="hold">
                                          <p:stCondLst>
                                            <p:cond delay="0"/>
                                          </p:stCondLst>
                                        </p:cTn>
                                        <p:tgtEl>
                                          <p:spTgt spid="3090"/>
                                        </p:tgtEl>
                                        <p:attrNameLst>
                                          <p:attrName>style.visibility</p:attrName>
                                        </p:attrNameLst>
                                      </p:cBhvr>
                                      <p:to>
                                        <p:strVal val="visible"/>
                                      </p:to>
                                    </p:set>
                                    <p:animEffect transition="in" filter="fade">
                                      <p:cBhvr>
                                        <p:cTn id="19" dur="500"/>
                                        <p:tgtEl>
                                          <p:spTgt spid="309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fade">
                                      <p:cBhvr>
                                        <p:cTn id="24" dur="500"/>
                                        <p:tgtEl>
                                          <p:spTgt spid="5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500"/>
                                        <p:tgtEl>
                                          <p:spTgt spid="58"/>
                                        </p:tgtEl>
                                      </p:cBhvr>
                                    </p:animEffect>
                                  </p:childTnLst>
                                </p:cTn>
                              </p:par>
                              <p:par>
                                <p:cTn id="28" presetID="10" presetClass="entr" presetSubtype="0" fill="hold" nodeType="withEffect">
                                  <p:stCondLst>
                                    <p:cond delay="0"/>
                                  </p:stCondLst>
                                  <p:childTnLst>
                                    <p:set>
                                      <p:cBhvr>
                                        <p:cTn id="29" dur="1" fill="hold">
                                          <p:stCondLst>
                                            <p:cond delay="0"/>
                                          </p:stCondLst>
                                        </p:cTn>
                                        <p:tgtEl>
                                          <p:spTgt spid="3104"/>
                                        </p:tgtEl>
                                        <p:attrNameLst>
                                          <p:attrName>style.visibility</p:attrName>
                                        </p:attrNameLst>
                                      </p:cBhvr>
                                      <p:to>
                                        <p:strVal val="visible"/>
                                      </p:to>
                                    </p:set>
                                    <p:animEffect transition="in" filter="fade">
                                      <p:cBhvr>
                                        <p:cTn id="30" dur="500"/>
                                        <p:tgtEl>
                                          <p:spTgt spid="3104"/>
                                        </p:tgtEl>
                                      </p:cBhvr>
                                    </p:animEffect>
                                  </p:childTnLst>
                                </p:cTn>
                              </p:par>
                              <p:par>
                                <p:cTn id="31" presetID="10" presetClass="entr" presetSubtype="0" fill="hold" nodeType="withEffect">
                                  <p:stCondLst>
                                    <p:cond delay="0"/>
                                  </p:stCondLst>
                                  <p:childTnLst>
                                    <p:set>
                                      <p:cBhvr>
                                        <p:cTn id="32" dur="1" fill="hold">
                                          <p:stCondLst>
                                            <p:cond delay="0"/>
                                          </p:stCondLst>
                                        </p:cTn>
                                        <p:tgtEl>
                                          <p:spTgt spid="3107"/>
                                        </p:tgtEl>
                                        <p:attrNameLst>
                                          <p:attrName>style.visibility</p:attrName>
                                        </p:attrNameLst>
                                      </p:cBhvr>
                                      <p:to>
                                        <p:strVal val="visible"/>
                                      </p:to>
                                    </p:set>
                                    <p:animEffect transition="in" filter="fade">
                                      <p:cBhvr>
                                        <p:cTn id="33" dur="500"/>
                                        <p:tgtEl>
                                          <p:spTgt spid="3107"/>
                                        </p:tgtEl>
                                      </p:cBhvr>
                                    </p:animEffect>
                                  </p:childTnLst>
                                </p:cTn>
                              </p:par>
                              <p:par>
                                <p:cTn id="34" presetID="10" presetClass="entr" presetSubtype="0" fill="hold" nodeType="withEffect">
                                  <p:stCondLst>
                                    <p:cond delay="0"/>
                                  </p:stCondLst>
                                  <p:childTnLst>
                                    <p:set>
                                      <p:cBhvr>
                                        <p:cTn id="35" dur="1" fill="hold">
                                          <p:stCondLst>
                                            <p:cond delay="0"/>
                                          </p:stCondLst>
                                        </p:cTn>
                                        <p:tgtEl>
                                          <p:spTgt spid="3129"/>
                                        </p:tgtEl>
                                        <p:attrNameLst>
                                          <p:attrName>style.visibility</p:attrName>
                                        </p:attrNameLst>
                                      </p:cBhvr>
                                      <p:to>
                                        <p:strVal val="visible"/>
                                      </p:to>
                                    </p:set>
                                    <p:animEffect transition="in" filter="fade">
                                      <p:cBhvr>
                                        <p:cTn id="36" dur="500"/>
                                        <p:tgtEl>
                                          <p:spTgt spid="3129"/>
                                        </p:tgtEl>
                                      </p:cBhvr>
                                    </p:animEffect>
                                  </p:childTnLst>
                                </p:cTn>
                              </p:par>
                              <p:par>
                                <p:cTn id="37" presetID="10" presetClass="entr" presetSubtype="0" fill="hold" nodeType="withEffect">
                                  <p:stCondLst>
                                    <p:cond delay="0"/>
                                  </p:stCondLst>
                                  <p:childTnLst>
                                    <p:set>
                                      <p:cBhvr>
                                        <p:cTn id="38" dur="1" fill="hold">
                                          <p:stCondLst>
                                            <p:cond delay="0"/>
                                          </p:stCondLst>
                                        </p:cTn>
                                        <p:tgtEl>
                                          <p:spTgt spid="3130"/>
                                        </p:tgtEl>
                                        <p:attrNameLst>
                                          <p:attrName>style.visibility</p:attrName>
                                        </p:attrNameLst>
                                      </p:cBhvr>
                                      <p:to>
                                        <p:strVal val="visible"/>
                                      </p:to>
                                    </p:set>
                                    <p:animEffect transition="in" filter="fade">
                                      <p:cBhvr>
                                        <p:cTn id="39" dur="500"/>
                                        <p:tgtEl>
                                          <p:spTgt spid="313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113"/>
                                        </p:tgtEl>
                                        <p:attrNameLst>
                                          <p:attrName>style.visibility</p:attrName>
                                        </p:attrNameLst>
                                      </p:cBhvr>
                                      <p:to>
                                        <p:strVal val="visible"/>
                                      </p:to>
                                    </p:set>
                                    <p:animEffect transition="in" filter="fade">
                                      <p:cBhvr>
                                        <p:cTn id="44" dur="500"/>
                                        <p:tgtEl>
                                          <p:spTgt spid="3113"/>
                                        </p:tgtEl>
                                      </p:cBhvr>
                                    </p:animEffect>
                                  </p:childTnLst>
                                </p:cTn>
                              </p:par>
                              <p:par>
                                <p:cTn id="45" presetID="10" presetClass="entr" presetSubtype="0" fill="hold" nodeType="withEffect">
                                  <p:stCondLst>
                                    <p:cond delay="0"/>
                                  </p:stCondLst>
                                  <p:childTnLst>
                                    <p:set>
                                      <p:cBhvr>
                                        <p:cTn id="46" dur="1" fill="hold">
                                          <p:stCondLst>
                                            <p:cond delay="0"/>
                                          </p:stCondLst>
                                        </p:cTn>
                                        <p:tgtEl>
                                          <p:spTgt spid="3073"/>
                                        </p:tgtEl>
                                        <p:attrNameLst>
                                          <p:attrName>style.visibility</p:attrName>
                                        </p:attrNameLst>
                                      </p:cBhvr>
                                      <p:to>
                                        <p:strVal val="visible"/>
                                      </p:to>
                                    </p:set>
                                    <p:animEffect transition="in" filter="fade">
                                      <p:cBhvr>
                                        <p:cTn id="47" dur="500"/>
                                        <p:tgtEl>
                                          <p:spTgt spid="3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9"/>
          <p:cNvSpPr/>
          <p:nvPr/>
        </p:nvSpPr>
        <p:spPr>
          <a:xfrm>
            <a:off x="776289" y="1319344"/>
            <a:ext cx="3718500" cy="96825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9"/>
          <p:cNvSpPr/>
          <p:nvPr/>
        </p:nvSpPr>
        <p:spPr>
          <a:xfrm>
            <a:off x="907451" y="1382419"/>
            <a:ext cx="842100" cy="842100"/>
          </a:xfrm>
          <a:prstGeom prst="ellipse">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9"/>
          <p:cNvSpPr txBox="1">
            <a:spLocks noGrp="1"/>
          </p:cNvSpPr>
          <p:nvPr>
            <p:ph type="title"/>
          </p:nvPr>
        </p:nvSpPr>
        <p:spPr>
          <a:xfrm>
            <a:off x="728197" y="349216"/>
            <a:ext cx="4782600" cy="7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err="1"/>
              <a:t>Mục</a:t>
            </a:r>
            <a:r>
              <a:rPr lang="en-US"/>
              <a:t> </a:t>
            </a:r>
            <a:r>
              <a:rPr lang="en-US" err="1"/>
              <a:t>lục</a:t>
            </a:r>
            <a:endParaRPr/>
          </a:p>
        </p:txBody>
      </p:sp>
      <p:sp>
        <p:nvSpPr>
          <p:cNvPr id="458" name="Google Shape;458;p39"/>
          <p:cNvSpPr txBox="1">
            <a:spLocks noGrp="1"/>
          </p:cNvSpPr>
          <p:nvPr>
            <p:ph type="title" idx="2"/>
          </p:nvPr>
        </p:nvSpPr>
        <p:spPr>
          <a:xfrm>
            <a:off x="1868098" y="1544393"/>
            <a:ext cx="2484119"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Thông tin chung</a:t>
            </a:r>
            <a:endParaRPr/>
          </a:p>
        </p:txBody>
      </p:sp>
      <p:sp>
        <p:nvSpPr>
          <p:cNvPr id="466" name="Google Shape;466;p39"/>
          <p:cNvSpPr txBox="1">
            <a:spLocks noGrp="1"/>
          </p:cNvSpPr>
          <p:nvPr>
            <p:ph type="title" idx="9"/>
          </p:nvPr>
        </p:nvSpPr>
        <p:spPr>
          <a:xfrm>
            <a:off x="907451" y="1539619"/>
            <a:ext cx="842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 name="Google Shape;449;p39">
            <a:extLst>
              <a:ext uri="{FF2B5EF4-FFF2-40B4-BE49-F238E27FC236}">
                <a16:creationId xmlns:a16="http://schemas.microsoft.com/office/drawing/2014/main" id="{F344C9CD-5FE4-D772-464B-DC244A8BE454}"/>
              </a:ext>
            </a:extLst>
          </p:cNvPr>
          <p:cNvSpPr/>
          <p:nvPr/>
        </p:nvSpPr>
        <p:spPr>
          <a:xfrm>
            <a:off x="792696" y="2528370"/>
            <a:ext cx="3718500" cy="96825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53;p39">
            <a:extLst>
              <a:ext uri="{FF2B5EF4-FFF2-40B4-BE49-F238E27FC236}">
                <a16:creationId xmlns:a16="http://schemas.microsoft.com/office/drawing/2014/main" id="{6D47E475-602C-27D2-4CB2-E020BCEDE7A4}"/>
              </a:ext>
            </a:extLst>
          </p:cNvPr>
          <p:cNvSpPr/>
          <p:nvPr/>
        </p:nvSpPr>
        <p:spPr>
          <a:xfrm>
            <a:off x="904380" y="2589851"/>
            <a:ext cx="842100" cy="842100"/>
          </a:xfrm>
          <a:prstGeom prst="ellipse">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66;p39">
            <a:extLst>
              <a:ext uri="{FF2B5EF4-FFF2-40B4-BE49-F238E27FC236}">
                <a16:creationId xmlns:a16="http://schemas.microsoft.com/office/drawing/2014/main" id="{FDD3A5C8-2537-E891-8FEB-DE02E93BBE62}"/>
              </a:ext>
            </a:extLst>
          </p:cNvPr>
          <p:cNvSpPr txBox="1">
            <a:spLocks/>
          </p:cNvSpPr>
          <p:nvPr/>
        </p:nvSpPr>
        <p:spPr>
          <a:xfrm>
            <a:off x="904380" y="2748953"/>
            <a:ext cx="842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4800"/>
              <a:buFont typeface="Baloo 2"/>
              <a:buNone/>
              <a:defRPr sz="2400" b="1" i="0" u="none" strike="noStrike" cap="none">
                <a:solidFill>
                  <a:schemeClr val="accent4"/>
                </a:solidFill>
                <a:latin typeface="Baloo 2"/>
                <a:ea typeface="Baloo 2"/>
                <a:cs typeface="Baloo 2"/>
                <a:sym typeface="Baloo 2"/>
              </a:defRPr>
            </a:lvl1pPr>
            <a:lvl2pPr marR="0" lvl="1" algn="ctr" rtl="0">
              <a:lnSpc>
                <a:spcPct val="100000"/>
              </a:lnSpc>
              <a:spcBef>
                <a:spcPts val="0"/>
              </a:spcBef>
              <a:spcAft>
                <a:spcPts val="0"/>
              </a:spcAft>
              <a:buClr>
                <a:schemeClr val="accent4"/>
              </a:buClr>
              <a:buSzPts val="4800"/>
              <a:buFont typeface="Baloo 2"/>
              <a:buNone/>
              <a:defRPr sz="4800" b="1" i="0" u="none" strike="noStrike" cap="none">
                <a:solidFill>
                  <a:schemeClr val="accent4"/>
                </a:solidFill>
                <a:latin typeface="Baloo 2"/>
                <a:ea typeface="Baloo 2"/>
                <a:cs typeface="Baloo 2"/>
                <a:sym typeface="Baloo 2"/>
              </a:defRPr>
            </a:lvl2pPr>
            <a:lvl3pPr marR="0" lvl="2" algn="ctr" rtl="0">
              <a:lnSpc>
                <a:spcPct val="100000"/>
              </a:lnSpc>
              <a:spcBef>
                <a:spcPts val="0"/>
              </a:spcBef>
              <a:spcAft>
                <a:spcPts val="0"/>
              </a:spcAft>
              <a:buClr>
                <a:schemeClr val="accent4"/>
              </a:buClr>
              <a:buSzPts val="4800"/>
              <a:buFont typeface="Baloo 2"/>
              <a:buNone/>
              <a:defRPr sz="4800" b="1" i="0" u="none" strike="noStrike" cap="none">
                <a:solidFill>
                  <a:schemeClr val="accent4"/>
                </a:solidFill>
                <a:latin typeface="Baloo 2"/>
                <a:ea typeface="Baloo 2"/>
                <a:cs typeface="Baloo 2"/>
                <a:sym typeface="Baloo 2"/>
              </a:defRPr>
            </a:lvl3pPr>
            <a:lvl4pPr marR="0" lvl="3" algn="ctr" rtl="0">
              <a:lnSpc>
                <a:spcPct val="100000"/>
              </a:lnSpc>
              <a:spcBef>
                <a:spcPts val="0"/>
              </a:spcBef>
              <a:spcAft>
                <a:spcPts val="0"/>
              </a:spcAft>
              <a:buClr>
                <a:schemeClr val="accent4"/>
              </a:buClr>
              <a:buSzPts val="4800"/>
              <a:buFont typeface="Baloo 2"/>
              <a:buNone/>
              <a:defRPr sz="4800" b="1" i="0" u="none" strike="noStrike" cap="none">
                <a:solidFill>
                  <a:schemeClr val="accent4"/>
                </a:solidFill>
                <a:latin typeface="Baloo 2"/>
                <a:ea typeface="Baloo 2"/>
                <a:cs typeface="Baloo 2"/>
                <a:sym typeface="Baloo 2"/>
              </a:defRPr>
            </a:lvl4pPr>
            <a:lvl5pPr marR="0" lvl="4" algn="ctr" rtl="0">
              <a:lnSpc>
                <a:spcPct val="100000"/>
              </a:lnSpc>
              <a:spcBef>
                <a:spcPts val="0"/>
              </a:spcBef>
              <a:spcAft>
                <a:spcPts val="0"/>
              </a:spcAft>
              <a:buClr>
                <a:schemeClr val="accent4"/>
              </a:buClr>
              <a:buSzPts val="4800"/>
              <a:buFont typeface="Baloo 2"/>
              <a:buNone/>
              <a:defRPr sz="4800" b="1" i="0" u="none" strike="noStrike" cap="none">
                <a:solidFill>
                  <a:schemeClr val="accent4"/>
                </a:solidFill>
                <a:latin typeface="Baloo 2"/>
                <a:ea typeface="Baloo 2"/>
                <a:cs typeface="Baloo 2"/>
                <a:sym typeface="Baloo 2"/>
              </a:defRPr>
            </a:lvl5pPr>
            <a:lvl6pPr marR="0" lvl="5" algn="ctr" rtl="0">
              <a:lnSpc>
                <a:spcPct val="100000"/>
              </a:lnSpc>
              <a:spcBef>
                <a:spcPts val="0"/>
              </a:spcBef>
              <a:spcAft>
                <a:spcPts val="0"/>
              </a:spcAft>
              <a:buClr>
                <a:schemeClr val="accent4"/>
              </a:buClr>
              <a:buSzPts val="4800"/>
              <a:buFont typeface="Baloo 2"/>
              <a:buNone/>
              <a:defRPr sz="4800" b="1" i="0" u="none" strike="noStrike" cap="none">
                <a:solidFill>
                  <a:schemeClr val="accent4"/>
                </a:solidFill>
                <a:latin typeface="Baloo 2"/>
                <a:ea typeface="Baloo 2"/>
                <a:cs typeface="Baloo 2"/>
                <a:sym typeface="Baloo 2"/>
              </a:defRPr>
            </a:lvl6pPr>
            <a:lvl7pPr marR="0" lvl="6" algn="ctr" rtl="0">
              <a:lnSpc>
                <a:spcPct val="100000"/>
              </a:lnSpc>
              <a:spcBef>
                <a:spcPts val="0"/>
              </a:spcBef>
              <a:spcAft>
                <a:spcPts val="0"/>
              </a:spcAft>
              <a:buClr>
                <a:schemeClr val="accent4"/>
              </a:buClr>
              <a:buSzPts val="4800"/>
              <a:buFont typeface="Baloo 2"/>
              <a:buNone/>
              <a:defRPr sz="4800" b="1" i="0" u="none" strike="noStrike" cap="none">
                <a:solidFill>
                  <a:schemeClr val="accent4"/>
                </a:solidFill>
                <a:latin typeface="Baloo 2"/>
                <a:ea typeface="Baloo 2"/>
                <a:cs typeface="Baloo 2"/>
                <a:sym typeface="Baloo 2"/>
              </a:defRPr>
            </a:lvl7pPr>
            <a:lvl8pPr marR="0" lvl="7" algn="ctr" rtl="0">
              <a:lnSpc>
                <a:spcPct val="100000"/>
              </a:lnSpc>
              <a:spcBef>
                <a:spcPts val="0"/>
              </a:spcBef>
              <a:spcAft>
                <a:spcPts val="0"/>
              </a:spcAft>
              <a:buClr>
                <a:schemeClr val="accent4"/>
              </a:buClr>
              <a:buSzPts val="4800"/>
              <a:buFont typeface="Baloo 2"/>
              <a:buNone/>
              <a:defRPr sz="4800" b="1" i="0" u="none" strike="noStrike" cap="none">
                <a:solidFill>
                  <a:schemeClr val="accent4"/>
                </a:solidFill>
                <a:latin typeface="Baloo 2"/>
                <a:ea typeface="Baloo 2"/>
                <a:cs typeface="Baloo 2"/>
                <a:sym typeface="Baloo 2"/>
              </a:defRPr>
            </a:lvl8pPr>
            <a:lvl9pPr marR="0" lvl="8" algn="ctr" rtl="0">
              <a:lnSpc>
                <a:spcPct val="100000"/>
              </a:lnSpc>
              <a:spcBef>
                <a:spcPts val="0"/>
              </a:spcBef>
              <a:spcAft>
                <a:spcPts val="0"/>
              </a:spcAft>
              <a:buClr>
                <a:schemeClr val="accent4"/>
              </a:buClr>
              <a:buSzPts val="4800"/>
              <a:buFont typeface="Baloo 2"/>
              <a:buNone/>
              <a:defRPr sz="4800" b="1" i="0" u="none" strike="noStrike" cap="none">
                <a:solidFill>
                  <a:schemeClr val="accent4"/>
                </a:solidFill>
                <a:latin typeface="Baloo 2"/>
                <a:ea typeface="Baloo 2"/>
                <a:cs typeface="Baloo 2"/>
                <a:sym typeface="Baloo 2"/>
              </a:defRPr>
            </a:lvl9pPr>
          </a:lstStyle>
          <a:p>
            <a:r>
              <a:rPr lang="en"/>
              <a:t>03</a:t>
            </a:r>
          </a:p>
        </p:txBody>
      </p:sp>
      <p:sp>
        <p:nvSpPr>
          <p:cNvPr id="8" name="Google Shape;449;p39">
            <a:extLst>
              <a:ext uri="{FF2B5EF4-FFF2-40B4-BE49-F238E27FC236}">
                <a16:creationId xmlns:a16="http://schemas.microsoft.com/office/drawing/2014/main" id="{085D45B6-2623-FD88-3178-8BD319F0DA99}"/>
              </a:ext>
            </a:extLst>
          </p:cNvPr>
          <p:cNvSpPr/>
          <p:nvPr/>
        </p:nvSpPr>
        <p:spPr>
          <a:xfrm>
            <a:off x="792696" y="3718077"/>
            <a:ext cx="3718500" cy="96825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3;p39">
            <a:extLst>
              <a:ext uri="{FF2B5EF4-FFF2-40B4-BE49-F238E27FC236}">
                <a16:creationId xmlns:a16="http://schemas.microsoft.com/office/drawing/2014/main" id="{04D8D318-1FC7-3CE5-D14E-A56CC9BC3D23}"/>
              </a:ext>
            </a:extLst>
          </p:cNvPr>
          <p:cNvSpPr/>
          <p:nvPr/>
        </p:nvSpPr>
        <p:spPr>
          <a:xfrm>
            <a:off x="924337" y="3796836"/>
            <a:ext cx="842100" cy="842100"/>
          </a:xfrm>
          <a:prstGeom prst="ellipse">
            <a:avLst/>
          </a:prstGeom>
          <a:solidFill>
            <a:schemeClr val="accent3">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8;p39">
            <a:extLst>
              <a:ext uri="{FF2B5EF4-FFF2-40B4-BE49-F238E27FC236}">
                <a16:creationId xmlns:a16="http://schemas.microsoft.com/office/drawing/2014/main" id="{D36E874C-F401-0051-15BD-7E09A9604893}"/>
              </a:ext>
            </a:extLst>
          </p:cNvPr>
          <p:cNvSpPr txBox="1">
            <a:spLocks/>
          </p:cNvSpPr>
          <p:nvPr/>
        </p:nvSpPr>
        <p:spPr>
          <a:xfrm>
            <a:off x="1874083" y="3938352"/>
            <a:ext cx="2484119"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loo 2"/>
              <a:buNone/>
              <a:defRPr sz="2400" b="1" i="0" u="none" strike="noStrike" cap="none">
                <a:solidFill>
                  <a:schemeClr val="dk1"/>
                </a:solidFill>
                <a:latin typeface="Baloo 2"/>
                <a:ea typeface="Baloo 2"/>
                <a:cs typeface="Baloo 2"/>
                <a:sym typeface="Baloo 2"/>
              </a:defRPr>
            </a:lvl1pPr>
            <a:lvl2pPr marR="0" lvl="1"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2pPr>
            <a:lvl3pPr marR="0" lvl="2"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3pPr>
            <a:lvl4pPr marR="0" lvl="3"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4pPr>
            <a:lvl5pPr marR="0" lvl="4"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5pPr>
            <a:lvl6pPr marR="0" lvl="5"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6pPr>
            <a:lvl7pPr marR="0" lvl="6"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7pPr>
            <a:lvl8pPr marR="0" lvl="7"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8pPr>
            <a:lvl9pPr marR="0" lvl="8"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9pPr>
          </a:lstStyle>
          <a:p>
            <a:r>
              <a:rPr lang="en-US"/>
              <a:t>So sánh mô hình</a:t>
            </a:r>
          </a:p>
        </p:txBody>
      </p:sp>
      <p:sp>
        <p:nvSpPr>
          <p:cNvPr id="12" name="Google Shape;466;p39">
            <a:extLst>
              <a:ext uri="{FF2B5EF4-FFF2-40B4-BE49-F238E27FC236}">
                <a16:creationId xmlns:a16="http://schemas.microsoft.com/office/drawing/2014/main" id="{4BAA66C6-702E-C334-3817-61149296CD1C}"/>
              </a:ext>
            </a:extLst>
          </p:cNvPr>
          <p:cNvSpPr txBox="1">
            <a:spLocks/>
          </p:cNvSpPr>
          <p:nvPr/>
        </p:nvSpPr>
        <p:spPr>
          <a:xfrm>
            <a:off x="924337" y="3968209"/>
            <a:ext cx="842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4800"/>
              <a:buFont typeface="Baloo 2"/>
              <a:buNone/>
              <a:defRPr sz="2400" b="1" i="0" u="none" strike="noStrike" cap="none">
                <a:solidFill>
                  <a:schemeClr val="accent4"/>
                </a:solidFill>
                <a:latin typeface="Baloo 2"/>
                <a:ea typeface="Baloo 2"/>
                <a:cs typeface="Baloo 2"/>
                <a:sym typeface="Baloo 2"/>
              </a:defRPr>
            </a:lvl1pPr>
            <a:lvl2pPr marR="0" lvl="1" algn="ctr" rtl="0">
              <a:lnSpc>
                <a:spcPct val="100000"/>
              </a:lnSpc>
              <a:spcBef>
                <a:spcPts val="0"/>
              </a:spcBef>
              <a:spcAft>
                <a:spcPts val="0"/>
              </a:spcAft>
              <a:buClr>
                <a:schemeClr val="accent4"/>
              </a:buClr>
              <a:buSzPts val="4800"/>
              <a:buFont typeface="Baloo 2"/>
              <a:buNone/>
              <a:defRPr sz="4800" b="1" i="0" u="none" strike="noStrike" cap="none">
                <a:solidFill>
                  <a:schemeClr val="accent4"/>
                </a:solidFill>
                <a:latin typeface="Baloo 2"/>
                <a:ea typeface="Baloo 2"/>
                <a:cs typeface="Baloo 2"/>
                <a:sym typeface="Baloo 2"/>
              </a:defRPr>
            </a:lvl2pPr>
            <a:lvl3pPr marR="0" lvl="2" algn="ctr" rtl="0">
              <a:lnSpc>
                <a:spcPct val="100000"/>
              </a:lnSpc>
              <a:spcBef>
                <a:spcPts val="0"/>
              </a:spcBef>
              <a:spcAft>
                <a:spcPts val="0"/>
              </a:spcAft>
              <a:buClr>
                <a:schemeClr val="accent4"/>
              </a:buClr>
              <a:buSzPts val="4800"/>
              <a:buFont typeface="Baloo 2"/>
              <a:buNone/>
              <a:defRPr sz="4800" b="1" i="0" u="none" strike="noStrike" cap="none">
                <a:solidFill>
                  <a:schemeClr val="accent4"/>
                </a:solidFill>
                <a:latin typeface="Baloo 2"/>
                <a:ea typeface="Baloo 2"/>
                <a:cs typeface="Baloo 2"/>
                <a:sym typeface="Baloo 2"/>
              </a:defRPr>
            </a:lvl3pPr>
            <a:lvl4pPr marR="0" lvl="3" algn="ctr" rtl="0">
              <a:lnSpc>
                <a:spcPct val="100000"/>
              </a:lnSpc>
              <a:spcBef>
                <a:spcPts val="0"/>
              </a:spcBef>
              <a:spcAft>
                <a:spcPts val="0"/>
              </a:spcAft>
              <a:buClr>
                <a:schemeClr val="accent4"/>
              </a:buClr>
              <a:buSzPts val="4800"/>
              <a:buFont typeface="Baloo 2"/>
              <a:buNone/>
              <a:defRPr sz="4800" b="1" i="0" u="none" strike="noStrike" cap="none">
                <a:solidFill>
                  <a:schemeClr val="accent4"/>
                </a:solidFill>
                <a:latin typeface="Baloo 2"/>
                <a:ea typeface="Baloo 2"/>
                <a:cs typeface="Baloo 2"/>
                <a:sym typeface="Baloo 2"/>
              </a:defRPr>
            </a:lvl4pPr>
            <a:lvl5pPr marR="0" lvl="4" algn="ctr" rtl="0">
              <a:lnSpc>
                <a:spcPct val="100000"/>
              </a:lnSpc>
              <a:spcBef>
                <a:spcPts val="0"/>
              </a:spcBef>
              <a:spcAft>
                <a:spcPts val="0"/>
              </a:spcAft>
              <a:buClr>
                <a:schemeClr val="accent4"/>
              </a:buClr>
              <a:buSzPts val="4800"/>
              <a:buFont typeface="Baloo 2"/>
              <a:buNone/>
              <a:defRPr sz="4800" b="1" i="0" u="none" strike="noStrike" cap="none">
                <a:solidFill>
                  <a:schemeClr val="accent4"/>
                </a:solidFill>
                <a:latin typeface="Baloo 2"/>
                <a:ea typeface="Baloo 2"/>
                <a:cs typeface="Baloo 2"/>
                <a:sym typeface="Baloo 2"/>
              </a:defRPr>
            </a:lvl5pPr>
            <a:lvl6pPr marR="0" lvl="5" algn="ctr" rtl="0">
              <a:lnSpc>
                <a:spcPct val="100000"/>
              </a:lnSpc>
              <a:spcBef>
                <a:spcPts val="0"/>
              </a:spcBef>
              <a:spcAft>
                <a:spcPts val="0"/>
              </a:spcAft>
              <a:buClr>
                <a:schemeClr val="accent4"/>
              </a:buClr>
              <a:buSzPts val="4800"/>
              <a:buFont typeface="Baloo 2"/>
              <a:buNone/>
              <a:defRPr sz="4800" b="1" i="0" u="none" strike="noStrike" cap="none">
                <a:solidFill>
                  <a:schemeClr val="accent4"/>
                </a:solidFill>
                <a:latin typeface="Baloo 2"/>
                <a:ea typeface="Baloo 2"/>
                <a:cs typeface="Baloo 2"/>
                <a:sym typeface="Baloo 2"/>
              </a:defRPr>
            </a:lvl6pPr>
            <a:lvl7pPr marR="0" lvl="6" algn="ctr" rtl="0">
              <a:lnSpc>
                <a:spcPct val="100000"/>
              </a:lnSpc>
              <a:spcBef>
                <a:spcPts val="0"/>
              </a:spcBef>
              <a:spcAft>
                <a:spcPts val="0"/>
              </a:spcAft>
              <a:buClr>
                <a:schemeClr val="accent4"/>
              </a:buClr>
              <a:buSzPts val="4800"/>
              <a:buFont typeface="Baloo 2"/>
              <a:buNone/>
              <a:defRPr sz="4800" b="1" i="0" u="none" strike="noStrike" cap="none">
                <a:solidFill>
                  <a:schemeClr val="accent4"/>
                </a:solidFill>
                <a:latin typeface="Baloo 2"/>
                <a:ea typeface="Baloo 2"/>
                <a:cs typeface="Baloo 2"/>
                <a:sym typeface="Baloo 2"/>
              </a:defRPr>
            </a:lvl7pPr>
            <a:lvl8pPr marR="0" lvl="7" algn="ctr" rtl="0">
              <a:lnSpc>
                <a:spcPct val="100000"/>
              </a:lnSpc>
              <a:spcBef>
                <a:spcPts val="0"/>
              </a:spcBef>
              <a:spcAft>
                <a:spcPts val="0"/>
              </a:spcAft>
              <a:buClr>
                <a:schemeClr val="accent4"/>
              </a:buClr>
              <a:buSzPts val="4800"/>
              <a:buFont typeface="Baloo 2"/>
              <a:buNone/>
              <a:defRPr sz="4800" b="1" i="0" u="none" strike="noStrike" cap="none">
                <a:solidFill>
                  <a:schemeClr val="accent4"/>
                </a:solidFill>
                <a:latin typeface="Baloo 2"/>
                <a:ea typeface="Baloo 2"/>
                <a:cs typeface="Baloo 2"/>
                <a:sym typeface="Baloo 2"/>
              </a:defRPr>
            </a:lvl8pPr>
            <a:lvl9pPr marR="0" lvl="8" algn="ctr" rtl="0">
              <a:lnSpc>
                <a:spcPct val="100000"/>
              </a:lnSpc>
              <a:spcBef>
                <a:spcPts val="0"/>
              </a:spcBef>
              <a:spcAft>
                <a:spcPts val="0"/>
              </a:spcAft>
              <a:buClr>
                <a:schemeClr val="accent4"/>
              </a:buClr>
              <a:buSzPts val="4800"/>
              <a:buFont typeface="Baloo 2"/>
              <a:buNone/>
              <a:defRPr sz="4800" b="1" i="0" u="none" strike="noStrike" cap="none">
                <a:solidFill>
                  <a:schemeClr val="accent4"/>
                </a:solidFill>
                <a:latin typeface="Baloo 2"/>
                <a:ea typeface="Baloo 2"/>
                <a:cs typeface="Baloo 2"/>
                <a:sym typeface="Baloo 2"/>
              </a:defRPr>
            </a:lvl9pPr>
          </a:lstStyle>
          <a:p>
            <a:r>
              <a:rPr lang="en"/>
              <a:t>05</a:t>
            </a:r>
          </a:p>
        </p:txBody>
      </p:sp>
      <p:sp>
        <p:nvSpPr>
          <p:cNvPr id="49" name="Google Shape;449;p39">
            <a:extLst>
              <a:ext uri="{FF2B5EF4-FFF2-40B4-BE49-F238E27FC236}">
                <a16:creationId xmlns:a16="http://schemas.microsoft.com/office/drawing/2014/main" id="{1E24FC66-6396-57FA-C4BF-D751C63214BF}"/>
              </a:ext>
            </a:extLst>
          </p:cNvPr>
          <p:cNvSpPr/>
          <p:nvPr/>
        </p:nvSpPr>
        <p:spPr>
          <a:xfrm>
            <a:off x="4774414" y="1313112"/>
            <a:ext cx="3718500" cy="96825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3;p39">
            <a:extLst>
              <a:ext uri="{FF2B5EF4-FFF2-40B4-BE49-F238E27FC236}">
                <a16:creationId xmlns:a16="http://schemas.microsoft.com/office/drawing/2014/main" id="{4945264B-DB63-67E5-BBF9-352C910DBD4A}"/>
              </a:ext>
            </a:extLst>
          </p:cNvPr>
          <p:cNvSpPr/>
          <p:nvPr/>
        </p:nvSpPr>
        <p:spPr>
          <a:xfrm>
            <a:off x="4892961" y="1380114"/>
            <a:ext cx="842100" cy="842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8;p39">
            <a:extLst>
              <a:ext uri="{FF2B5EF4-FFF2-40B4-BE49-F238E27FC236}">
                <a16:creationId xmlns:a16="http://schemas.microsoft.com/office/drawing/2014/main" id="{F5B79B16-3C24-0A50-EA3D-1CE4D8FEDBFA}"/>
              </a:ext>
            </a:extLst>
          </p:cNvPr>
          <p:cNvSpPr txBox="1">
            <a:spLocks/>
          </p:cNvSpPr>
          <p:nvPr/>
        </p:nvSpPr>
        <p:spPr>
          <a:xfrm>
            <a:off x="5841826" y="1544393"/>
            <a:ext cx="22230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loo 2"/>
              <a:buNone/>
              <a:defRPr sz="2400" b="1" i="0" u="none" strike="noStrike" cap="none">
                <a:solidFill>
                  <a:schemeClr val="dk1"/>
                </a:solidFill>
                <a:latin typeface="Baloo 2"/>
                <a:ea typeface="Baloo 2"/>
                <a:cs typeface="Baloo 2"/>
                <a:sym typeface="Baloo 2"/>
              </a:defRPr>
            </a:lvl1pPr>
            <a:lvl2pPr marR="0" lvl="1"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2pPr>
            <a:lvl3pPr marR="0" lvl="2"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3pPr>
            <a:lvl4pPr marR="0" lvl="3"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4pPr>
            <a:lvl5pPr marR="0" lvl="4"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5pPr>
            <a:lvl6pPr marR="0" lvl="5"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6pPr>
            <a:lvl7pPr marR="0" lvl="6"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7pPr>
            <a:lvl8pPr marR="0" lvl="7"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8pPr>
            <a:lvl9pPr marR="0" lvl="8"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9pPr>
          </a:lstStyle>
          <a:p>
            <a:r>
              <a:rPr lang="en-US" err="1"/>
              <a:t>Tiền</a:t>
            </a:r>
            <a:r>
              <a:rPr lang="en-US"/>
              <a:t> </a:t>
            </a:r>
            <a:r>
              <a:rPr lang="en-US" err="1"/>
              <a:t>xử</a:t>
            </a:r>
            <a:r>
              <a:rPr lang="en-US"/>
              <a:t> </a:t>
            </a:r>
            <a:r>
              <a:rPr lang="en-US" err="1"/>
              <a:t>lý</a:t>
            </a:r>
            <a:endParaRPr lang="en-US"/>
          </a:p>
        </p:txBody>
      </p:sp>
      <p:sp>
        <p:nvSpPr>
          <p:cNvPr id="52" name="Google Shape;466;p39">
            <a:extLst>
              <a:ext uri="{FF2B5EF4-FFF2-40B4-BE49-F238E27FC236}">
                <a16:creationId xmlns:a16="http://schemas.microsoft.com/office/drawing/2014/main" id="{2541F69F-0C06-766E-E6B1-9F348299D923}"/>
              </a:ext>
            </a:extLst>
          </p:cNvPr>
          <p:cNvSpPr txBox="1">
            <a:spLocks/>
          </p:cNvSpPr>
          <p:nvPr/>
        </p:nvSpPr>
        <p:spPr>
          <a:xfrm>
            <a:off x="4892961" y="1537314"/>
            <a:ext cx="842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4800"/>
              <a:buFont typeface="Baloo 2"/>
              <a:buNone/>
              <a:defRPr sz="2400" b="1" i="0" u="none" strike="noStrike" cap="none">
                <a:solidFill>
                  <a:schemeClr val="accent4"/>
                </a:solidFill>
                <a:latin typeface="Baloo 2"/>
                <a:ea typeface="Baloo 2"/>
                <a:cs typeface="Baloo 2"/>
                <a:sym typeface="Baloo 2"/>
              </a:defRPr>
            </a:lvl1pPr>
            <a:lvl2pPr marR="0" lvl="1" algn="ctr" rtl="0">
              <a:lnSpc>
                <a:spcPct val="100000"/>
              </a:lnSpc>
              <a:spcBef>
                <a:spcPts val="0"/>
              </a:spcBef>
              <a:spcAft>
                <a:spcPts val="0"/>
              </a:spcAft>
              <a:buClr>
                <a:schemeClr val="accent4"/>
              </a:buClr>
              <a:buSzPts val="4800"/>
              <a:buFont typeface="Baloo 2"/>
              <a:buNone/>
              <a:defRPr sz="4800" b="1" i="0" u="none" strike="noStrike" cap="none">
                <a:solidFill>
                  <a:schemeClr val="accent4"/>
                </a:solidFill>
                <a:latin typeface="Baloo 2"/>
                <a:ea typeface="Baloo 2"/>
                <a:cs typeface="Baloo 2"/>
                <a:sym typeface="Baloo 2"/>
              </a:defRPr>
            </a:lvl2pPr>
            <a:lvl3pPr marR="0" lvl="2" algn="ctr" rtl="0">
              <a:lnSpc>
                <a:spcPct val="100000"/>
              </a:lnSpc>
              <a:spcBef>
                <a:spcPts val="0"/>
              </a:spcBef>
              <a:spcAft>
                <a:spcPts val="0"/>
              </a:spcAft>
              <a:buClr>
                <a:schemeClr val="accent4"/>
              </a:buClr>
              <a:buSzPts val="4800"/>
              <a:buFont typeface="Baloo 2"/>
              <a:buNone/>
              <a:defRPr sz="4800" b="1" i="0" u="none" strike="noStrike" cap="none">
                <a:solidFill>
                  <a:schemeClr val="accent4"/>
                </a:solidFill>
                <a:latin typeface="Baloo 2"/>
                <a:ea typeface="Baloo 2"/>
                <a:cs typeface="Baloo 2"/>
                <a:sym typeface="Baloo 2"/>
              </a:defRPr>
            </a:lvl3pPr>
            <a:lvl4pPr marR="0" lvl="3" algn="ctr" rtl="0">
              <a:lnSpc>
                <a:spcPct val="100000"/>
              </a:lnSpc>
              <a:spcBef>
                <a:spcPts val="0"/>
              </a:spcBef>
              <a:spcAft>
                <a:spcPts val="0"/>
              </a:spcAft>
              <a:buClr>
                <a:schemeClr val="accent4"/>
              </a:buClr>
              <a:buSzPts val="4800"/>
              <a:buFont typeface="Baloo 2"/>
              <a:buNone/>
              <a:defRPr sz="4800" b="1" i="0" u="none" strike="noStrike" cap="none">
                <a:solidFill>
                  <a:schemeClr val="accent4"/>
                </a:solidFill>
                <a:latin typeface="Baloo 2"/>
                <a:ea typeface="Baloo 2"/>
                <a:cs typeface="Baloo 2"/>
                <a:sym typeface="Baloo 2"/>
              </a:defRPr>
            </a:lvl4pPr>
            <a:lvl5pPr marR="0" lvl="4" algn="ctr" rtl="0">
              <a:lnSpc>
                <a:spcPct val="100000"/>
              </a:lnSpc>
              <a:spcBef>
                <a:spcPts val="0"/>
              </a:spcBef>
              <a:spcAft>
                <a:spcPts val="0"/>
              </a:spcAft>
              <a:buClr>
                <a:schemeClr val="accent4"/>
              </a:buClr>
              <a:buSzPts val="4800"/>
              <a:buFont typeface="Baloo 2"/>
              <a:buNone/>
              <a:defRPr sz="4800" b="1" i="0" u="none" strike="noStrike" cap="none">
                <a:solidFill>
                  <a:schemeClr val="accent4"/>
                </a:solidFill>
                <a:latin typeface="Baloo 2"/>
                <a:ea typeface="Baloo 2"/>
                <a:cs typeface="Baloo 2"/>
                <a:sym typeface="Baloo 2"/>
              </a:defRPr>
            </a:lvl5pPr>
            <a:lvl6pPr marR="0" lvl="5" algn="ctr" rtl="0">
              <a:lnSpc>
                <a:spcPct val="100000"/>
              </a:lnSpc>
              <a:spcBef>
                <a:spcPts val="0"/>
              </a:spcBef>
              <a:spcAft>
                <a:spcPts val="0"/>
              </a:spcAft>
              <a:buClr>
                <a:schemeClr val="accent4"/>
              </a:buClr>
              <a:buSzPts val="4800"/>
              <a:buFont typeface="Baloo 2"/>
              <a:buNone/>
              <a:defRPr sz="4800" b="1" i="0" u="none" strike="noStrike" cap="none">
                <a:solidFill>
                  <a:schemeClr val="accent4"/>
                </a:solidFill>
                <a:latin typeface="Baloo 2"/>
                <a:ea typeface="Baloo 2"/>
                <a:cs typeface="Baloo 2"/>
                <a:sym typeface="Baloo 2"/>
              </a:defRPr>
            </a:lvl6pPr>
            <a:lvl7pPr marR="0" lvl="6" algn="ctr" rtl="0">
              <a:lnSpc>
                <a:spcPct val="100000"/>
              </a:lnSpc>
              <a:spcBef>
                <a:spcPts val="0"/>
              </a:spcBef>
              <a:spcAft>
                <a:spcPts val="0"/>
              </a:spcAft>
              <a:buClr>
                <a:schemeClr val="accent4"/>
              </a:buClr>
              <a:buSzPts val="4800"/>
              <a:buFont typeface="Baloo 2"/>
              <a:buNone/>
              <a:defRPr sz="4800" b="1" i="0" u="none" strike="noStrike" cap="none">
                <a:solidFill>
                  <a:schemeClr val="accent4"/>
                </a:solidFill>
                <a:latin typeface="Baloo 2"/>
                <a:ea typeface="Baloo 2"/>
                <a:cs typeface="Baloo 2"/>
                <a:sym typeface="Baloo 2"/>
              </a:defRPr>
            </a:lvl7pPr>
            <a:lvl8pPr marR="0" lvl="7" algn="ctr" rtl="0">
              <a:lnSpc>
                <a:spcPct val="100000"/>
              </a:lnSpc>
              <a:spcBef>
                <a:spcPts val="0"/>
              </a:spcBef>
              <a:spcAft>
                <a:spcPts val="0"/>
              </a:spcAft>
              <a:buClr>
                <a:schemeClr val="accent4"/>
              </a:buClr>
              <a:buSzPts val="4800"/>
              <a:buFont typeface="Baloo 2"/>
              <a:buNone/>
              <a:defRPr sz="4800" b="1" i="0" u="none" strike="noStrike" cap="none">
                <a:solidFill>
                  <a:schemeClr val="accent4"/>
                </a:solidFill>
                <a:latin typeface="Baloo 2"/>
                <a:ea typeface="Baloo 2"/>
                <a:cs typeface="Baloo 2"/>
                <a:sym typeface="Baloo 2"/>
              </a:defRPr>
            </a:lvl8pPr>
            <a:lvl9pPr marR="0" lvl="8" algn="ctr" rtl="0">
              <a:lnSpc>
                <a:spcPct val="100000"/>
              </a:lnSpc>
              <a:spcBef>
                <a:spcPts val="0"/>
              </a:spcBef>
              <a:spcAft>
                <a:spcPts val="0"/>
              </a:spcAft>
              <a:buClr>
                <a:schemeClr val="accent4"/>
              </a:buClr>
              <a:buSzPts val="4800"/>
              <a:buFont typeface="Baloo 2"/>
              <a:buNone/>
              <a:defRPr sz="4800" b="1" i="0" u="none" strike="noStrike" cap="none">
                <a:solidFill>
                  <a:schemeClr val="accent4"/>
                </a:solidFill>
                <a:latin typeface="Baloo 2"/>
                <a:ea typeface="Baloo 2"/>
                <a:cs typeface="Baloo 2"/>
                <a:sym typeface="Baloo 2"/>
              </a:defRPr>
            </a:lvl9pPr>
          </a:lstStyle>
          <a:p>
            <a:r>
              <a:rPr lang="en"/>
              <a:t>02</a:t>
            </a:r>
          </a:p>
        </p:txBody>
      </p:sp>
      <p:sp>
        <p:nvSpPr>
          <p:cNvPr id="53" name="Google Shape;449;p39">
            <a:extLst>
              <a:ext uri="{FF2B5EF4-FFF2-40B4-BE49-F238E27FC236}">
                <a16:creationId xmlns:a16="http://schemas.microsoft.com/office/drawing/2014/main" id="{23B14E17-9C67-E054-53B2-2396263AFD1E}"/>
              </a:ext>
            </a:extLst>
          </p:cNvPr>
          <p:cNvSpPr/>
          <p:nvPr/>
        </p:nvSpPr>
        <p:spPr>
          <a:xfrm>
            <a:off x="4774414" y="2533385"/>
            <a:ext cx="3718500" cy="96825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3;p39">
            <a:extLst>
              <a:ext uri="{FF2B5EF4-FFF2-40B4-BE49-F238E27FC236}">
                <a16:creationId xmlns:a16="http://schemas.microsoft.com/office/drawing/2014/main" id="{C2983A3E-41F3-BF31-BCF5-B7AC95E750CE}"/>
              </a:ext>
            </a:extLst>
          </p:cNvPr>
          <p:cNvSpPr/>
          <p:nvPr/>
        </p:nvSpPr>
        <p:spPr>
          <a:xfrm>
            <a:off x="4887070" y="2600358"/>
            <a:ext cx="842100" cy="842100"/>
          </a:xfrm>
          <a:prstGeom prst="ellipse">
            <a:avLst/>
          </a:prstGeom>
          <a:solidFill>
            <a:srgbClr val="00B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66;p39">
            <a:extLst>
              <a:ext uri="{FF2B5EF4-FFF2-40B4-BE49-F238E27FC236}">
                <a16:creationId xmlns:a16="http://schemas.microsoft.com/office/drawing/2014/main" id="{1180EA1D-4701-4AD4-84B4-40F60C681101}"/>
              </a:ext>
            </a:extLst>
          </p:cNvPr>
          <p:cNvSpPr txBox="1">
            <a:spLocks/>
          </p:cNvSpPr>
          <p:nvPr/>
        </p:nvSpPr>
        <p:spPr>
          <a:xfrm>
            <a:off x="4887070" y="2759460"/>
            <a:ext cx="842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4800"/>
              <a:buFont typeface="Baloo 2"/>
              <a:buNone/>
              <a:defRPr sz="2400" b="1" i="0" u="none" strike="noStrike" cap="none">
                <a:solidFill>
                  <a:schemeClr val="accent4"/>
                </a:solidFill>
                <a:latin typeface="Baloo 2"/>
                <a:ea typeface="Baloo 2"/>
                <a:cs typeface="Baloo 2"/>
                <a:sym typeface="Baloo 2"/>
              </a:defRPr>
            </a:lvl1pPr>
            <a:lvl2pPr marR="0" lvl="1" algn="ctr" rtl="0">
              <a:lnSpc>
                <a:spcPct val="100000"/>
              </a:lnSpc>
              <a:spcBef>
                <a:spcPts val="0"/>
              </a:spcBef>
              <a:spcAft>
                <a:spcPts val="0"/>
              </a:spcAft>
              <a:buClr>
                <a:schemeClr val="accent4"/>
              </a:buClr>
              <a:buSzPts val="4800"/>
              <a:buFont typeface="Baloo 2"/>
              <a:buNone/>
              <a:defRPr sz="4800" b="1" i="0" u="none" strike="noStrike" cap="none">
                <a:solidFill>
                  <a:schemeClr val="accent4"/>
                </a:solidFill>
                <a:latin typeface="Baloo 2"/>
                <a:ea typeface="Baloo 2"/>
                <a:cs typeface="Baloo 2"/>
                <a:sym typeface="Baloo 2"/>
              </a:defRPr>
            </a:lvl2pPr>
            <a:lvl3pPr marR="0" lvl="2" algn="ctr" rtl="0">
              <a:lnSpc>
                <a:spcPct val="100000"/>
              </a:lnSpc>
              <a:spcBef>
                <a:spcPts val="0"/>
              </a:spcBef>
              <a:spcAft>
                <a:spcPts val="0"/>
              </a:spcAft>
              <a:buClr>
                <a:schemeClr val="accent4"/>
              </a:buClr>
              <a:buSzPts val="4800"/>
              <a:buFont typeface="Baloo 2"/>
              <a:buNone/>
              <a:defRPr sz="4800" b="1" i="0" u="none" strike="noStrike" cap="none">
                <a:solidFill>
                  <a:schemeClr val="accent4"/>
                </a:solidFill>
                <a:latin typeface="Baloo 2"/>
                <a:ea typeface="Baloo 2"/>
                <a:cs typeface="Baloo 2"/>
                <a:sym typeface="Baloo 2"/>
              </a:defRPr>
            </a:lvl3pPr>
            <a:lvl4pPr marR="0" lvl="3" algn="ctr" rtl="0">
              <a:lnSpc>
                <a:spcPct val="100000"/>
              </a:lnSpc>
              <a:spcBef>
                <a:spcPts val="0"/>
              </a:spcBef>
              <a:spcAft>
                <a:spcPts val="0"/>
              </a:spcAft>
              <a:buClr>
                <a:schemeClr val="accent4"/>
              </a:buClr>
              <a:buSzPts val="4800"/>
              <a:buFont typeface="Baloo 2"/>
              <a:buNone/>
              <a:defRPr sz="4800" b="1" i="0" u="none" strike="noStrike" cap="none">
                <a:solidFill>
                  <a:schemeClr val="accent4"/>
                </a:solidFill>
                <a:latin typeface="Baloo 2"/>
                <a:ea typeface="Baloo 2"/>
                <a:cs typeface="Baloo 2"/>
                <a:sym typeface="Baloo 2"/>
              </a:defRPr>
            </a:lvl4pPr>
            <a:lvl5pPr marR="0" lvl="4" algn="ctr" rtl="0">
              <a:lnSpc>
                <a:spcPct val="100000"/>
              </a:lnSpc>
              <a:spcBef>
                <a:spcPts val="0"/>
              </a:spcBef>
              <a:spcAft>
                <a:spcPts val="0"/>
              </a:spcAft>
              <a:buClr>
                <a:schemeClr val="accent4"/>
              </a:buClr>
              <a:buSzPts val="4800"/>
              <a:buFont typeface="Baloo 2"/>
              <a:buNone/>
              <a:defRPr sz="4800" b="1" i="0" u="none" strike="noStrike" cap="none">
                <a:solidFill>
                  <a:schemeClr val="accent4"/>
                </a:solidFill>
                <a:latin typeface="Baloo 2"/>
                <a:ea typeface="Baloo 2"/>
                <a:cs typeface="Baloo 2"/>
                <a:sym typeface="Baloo 2"/>
              </a:defRPr>
            </a:lvl5pPr>
            <a:lvl6pPr marR="0" lvl="5" algn="ctr" rtl="0">
              <a:lnSpc>
                <a:spcPct val="100000"/>
              </a:lnSpc>
              <a:spcBef>
                <a:spcPts val="0"/>
              </a:spcBef>
              <a:spcAft>
                <a:spcPts val="0"/>
              </a:spcAft>
              <a:buClr>
                <a:schemeClr val="accent4"/>
              </a:buClr>
              <a:buSzPts val="4800"/>
              <a:buFont typeface="Baloo 2"/>
              <a:buNone/>
              <a:defRPr sz="4800" b="1" i="0" u="none" strike="noStrike" cap="none">
                <a:solidFill>
                  <a:schemeClr val="accent4"/>
                </a:solidFill>
                <a:latin typeface="Baloo 2"/>
                <a:ea typeface="Baloo 2"/>
                <a:cs typeface="Baloo 2"/>
                <a:sym typeface="Baloo 2"/>
              </a:defRPr>
            </a:lvl6pPr>
            <a:lvl7pPr marR="0" lvl="6" algn="ctr" rtl="0">
              <a:lnSpc>
                <a:spcPct val="100000"/>
              </a:lnSpc>
              <a:spcBef>
                <a:spcPts val="0"/>
              </a:spcBef>
              <a:spcAft>
                <a:spcPts val="0"/>
              </a:spcAft>
              <a:buClr>
                <a:schemeClr val="accent4"/>
              </a:buClr>
              <a:buSzPts val="4800"/>
              <a:buFont typeface="Baloo 2"/>
              <a:buNone/>
              <a:defRPr sz="4800" b="1" i="0" u="none" strike="noStrike" cap="none">
                <a:solidFill>
                  <a:schemeClr val="accent4"/>
                </a:solidFill>
                <a:latin typeface="Baloo 2"/>
                <a:ea typeface="Baloo 2"/>
                <a:cs typeface="Baloo 2"/>
                <a:sym typeface="Baloo 2"/>
              </a:defRPr>
            </a:lvl7pPr>
            <a:lvl8pPr marR="0" lvl="7" algn="ctr" rtl="0">
              <a:lnSpc>
                <a:spcPct val="100000"/>
              </a:lnSpc>
              <a:spcBef>
                <a:spcPts val="0"/>
              </a:spcBef>
              <a:spcAft>
                <a:spcPts val="0"/>
              </a:spcAft>
              <a:buClr>
                <a:schemeClr val="accent4"/>
              </a:buClr>
              <a:buSzPts val="4800"/>
              <a:buFont typeface="Baloo 2"/>
              <a:buNone/>
              <a:defRPr sz="4800" b="1" i="0" u="none" strike="noStrike" cap="none">
                <a:solidFill>
                  <a:schemeClr val="accent4"/>
                </a:solidFill>
                <a:latin typeface="Baloo 2"/>
                <a:ea typeface="Baloo 2"/>
                <a:cs typeface="Baloo 2"/>
                <a:sym typeface="Baloo 2"/>
              </a:defRPr>
            </a:lvl8pPr>
            <a:lvl9pPr marR="0" lvl="8" algn="ctr" rtl="0">
              <a:lnSpc>
                <a:spcPct val="100000"/>
              </a:lnSpc>
              <a:spcBef>
                <a:spcPts val="0"/>
              </a:spcBef>
              <a:spcAft>
                <a:spcPts val="0"/>
              </a:spcAft>
              <a:buClr>
                <a:schemeClr val="accent4"/>
              </a:buClr>
              <a:buSzPts val="4800"/>
              <a:buFont typeface="Baloo 2"/>
              <a:buNone/>
              <a:defRPr sz="4800" b="1" i="0" u="none" strike="noStrike" cap="none">
                <a:solidFill>
                  <a:schemeClr val="accent4"/>
                </a:solidFill>
                <a:latin typeface="Baloo 2"/>
                <a:ea typeface="Baloo 2"/>
                <a:cs typeface="Baloo 2"/>
                <a:sym typeface="Baloo 2"/>
              </a:defRPr>
            </a:lvl9pPr>
          </a:lstStyle>
          <a:p>
            <a:r>
              <a:rPr lang="en"/>
              <a:t>04</a:t>
            </a:r>
          </a:p>
        </p:txBody>
      </p:sp>
      <p:sp>
        <p:nvSpPr>
          <p:cNvPr id="56" name="Google Shape;449;p39">
            <a:extLst>
              <a:ext uri="{FF2B5EF4-FFF2-40B4-BE49-F238E27FC236}">
                <a16:creationId xmlns:a16="http://schemas.microsoft.com/office/drawing/2014/main" id="{F9DAF560-6B88-BA6A-E9E3-ACAECABF196E}"/>
              </a:ext>
            </a:extLst>
          </p:cNvPr>
          <p:cNvSpPr/>
          <p:nvPr/>
        </p:nvSpPr>
        <p:spPr>
          <a:xfrm>
            <a:off x="4774414" y="3753658"/>
            <a:ext cx="3718500" cy="96825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3;p39">
            <a:extLst>
              <a:ext uri="{FF2B5EF4-FFF2-40B4-BE49-F238E27FC236}">
                <a16:creationId xmlns:a16="http://schemas.microsoft.com/office/drawing/2014/main" id="{F628342C-0CD7-4423-DF31-0C8A009D08CF}"/>
              </a:ext>
            </a:extLst>
          </p:cNvPr>
          <p:cNvSpPr/>
          <p:nvPr/>
        </p:nvSpPr>
        <p:spPr>
          <a:xfrm>
            <a:off x="4887070" y="3823237"/>
            <a:ext cx="842100" cy="842100"/>
          </a:xfrm>
          <a:prstGeom prst="ellipse">
            <a:avLst/>
          </a:pr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8;p39">
            <a:extLst>
              <a:ext uri="{FF2B5EF4-FFF2-40B4-BE49-F238E27FC236}">
                <a16:creationId xmlns:a16="http://schemas.microsoft.com/office/drawing/2014/main" id="{00D44750-82B1-F143-CB99-982ACE56A6C5}"/>
              </a:ext>
            </a:extLst>
          </p:cNvPr>
          <p:cNvSpPr txBox="1">
            <a:spLocks/>
          </p:cNvSpPr>
          <p:nvPr/>
        </p:nvSpPr>
        <p:spPr>
          <a:xfrm>
            <a:off x="5729170" y="3601560"/>
            <a:ext cx="2763744" cy="92201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loo 2"/>
              <a:buNone/>
              <a:defRPr sz="2400" b="1" i="0" u="none" strike="noStrike" cap="none">
                <a:solidFill>
                  <a:schemeClr val="dk1"/>
                </a:solidFill>
                <a:latin typeface="Baloo 2"/>
                <a:ea typeface="Baloo 2"/>
                <a:cs typeface="Baloo 2"/>
                <a:sym typeface="Baloo 2"/>
              </a:defRPr>
            </a:lvl1pPr>
            <a:lvl2pPr marR="0" lvl="1"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2pPr>
            <a:lvl3pPr marR="0" lvl="2"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3pPr>
            <a:lvl4pPr marR="0" lvl="3"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4pPr>
            <a:lvl5pPr marR="0" lvl="4"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5pPr>
            <a:lvl6pPr marR="0" lvl="5"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6pPr>
            <a:lvl7pPr marR="0" lvl="6"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7pPr>
            <a:lvl8pPr marR="0" lvl="7"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8pPr>
            <a:lvl9pPr marR="0" lvl="8"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9pPr>
          </a:lstStyle>
          <a:p>
            <a:r>
              <a:rPr lang="en-US"/>
              <a:t>VSM, LSI &amp; Whoosh</a:t>
            </a:r>
          </a:p>
        </p:txBody>
      </p:sp>
      <p:sp>
        <p:nvSpPr>
          <p:cNvPr id="59" name="Google Shape;466;p39">
            <a:extLst>
              <a:ext uri="{FF2B5EF4-FFF2-40B4-BE49-F238E27FC236}">
                <a16:creationId xmlns:a16="http://schemas.microsoft.com/office/drawing/2014/main" id="{2597A023-A972-A6FF-5E75-62E79D79EF1C}"/>
              </a:ext>
            </a:extLst>
          </p:cNvPr>
          <p:cNvSpPr txBox="1">
            <a:spLocks/>
          </p:cNvSpPr>
          <p:nvPr/>
        </p:nvSpPr>
        <p:spPr>
          <a:xfrm>
            <a:off x="4887070" y="3994610"/>
            <a:ext cx="842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4800"/>
              <a:buFont typeface="Baloo 2"/>
              <a:buNone/>
              <a:defRPr sz="2400" b="1" i="0" u="none" strike="noStrike" cap="none">
                <a:solidFill>
                  <a:schemeClr val="accent4"/>
                </a:solidFill>
                <a:latin typeface="Baloo 2"/>
                <a:ea typeface="Baloo 2"/>
                <a:cs typeface="Baloo 2"/>
                <a:sym typeface="Baloo 2"/>
              </a:defRPr>
            </a:lvl1pPr>
            <a:lvl2pPr marR="0" lvl="1" algn="ctr" rtl="0">
              <a:lnSpc>
                <a:spcPct val="100000"/>
              </a:lnSpc>
              <a:spcBef>
                <a:spcPts val="0"/>
              </a:spcBef>
              <a:spcAft>
                <a:spcPts val="0"/>
              </a:spcAft>
              <a:buClr>
                <a:schemeClr val="accent4"/>
              </a:buClr>
              <a:buSzPts val="4800"/>
              <a:buFont typeface="Baloo 2"/>
              <a:buNone/>
              <a:defRPr sz="4800" b="1" i="0" u="none" strike="noStrike" cap="none">
                <a:solidFill>
                  <a:schemeClr val="accent4"/>
                </a:solidFill>
                <a:latin typeface="Baloo 2"/>
                <a:ea typeface="Baloo 2"/>
                <a:cs typeface="Baloo 2"/>
                <a:sym typeface="Baloo 2"/>
              </a:defRPr>
            </a:lvl2pPr>
            <a:lvl3pPr marR="0" lvl="2" algn="ctr" rtl="0">
              <a:lnSpc>
                <a:spcPct val="100000"/>
              </a:lnSpc>
              <a:spcBef>
                <a:spcPts val="0"/>
              </a:spcBef>
              <a:spcAft>
                <a:spcPts val="0"/>
              </a:spcAft>
              <a:buClr>
                <a:schemeClr val="accent4"/>
              </a:buClr>
              <a:buSzPts val="4800"/>
              <a:buFont typeface="Baloo 2"/>
              <a:buNone/>
              <a:defRPr sz="4800" b="1" i="0" u="none" strike="noStrike" cap="none">
                <a:solidFill>
                  <a:schemeClr val="accent4"/>
                </a:solidFill>
                <a:latin typeface="Baloo 2"/>
                <a:ea typeface="Baloo 2"/>
                <a:cs typeface="Baloo 2"/>
                <a:sym typeface="Baloo 2"/>
              </a:defRPr>
            </a:lvl3pPr>
            <a:lvl4pPr marR="0" lvl="3" algn="ctr" rtl="0">
              <a:lnSpc>
                <a:spcPct val="100000"/>
              </a:lnSpc>
              <a:spcBef>
                <a:spcPts val="0"/>
              </a:spcBef>
              <a:spcAft>
                <a:spcPts val="0"/>
              </a:spcAft>
              <a:buClr>
                <a:schemeClr val="accent4"/>
              </a:buClr>
              <a:buSzPts val="4800"/>
              <a:buFont typeface="Baloo 2"/>
              <a:buNone/>
              <a:defRPr sz="4800" b="1" i="0" u="none" strike="noStrike" cap="none">
                <a:solidFill>
                  <a:schemeClr val="accent4"/>
                </a:solidFill>
                <a:latin typeface="Baloo 2"/>
                <a:ea typeface="Baloo 2"/>
                <a:cs typeface="Baloo 2"/>
                <a:sym typeface="Baloo 2"/>
              </a:defRPr>
            </a:lvl4pPr>
            <a:lvl5pPr marR="0" lvl="4" algn="ctr" rtl="0">
              <a:lnSpc>
                <a:spcPct val="100000"/>
              </a:lnSpc>
              <a:spcBef>
                <a:spcPts val="0"/>
              </a:spcBef>
              <a:spcAft>
                <a:spcPts val="0"/>
              </a:spcAft>
              <a:buClr>
                <a:schemeClr val="accent4"/>
              </a:buClr>
              <a:buSzPts val="4800"/>
              <a:buFont typeface="Baloo 2"/>
              <a:buNone/>
              <a:defRPr sz="4800" b="1" i="0" u="none" strike="noStrike" cap="none">
                <a:solidFill>
                  <a:schemeClr val="accent4"/>
                </a:solidFill>
                <a:latin typeface="Baloo 2"/>
                <a:ea typeface="Baloo 2"/>
                <a:cs typeface="Baloo 2"/>
                <a:sym typeface="Baloo 2"/>
              </a:defRPr>
            </a:lvl5pPr>
            <a:lvl6pPr marR="0" lvl="5" algn="ctr" rtl="0">
              <a:lnSpc>
                <a:spcPct val="100000"/>
              </a:lnSpc>
              <a:spcBef>
                <a:spcPts val="0"/>
              </a:spcBef>
              <a:spcAft>
                <a:spcPts val="0"/>
              </a:spcAft>
              <a:buClr>
                <a:schemeClr val="accent4"/>
              </a:buClr>
              <a:buSzPts val="4800"/>
              <a:buFont typeface="Baloo 2"/>
              <a:buNone/>
              <a:defRPr sz="4800" b="1" i="0" u="none" strike="noStrike" cap="none">
                <a:solidFill>
                  <a:schemeClr val="accent4"/>
                </a:solidFill>
                <a:latin typeface="Baloo 2"/>
                <a:ea typeface="Baloo 2"/>
                <a:cs typeface="Baloo 2"/>
                <a:sym typeface="Baloo 2"/>
              </a:defRPr>
            </a:lvl6pPr>
            <a:lvl7pPr marR="0" lvl="6" algn="ctr" rtl="0">
              <a:lnSpc>
                <a:spcPct val="100000"/>
              </a:lnSpc>
              <a:spcBef>
                <a:spcPts val="0"/>
              </a:spcBef>
              <a:spcAft>
                <a:spcPts val="0"/>
              </a:spcAft>
              <a:buClr>
                <a:schemeClr val="accent4"/>
              </a:buClr>
              <a:buSzPts val="4800"/>
              <a:buFont typeface="Baloo 2"/>
              <a:buNone/>
              <a:defRPr sz="4800" b="1" i="0" u="none" strike="noStrike" cap="none">
                <a:solidFill>
                  <a:schemeClr val="accent4"/>
                </a:solidFill>
                <a:latin typeface="Baloo 2"/>
                <a:ea typeface="Baloo 2"/>
                <a:cs typeface="Baloo 2"/>
                <a:sym typeface="Baloo 2"/>
              </a:defRPr>
            </a:lvl7pPr>
            <a:lvl8pPr marR="0" lvl="7" algn="ctr" rtl="0">
              <a:lnSpc>
                <a:spcPct val="100000"/>
              </a:lnSpc>
              <a:spcBef>
                <a:spcPts val="0"/>
              </a:spcBef>
              <a:spcAft>
                <a:spcPts val="0"/>
              </a:spcAft>
              <a:buClr>
                <a:schemeClr val="accent4"/>
              </a:buClr>
              <a:buSzPts val="4800"/>
              <a:buFont typeface="Baloo 2"/>
              <a:buNone/>
              <a:defRPr sz="4800" b="1" i="0" u="none" strike="noStrike" cap="none">
                <a:solidFill>
                  <a:schemeClr val="accent4"/>
                </a:solidFill>
                <a:latin typeface="Baloo 2"/>
                <a:ea typeface="Baloo 2"/>
                <a:cs typeface="Baloo 2"/>
                <a:sym typeface="Baloo 2"/>
              </a:defRPr>
            </a:lvl8pPr>
            <a:lvl9pPr marR="0" lvl="8" algn="ctr" rtl="0">
              <a:lnSpc>
                <a:spcPct val="100000"/>
              </a:lnSpc>
              <a:spcBef>
                <a:spcPts val="0"/>
              </a:spcBef>
              <a:spcAft>
                <a:spcPts val="0"/>
              </a:spcAft>
              <a:buClr>
                <a:schemeClr val="accent4"/>
              </a:buClr>
              <a:buSzPts val="4800"/>
              <a:buFont typeface="Baloo 2"/>
              <a:buNone/>
              <a:defRPr sz="4800" b="1" i="0" u="none" strike="noStrike" cap="none">
                <a:solidFill>
                  <a:schemeClr val="accent4"/>
                </a:solidFill>
                <a:latin typeface="Baloo 2"/>
                <a:ea typeface="Baloo 2"/>
                <a:cs typeface="Baloo 2"/>
                <a:sym typeface="Baloo 2"/>
              </a:defRPr>
            </a:lvl9pPr>
          </a:lstStyle>
          <a:p>
            <a:r>
              <a:rPr lang="en"/>
              <a:t>06</a:t>
            </a:r>
          </a:p>
        </p:txBody>
      </p:sp>
      <p:sp>
        <p:nvSpPr>
          <p:cNvPr id="60" name="Google Shape;458;p39">
            <a:extLst>
              <a:ext uri="{FF2B5EF4-FFF2-40B4-BE49-F238E27FC236}">
                <a16:creationId xmlns:a16="http://schemas.microsoft.com/office/drawing/2014/main" id="{D6069FBB-7AEF-9A56-CB12-D28B06EA12EC}"/>
              </a:ext>
            </a:extLst>
          </p:cNvPr>
          <p:cNvSpPr txBox="1">
            <a:spLocks/>
          </p:cNvSpPr>
          <p:nvPr/>
        </p:nvSpPr>
        <p:spPr>
          <a:xfrm>
            <a:off x="1868098" y="2750456"/>
            <a:ext cx="22230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loo 2"/>
              <a:buNone/>
              <a:defRPr sz="2400" b="1" i="0" u="none" strike="noStrike" cap="none">
                <a:solidFill>
                  <a:schemeClr val="dk1"/>
                </a:solidFill>
                <a:latin typeface="Baloo 2"/>
                <a:ea typeface="Baloo 2"/>
                <a:cs typeface="Baloo 2"/>
                <a:sym typeface="Baloo 2"/>
              </a:defRPr>
            </a:lvl1pPr>
            <a:lvl2pPr marR="0" lvl="1"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2pPr>
            <a:lvl3pPr marR="0" lvl="2"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3pPr>
            <a:lvl4pPr marR="0" lvl="3"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4pPr>
            <a:lvl5pPr marR="0" lvl="4"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5pPr>
            <a:lvl6pPr marR="0" lvl="5"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6pPr>
            <a:lvl7pPr marR="0" lvl="6"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7pPr>
            <a:lvl8pPr marR="0" lvl="7"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8pPr>
            <a:lvl9pPr marR="0" lvl="8"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9pPr>
          </a:lstStyle>
          <a:p>
            <a:r>
              <a:rPr lang="en-US"/>
              <a:t>Vector Space</a:t>
            </a:r>
          </a:p>
        </p:txBody>
      </p:sp>
      <p:sp>
        <p:nvSpPr>
          <p:cNvPr id="61" name="Google Shape;458;p39">
            <a:extLst>
              <a:ext uri="{FF2B5EF4-FFF2-40B4-BE49-F238E27FC236}">
                <a16:creationId xmlns:a16="http://schemas.microsoft.com/office/drawing/2014/main" id="{07A4EC4A-9B68-40A8-1CE7-CD6A0054C752}"/>
              </a:ext>
            </a:extLst>
          </p:cNvPr>
          <p:cNvSpPr txBox="1">
            <a:spLocks/>
          </p:cNvSpPr>
          <p:nvPr/>
        </p:nvSpPr>
        <p:spPr>
          <a:xfrm>
            <a:off x="5841826" y="2747051"/>
            <a:ext cx="22230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loo 2"/>
              <a:buNone/>
              <a:defRPr sz="2400" b="1" i="0" u="none" strike="noStrike" cap="none">
                <a:solidFill>
                  <a:schemeClr val="dk1"/>
                </a:solidFill>
                <a:latin typeface="Baloo 2"/>
                <a:ea typeface="Baloo 2"/>
                <a:cs typeface="Baloo 2"/>
                <a:sym typeface="Baloo 2"/>
              </a:defRPr>
            </a:lvl1pPr>
            <a:lvl2pPr marR="0" lvl="1"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2pPr>
            <a:lvl3pPr marR="0" lvl="2"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3pPr>
            <a:lvl4pPr marR="0" lvl="3"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4pPr>
            <a:lvl5pPr marR="0" lvl="4"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5pPr>
            <a:lvl6pPr marR="0" lvl="5"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6pPr>
            <a:lvl7pPr marR="0" lvl="6"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7pPr>
            <a:lvl8pPr marR="0" lvl="7"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8pPr>
            <a:lvl9pPr marR="0" lvl="8"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9pPr>
          </a:lstStyle>
          <a:p>
            <a:r>
              <a:rPr lang="en-US"/>
              <a:t>LSI</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57"/>
                                        </p:tgtEl>
                                        <p:attrNameLst>
                                          <p:attrName>style.visibility</p:attrName>
                                        </p:attrNameLst>
                                      </p:cBhvr>
                                      <p:to>
                                        <p:strVal val="visible"/>
                                      </p:to>
                                    </p:set>
                                    <p:animEffect transition="in" filter="fade">
                                      <p:cBhvr>
                                        <p:cTn id="7" dur="500"/>
                                        <p:tgtEl>
                                          <p:spTgt spid="45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49"/>
                                        </p:tgtEl>
                                        <p:attrNameLst>
                                          <p:attrName>style.visibility</p:attrName>
                                        </p:attrNameLst>
                                      </p:cBhvr>
                                      <p:to>
                                        <p:strVal val="visible"/>
                                      </p:to>
                                    </p:set>
                                    <p:animEffect transition="in" filter="fade">
                                      <p:cBhvr>
                                        <p:cTn id="12" dur="1000"/>
                                        <p:tgtEl>
                                          <p:spTgt spid="449"/>
                                        </p:tgtEl>
                                      </p:cBhvr>
                                    </p:animEffect>
                                    <p:anim calcmode="lin" valueType="num">
                                      <p:cBhvr>
                                        <p:cTn id="13" dur="1000" fill="hold"/>
                                        <p:tgtEl>
                                          <p:spTgt spid="449"/>
                                        </p:tgtEl>
                                        <p:attrNameLst>
                                          <p:attrName>ppt_x</p:attrName>
                                        </p:attrNameLst>
                                      </p:cBhvr>
                                      <p:tavLst>
                                        <p:tav tm="0">
                                          <p:val>
                                            <p:strVal val="#ppt_x"/>
                                          </p:val>
                                        </p:tav>
                                        <p:tav tm="100000">
                                          <p:val>
                                            <p:strVal val="#ppt_x"/>
                                          </p:val>
                                        </p:tav>
                                      </p:tavLst>
                                    </p:anim>
                                    <p:anim calcmode="lin" valueType="num">
                                      <p:cBhvr>
                                        <p:cTn id="14" dur="1000" fill="hold"/>
                                        <p:tgtEl>
                                          <p:spTgt spid="44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53"/>
                                        </p:tgtEl>
                                        <p:attrNameLst>
                                          <p:attrName>style.visibility</p:attrName>
                                        </p:attrNameLst>
                                      </p:cBhvr>
                                      <p:to>
                                        <p:strVal val="visible"/>
                                      </p:to>
                                    </p:set>
                                    <p:animEffect transition="in" filter="fade">
                                      <p:cBhvr>
                                        <p:cTn id="17" dur="1000"/>
                                        <p:tgtEl>
                                          <p:spTgt spid="453"/>
                                        </p:tgtEl>
                                      </p:cBhvr>
                                    </p:animEffect>
                                    <p:anim calcmode="lin" valueType="num">
                                      <p:cBhvr>
                                        <p:cTn id="18" dur="1000" fill="hold"/>
                                        <p:tgtEl>
                                          <p:spTgt spid="453"/>
                                        </p:tgtEl>
                                        <p:attrNameLst>
                                          <p:attrName>ppt_x</p:attrName>
                                        </p:attrNameLst>
                                      </p:cBhvr>
                                      <p:tavLst>
                                        <p:tav tm="0">
                                          <p:val>
                                            <p:strVal val="#ppt_x"/>
                                          </p:val>
                                        </p:tav>
                                        <p:tav tm="100000">
                                          <p:val>
                                            <p:strVal val="#ppt_x"/>
                                          </p:val>
                                        </p:tav>
                                      </p:tavLst>
                                    </p:anim>
                                    <p:anim calcmode="lin" valueType="num">
                                      <p:cBhvr>
                                        <p:cTn id="19" dur="1000" fill="hold"/>
                                        <p:tgtEl>
                                          <p:spTgt spid="45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58"/>
                                        </p:tgtEl>
                                        <p:attrNameLst>
                                          <p:attrName>style.visibility</p:attrName>
                                        </p:attrNameLst>
                                      </p:cBhvr>
                                      <p:to>
                                        <p:strVal val="visible"/>
                                      </p:to>
                                    </p:set>
                                    <p:animEffect transition="in" filter="fade">
                                      <p:cBhvr>
                                        <p:cTn id="22" dur="1000"/>
                                        <p:tgtEl>
                                          <p:spTgt spid="458"/>
                                        </p:tgtEl>
                                      </p:cBhvr>
                                    </p:animEffect>
                                    <p:anim calcmode="lin" valueType="num">
                                      <p:cBhvr>
                                        <p:cTn id="23" dur="1000" fill="hold"/>
                                        <p:tgtEl>
                                          <p:spTgt spid="458"/>
                                        </p:tgtEl>
                                        <p:attrNameLst>
                                          <p:attrName>ppt_x</p:attrName>
                                        </p:attrNameLst>
                                      </p:cBhvr>
                                      <p:tavLst>
                                        <p:tav tm="0">
                                          <p:val>
                                            <p:strVal val="#ppt_x"/>
                                          </p:val>
                                        </p:tav>
                                        <p:tav tm="100000">
                                          <p:val>
                                            <p:strVal val="#ppt_x"/>
                                          </p:val>
                                        </p:tav>
                                      </p:tavLst>
                                    </p:anim>
                                    <p:anim calcmode="lin" valueType="num">
                                      <p:cBhvr>
                                        <p:cTn id="24" dur="1000" fill="hold"/>
                                        <p:tgtEl>
                                          <p:spTgt spid="45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66"/>
                                        </p:tgtEl>
                                        <p:attrNameLst>
                                          <p:attrName>style.visibility</p:attrName>
                                        </p:attrNameLst>
                                      </p:cBhvr>
                                      <p:to>
                                        <p:strVal val="visible"/>
                                      </p:to>
                                    </p:set>
                                    <p:animEffect transition="in" filter="fade">
                                      <p:cBhvr>
                                        <p:cTn id="27" dur="1000"/>
                                        <p:tgtEl>
                                          <p:spTgt spid="466"/>
                                        </p:tgtEl>
                                      </p:cBhvr>
                                    </p:animEffect>
                                    <p:anim calcmode="lin" valueType="num">
                                      <p:cBhvr>
                                        <p:cTn id="28" dur="1000" fill="hold"/>
                                        <p:tgtEl>
                                          <p:spTgt spid="466"/>
                                        </p:tgtEl>
                                        <p:attrNameLst>
                                          <p:attrName>ppt_x</p:attrName>
                                        </p:attrNameLst>
                                      </p:cBhvr>
                                      <p:tavLst>
                                        <p:tav tm="0">
                                          <p:val>
                                            <p:strVal val="#ppt_x"/>
                                          </p:val>
                                        </p:tav>
                                        <p:tav tm="100000">
                                          <p:val>
                                            <p:strVal val="#ppt_x"/>
                                          </p:val>
                                        </p:tav>
                                      </p:tavLst>
                                    </p:anim>
                                    <p:anim calcmode="lin" valueType="num">
                                      <p:cBhvr>
                                        <p:cTn id="29" dur="1000" fill="hold"/>
                                        <p:tgtEl>
                                          <p:spTgt spid="46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1000"/>
                                        <p:tgtEl>
                                          <p:spTgt spid="49"/>
                                        </p:tgtEl>
                                      </p:cBhvr>
                                    </p:animEffect>
                                    <p:anim calcmode="lin" valueType="num">
                                      <p:cBhvr>
                                        <p:cTn id="35" dur="1000" fill="hold"/>
                                        <p:tgtEl>
                                          <p:spTgt spid="49"/>
                                        </p:tgtEl>
                                        <p:attrNameLst>
                                          <p:attrName>ppt_x</p:attrName>
                                        </p:attrNameLst>
                                      </p:cBhvr>
                                      <p:tavLst>
                                        <p:tav tm="0">
                                          <p:val>
                                            <p:strVal val="#ppt_x"/>
                                          </p:val>
                                        </p:tav>
                                        <p:tav tm="100000">
                                          <p:val>
                                            <p:strVal val="#ppt_x"/>
                                          </p:val>
                                        </p:tav>
                                      </p:tavLst>
                                    </p:anim>
                                    <p:anim calcmode="lin" valueType="num">
                                      <p:cBhvr>
                                        <p:cTn id="36" dur="1000" fill="hold"/>
                                        <p:tgtEl>
                                          <p:spTgt spid="4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fade">
                                      <p:cBhvr>
                                        <p:cTn id="39" dur="1000"/>
                                        <p:tgtEl>
                                          <p:spTgt spid="50"/>
                                        </p:tgtEl>
                                      </p:cBhvr>
                                    </p:animEffect>
                                    <p:anim calcmode="lin" valueType="num">
                                      <p:cBhvr>
                                        <p:cTn id="40" dur="1000" fill="hold"/>
                                        <p:tgtEl>
                                          <p:spTgt spid="50"/>
                                        </p:tgtEl>
                                        <p:attrNameLst>
                                          <p:attrName>ppt_x</p:attrName>
                                        </p:attrNameLst>
                                      </p:cBhvr>
                                      <p:tavLst>
                                        <p:tav tm="0">
                                          <p:val>
                                            <p:strVal val="#ppt_x"/>
                                          </p:val>
                                        </p:tav>
                                        <p:tav tm="100000">
                                          <p:val>
                                            <p:strVal val="#ppt_x"/>
                                          </p:val>
                                        </p:tav>
                                      </p:tavLst>
                                    </p:anim>
                                    <p:anim calcmode="lin" valueType="num">
                                      <p:cBhvr>
                                        <p:cTn id="41" dur="1000" fill="hold"/>
                                        <p:tgtEl>
                                          <p:spTgt spid="50"/>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fade">
                                      <p:cBhvr>
                                        <p:cTn id="44" dur="1000"/>
                                        <p:tgtEl>
                                          <p:spTgt spid="51"/>
                                        </p:tgtEl>
                                      </p:cBhvr>
                                    </p:animEffect>
                                    <p:anim calcmode="lin" valueType="num">
                                      <p:cBhvr>
                                        <p:cTn id="45" dur="1000" fill="hold"/>
                                        <p:tgtEl>
                                          <p:spTgt spid="51"/>
                                        </p:tgtEl>
                                        <p:attrNameLst>
                                          <p:attrName>ppt_x</p:attrName>
                                        </p:attrNameLst>
                                      </p:cBhvr>
                                      <p:tavLst>
                                        <p:tav tm="0">
                                          <p:val>
                                            <p:strVal val="#ppt_x"/>
                                          </p:val>
                                        </p:tav>
                                        <p:tav tm="100000">
                                          <p:val>
                                            <p:strVal val="#ppt_x"/>
                                          </p:val>
                                        </p:tav>
                                      </p:tavLst>
                                    </p:anim>
                                    <p:anim calcmode="lin" valueType="num">
                                      <p:cBhvr>
                                        <p:cTn id="46" dur="1000" fill="hold"/>
                                        <p:tgtEl>
                                          <p:spTgt spid="51"/>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fade">
                                      <p:cBhvr>
                                        <p:cTn id="49" dur="1000"/>
                                        <p:tgtEl>
                                          <p:spTgt spid="52"/>
                                        </p:tgtEl>
                                      </p:cBhvr>
                                    </p:animEffect>
                                    <p:anim calcmode="lin" valueType="num">
                                      <p:cBhvr>
                                        <p:cTn id="50" dur="1000" fill="hold"/>
                                        <p:tgtEl>
                                          <p:spTgt spid="52"/>
                                        </p:tgtEl>
                                        <p:attrNameLst>
                                          <p:attrName>ppt_x</p:attrName>
                                        </p:attrNameLst>
                                      </p:cBhvr>
                                      <p:tavLst>
                                        <p:tav tm="0">
                                          <p:val>
                                            <p:strVal val="#ppt_x"/>
                                          </p:val>
                                        </p:tav>
                                        <p:tav tm="100000">
                                          <p:val>
                                            <p:strVal val="#ppt_x"/>
                                          </p:val>
                                        </p:tav>
                                      </p:tavLst>
                                    </p:anim>
                                    <p:anim calcmode="lin" valueType="num">
                                      <p:cBhvr>
                                        <p:cTn id="51"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1000"/>
                                        <p:tgtEl>
                                          <p:spTgt spid="4"/>
                                        </p:tgtEl>
                                      </p:cBhvr>
                                    </p:animEffect>
                                    <p:anim calcmode="lin" valueType="num">
                                      <p:cBhvr>
                                        <p:cTn id="57" dur="1000" fill="hold"/>
                                        <p:tgtEl>
                                          <p:spTgt spid="4"/>
                                        </p:tgtEl>
                                        <p:attrNameLst>
                                          <p:attrName>ppt_x</p:attrName>
                                        </p:attrNameLst>
                                      </p:cBhvr>
                                      <p:tavLst>
                                        <p:tav tm="0">
                                          <p:val>
                                            <p:strVal val="#ppt_x"/>
                                          </p:val>
                                        </p:tav>
                                        <p:tav tm="100000">
                                          <p:val>
                                            <p:strVal val="#ppt_x"/>
                                          </p:val>
                                        </p:tav>
                                      </p:tavLst>
                                    </p:anim>
                                    <p:anim calcmode="lin" valueType="num">
                                      <p:cBhvr>
                                        <p:cTn id="58" dur="1000" fill="hold"/>
                                        <p:tgtEl>
                                          <p:spTgt spid="4"/>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fade">
                                      <p:cBhvr>
                                        <p:cTn id="61" dur="1000"/>
                                        <p:tgtEl>
                                          <p:spTgt spid="5"/>
                                        </p:tgtEl>
                                      </p:cBhvr>
                                    </p:animEffect>
                                    <p:anim calcmode="lin" valueType="num">
                                      <p:cBhvr>
                                        <p:cTn id="62" dur="1000" fill="hold"/>
                                        <p:tgtEl>
                                          <p:spTgt spid="5"/>
                                        </p:tgtEl>
                                        <p:attrNameLst>
                                          <p:attrName>ppt_x</p:attrName>
                                        </p:attrNameLst>
                                      </p:cBhvr>
                                      <p:tavLst>
                                        <p:tav tm="0">
                                          <p:val>
                                            <p:strVal val="#ppt_x"/>
                                          </p:val>
                                        </p:tav>
                                        <p:tav tm="100000">
                                          <p:val>
                                            <p:strVal val="#ppt_x"/>
                                          </p:val>
                                        </p:tav>
                                      </p:tavLst>
                                    </p:anim>
                                    <p:anim calcmode="lin" valueType="num">
                                      <p:cBhvr>
                                        <p:cTn id="63" dur="1000" fill="hold"/>
                                        <p:tgtEl>
                                          <p:spTgt spid="5"/>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anim calcmode="lin" valueType="num">
                                      <p:cBhvr>
                                        <p:cTn id="67" dur="1000" fill="hold"/>
                                        <p:tgtEl>
                                          <p:spTgt spid="7"/>
                                        </p:tgtEl>
                                        <p:attrNameLst>
                                          <p:attrName>ppt_x</p:attrName>
                                        </p:attrNameLst>
                                      </p:cBhvr>
                                      <p:tavLst>
                                        <p:tav tm="0">
                                          <p:val>
                                            <p:strVal val="#ppt_x"/>
                                          </p:val>
                                        </p:tav>
                                        <p:tav tm="100000">
                                          <p:val>
                                            <p:strVal val="#ppt_x"/>
                                          </p:val>
                                        </p:tav>
                                      </p:tavLst>
                                    </p:anim>
                                    <p:anim calcmode="lin" valueType="num">
                                      <p:cBhvr>
                                        <p:cTn id="68" dur="1000" fill="hold"/>
                                        <p:tgtEl>
                                          <p:spTgt spid="7"/>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fade">
                                      <p:cBhvr>
                                        <p:cTn id="71" dur="1000"/>
                                        <p:tgtEl>
                                          <p:spTgt spid="60"/>
                                        </p:tgtEl>
                                      </p:cBhvr>
                                    </p:animEffect>
                                    <p:anim calcmode="lin" valueType="num">
                                      <p:cBhvr>
                                        <p:cTn id="72" dur="1000" fill="hold"/>
                                        <p:tgtEl>
                                          <p:spTgt spid="60"/>
                                        </p:tgtEl>
                                        <p:attrNameLst>
                                          <p:attrName>ppt_x</p:attrName>
                                        </p:attrNameLst>
                                      </p:cBhvr>
                                      <p:tavLst>
                                        <p:tav tm="0">
                                          <p:val>
                                            <p:strVal val="#ppt_x"/>
                                          </p:val>
                                        </p:tav>
                                        <p:tav tm="100000">
                                          <p:val>
                                            <p:strVal val="#ppt_x"/>
                                          </p:val>
                                        </p:tav>
                                      </p:tavLst>
                                    </p:anim>
                                    <p:anim calcmode="lin" valueType="num">
                                      <p:cBhvr>
                                        <p:cTn id="73"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53"/>
                                        </p:tgtEl>
                                        <p:attrNameLst>
                                          <p:attrName>style.visibility</p:attrName>
                                        </p:attrNameLst>
                                      </p:cBhvr>
                                      <p:to>
                                        <p:strVal val="visible"/>
                                      </p:to>
                                    </p:set>
                                    <p:animEffect transition="in" filter="fade">
                                      <p:cBhvr>
                                        <p:cTn id="78" dur="1000"/>
                                        <p:tgtEl>
                                          <p:spTgt spid="53"/>
                                        </p:tgtEl>
                                      </p:cBhvr>
                                    </p:animEffect>
                                    <p:anim calcmode="lin" valueType="num">
                                      <p:cBhvr>
                                        <p:cTn id="79" dur="1000" fill="hold"/>
                                        <p:tgtEl>
                                          <p:spTgt spid="53"/>
                                        </p:tgtEl>
                                        <p:attrNameLst>
                                          <p:attrName>ppt_x</p:attrName>
                                        </p:attrNameLst>
                                      </p:cBhvr>
                                      <p:tavLst>
                                        <p:tav tm="0">
                                          <p:val>
                                            <p:strVal val="#ppt_x"/>
                                          </p:val>
                                        </p:tav>
                                        <p:tav tm="100000">
                                          <p:val>
                                            <p:strVal val="#ppt_x"/>
                                          </p:val>
                                        </p:tav>
                                      </p:tavLst>
                                    </p:anim>
                                    <p:anim calcmode="lin" valueType="num">
                                      <p:cBhvr>
                                        <p:cTn id="80" dur="1000" fill="hold"/>
                                        <p:tgtEl>
                                          <p:spTgt spid="53"/>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54"/>
                                        </p:tgtEl>
                                        <p:attrNameLst>
                                          <p:attrName>style.visibility</p:attrName>
                                        </p:attrNameLst>
                                      </p:cBhvr>
                                      <p:to>
                                        <p:strVal val="visible"/>
                                      </p:to>
                                    </p:set>
                                    <p:animEffect transition="in" filter="fade">
                                      <p:cBhvr>
                                        <p:cTn id="83" dur="1000"/>
                                        <p:tgtEl>
                                          <p:spTgt spid="54"/>
                                        </p:tgtEl>
                                      </p:cBhvr>
                                    </p:animEffect>
                                    <p:anim calcmode="lin" valueType="num">
                                      <p:cBhvr>
                                        <p:cTn id="84" dur="1000" fill="hold"/>
                                        <p:tgtEl>
                                          <p:spTgt spid="54"/>
                                        </p:tgtEl>
                                        <p:attrNameLst>
                                          <p:attrName>ppt_x</p:attrName>
                                        </p:attrNameLst>
                                      </p:cBhvr>
                                      <p:tavLst>
                                        <p:tav tm="0">
                                          <p:val>
                                            <p:strVal val="#ppt_x"/>
                                          </p:val>
                                        </p:tav>
                                        <p:tav tm="100000">
                                          <p:val>
                                            <p:strVal val="#ppt_x"/>
                                          </p:val>
                                        </p:tav>
                                      </p:tavLst>
                                    </p:anim>
                                    <p:anim calcmode="lin" valueType="num">
                                      <p:cBhvr>
                                        <p:cTn id="85" dur="1000" fill="hold"/>
                                        <p:tgtEl>
                                          <p:spTgt spid="54"/>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1000"/>
                                        <p:tgtEl>
                                          <p:spTgt spid="55"/>
                                        </p:tgtEl>
                                      </p:cBhvr>
                                    </p:animEffect>
                                    <p:anim calcmode="lin" valueType="num">
                                      <p:cBhvr>
                                        <p:cTn id="89" dur="1000" fill="hold"/>
                                        <p:tgtEl>
                                          <p:spTgt spid="55"/>
                                        </p:tgtEl>
                                        <p:attrNameLst>
                                          <p:attrName>ppt_x</p:attrName>
                                        </p:attrNameLst>
                                      </p:cBhvr>
                                      <p:tavLst>
                                        <p:tav tm="0">
                                          <p:val>
                                            <p:strVal val="#ppt_x"/>
                                          </p:val>
                                        </p:tav>
                                        <p:tav tm="100000">
                                          <p:val>
                                            <p:strVal val="#ppt_x"/>
                                          </p:val>
                                        </p:tav>
                                      </p:tavLst>
                                    </p:anim>
                                    <p:anim calcmode="lin" valueType="num">
                                      <p:cBhvr>
                                        <p:cTn id="90" dur="1000" fill="hold"/>
                                        <p:tgtEl>
                                          <p:spTgt spid="55"/>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61"/>
                                        </p:tgtEl>
                                        <p:attrNameLst>
                                          <p:attrName>style.visibility</p:attrName>
                                        </p:attrNameLst>
                                      </p:cBhvr>
                                      <p:to>
                                        <p:strVal val="visible"/>
                                      </p:to>
                                    </p:set>
                                    <p:animEffect transition="in" filter="fade">
                                      <p:cBhvr>
                                        <p:cTn id="93" dur="1000"/>
                                        <p:tgtEl>
                                          <p:spTgt spid="61"/>
                                        </p:tgtEl>
                                      </p:cBhvr>
                                    </p:animEffect>
                                    <p:anim calcmode="lin" valueType="num">
                                      <p:cBhvr>
                                        <p:cTn id="94" dur="1000" fill="hold"/>
                                        <p:tgtEl>
                                          <p:spTgt spid="61"/>
                                        </p:tgtEl>
                                        <p:attrNameLst>
                                          <p:attrName>ppt_x</p:attrName>
                                        </p:attrNameLst>
                                      </p:cBhvr>
                                      <p:tavLst>
                                        <p:tav tm="0">
                                          <p:val>
                                            <p:strVal val="#ppt_x"/>
                                          </p:val>
                                        </p:tav>
                                        <p:tav tm="100000">
                                          <p:val>
                                            <p:strVal val="#ppt_x"/>
                                          </p:val>
                                        </p:tav>
                                      </p:tavLst>
                                    </p:anim>
                                    <p:anim calcmode="lin" valueType="num">
                                      <p:cBhvr>
                                        <p:cTn id="95"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grpId="0" nodeType="clickEffect">
                                  <p:stCondLst>
                                    <p:cond delay="0"/>
                                  </p:stCondLst>
                                  <p:childTnLst>
                                    <p:set>
                                      <p:cBhvr>
                                        <p:cTn id="99" dur="1" fill="hold">
                                          <p:stCondLst>
                                            <p:cond delay="0"/>
                                          </p:stCondLst>
                                        </p:cTn>
                                        <p:tgtEl>
                                          <p:spTgt spid="8"/>
                                        </p:tgtEl>
                                        <p:attrNameLst>
                                          <p:attrName>style.visibility</p:attrName>
                                        </p:attrNameLst>
                                      </p:cBhvr>
                                      <p:to>
                                        <p:strVal val="visible"/>
                                      </p:to>
                                    </p:set>
                                    <p:animEffect transition="in" filter="fade">
                                      <p:cBhvr>
                                        <p:cTn id="100" dur="1000"/>
                                        <p:tgtEl>
                                          <p:spTgt spid="8"/>
                                        </p:tgtEl>
                                      </p:cBhvr>
                                    </p:animEffect>
                                    <p:anim calcmode="lin" valueType="num">
                                      <p:cBhvr>
                                        <p:cTn id="101" dur="1000" fill="hold"/>
                                        <p:tgtEl>
                                          <p:spTgt spid="8"/>
                                        </p:tgtEl>
                                        <p:attrNameLst>
                                          <p:attrName>ppt_x</p:attrName>
                                        </p:attrNameLst>
                                      </p:cBhvr>
                                      <p:tavLst>
                                        <p:tav tm="0">
                                          <p:val>
                                            <p:strVal val="#ppt_x"/>
                                          </p:val>
                                        </p:tav>
                                        <p:tav tm="100000">
                                          <p:val>
                                            <p:strVal val="#ppt_x"/>
                                          </p:val>
                                        </p:tav>
                                      </p:tavLst>
                                    </p:anim>
                                    <p:anim calcmode="lin" valueType="num">
                                      <p:cBhvr>
                                        <p:cTn id="102" dur="1000" fill="hold"/>
                                        <p:tgtEl>
                                          <p:spTgt spid="8"/>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9"/>
                                        </p:tgtEl>
                                        <p:attrNameLst>
                                          <p:attrName>style.visibility</p:attrName>
                                        </p:attrNameLst>
                                      </p:cBhvr>
                                      <p:to>
                                        <p:strVal val="visible"/>
                                      </p:to>
                                    </p:set>
                                    <p:animEffect transition="in" filter="fade">
                                      <p:cBhvr>
                                        <p:cTn id="105" dur="1000"/>
                                        <p:tgtEl>
                                          <p:spTgt spid="9"/>
                                        </p:tgtEl>
                                      </p:cBhvr>
                                    </p:animEffect>
                                    <p:anim calcmode="lin" valueType="num">
                                      <p:cBhvr>
                                        <p:cTn id="106" dur="1000" fill="hold"/>
                                        <p:tgtEl>
                                          <p:spTgt spid="9"/>
                                        </p:tgtEl>
                                        <p:attrNameLst>
                                          <p:attrName>ppt_x</p:attrName>
                                        </p:attrNameLst>
                                      </p:cBhvr>
                                      <p:tavLst>
                                        <p:tav tm="0">
                                          <p:val>
                                            <p:strVal val="#ppt_x"/>
                                          </p:val>
                                        </p:tav>
                                        <p:tav tm="100000">
                                          <p:val>
                                            <p:strVal val="#ppt_x"/>
                                          </p:val>
                                        </p:tav>
                                      </p:tavLst>
                                    </p:anim>
                                    <p:anim calcmode="lin" valueType="num">
                                      <p:cBhvr>
                                        <p:cTn id="107" dur="1000" fill="hold"/>
                                        <p:tgtEl>
                                          <p:spTgt spid="9"/>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10"/>
                                        </p:tgtEl>
                                        <p:attrNameLst>
                                          <p:attrName>style.visibility</p:attrName>
                                        </p:attrNameLst>
                                      </p:cBhvr>
                                      <p:to>
                                        <p:strVal val="visible"/>
                                      </p:to>
                                    </p:set>
                                    <p:animEffect transition="in" filter="fade">
                                      <p:cBhvr>
                                        <p:cTn id="110" dur="1000"/>
                                        <p:tgtEl>
                                          <p:spTgt spid="10"/>
                                        </p:tgtEl>
                                      </p:cBhvr>
                                    </p:animEffect>
                                    <p:anim calcmode="lin" valueType="num">
                                      <p:cBhvr>
                                        <p:cTn id="111" dur="1000" fill="hold"/>
                                        <p:tgtEl>
                                          <p:spTgt spid="10"/>
                                        </p:tgtEl>
                                        <p:attrNameLst>
                                          <p:attrName>ppt_x</p:attrName>
                                        </p:attrNameLst>
                                      </p:cBhvr>
                                      <p:tavLst>
                                        <p:tav tm="0">
                                          <p:val>
                                            <p:strVal val="#ppt_x"/>
                                          </p:val>
                                        </p:tav>
                                        <p:tav tm="100000">
                                          <p:val>
                                            <p:strVal val="#ppt_x"/>
                                          </p:val>
                                        </p:tav>
                                      </p:tavLst>
                                    </p:anim>
                                    <p:anim calcmode="lin" valueType="num">
                                      <p:cBhvr>
                                        <p:cTn id="112" dur="1000" fill="hold"/>
                                        <p:tgtEl>
                                          <p:spTgt spid="10"/>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12"/>
                                        </p:tgtEl>
                                        <p:attrNameLst>
                                          <p:attrName>style.visibility</p:attrName>
                                        </p:attrNameLst>
                                      </p:cBhvr>
                                      <p:to>
                                        <p:strVal val="visible"/>
                                      </p:to>
                                    </p:set>
                                    <p:animEffect transition="in" filter="fade">
                                      <p:cBhvr>
                                        <p:cTn id="115" dur="1000"/>
                                        <p:tgtEl>
                                          <p:spTgt spid="12"/>
                                        </p:tgtEl>
                                      </p:cBhvr>
                                    </p:animEffect>
                                    <p:anim calcmode="lin" valueType="num">
                                      <p:cBhvr>
                                        <p:cTn id="116" dur="1000" fill="hold"/>
                                        <p:tgtEl>
                                          <p:spTgt spid="12"/>
                                        </p:tgtEl>
                                        <p:attrNameLst>
                                          <p:attrName>ppt_x</p:attrName>
                                        </p:attrNameLst>
                                      </p:cBhvr>
                                      <p:tavLst>
                                        <p:tav tm="0">
                                          <p:val>
                                            <p:strVal val="#ppt_x"/>
                                          </p:val>
                                        </p:tav>
                                        <p:tav tm="100000">
                                          <p:val>
                                            <p:strVal val="#ppt_x"/>
                                          </p:val>
                                        </p:tav>
                                      </p:tavLst>
                                    </p:anim>
                                    <p:anim calcmode="lin" valueType="num">
                                      <p:cBhvr>
                                        <p:cTn id="11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42" presetClass="entr" presetSubtype="0" fill="hold" grpId="0" nodeType="clickEffect">
                                  <p:stCondLst>
                                    <p:cond delay="0"/>
                                  </p:stCondLst>
                                  <p:childTnLst>
                                    <p:set>
                                      <p:cBhvr>
                                        <p:cTn id="121" dur="1" fill="hold">
                                          <p:stCondLst>
                                            <p:cond delay="0"/>
                                          </p:stCondLst>
                                        </p:cTn>
                                        <p:tgtEl>
                                          <p:spTgt spid="56"/>
                                        </p:tgtEl>
                                        <p:attrNameLst>
                                          <p:attrName>style.visibility</p:attrName>
                                        </p:attrNameLst>
                                      </p:cBhvr>
                                      <p:to>
                                        <p:strVal val="visible"/>
                                      </p:to>
                                    </p:set>
                                    <p:animEffect transition="in" filter="fade">
                                      <p:cBhvr>
                                        <p:cTn id="122" dur="1000"/>
                                        <p:tgtEl>
                                          <p:spTgt spid="56"/>
                                        </p:tgtEl>
                                      </p:cBhvr>
                                    </p:animEffect>
                                    <p:anim calcmode="lin" valueType="num">
                                      <p:cBhvr>
                                        <p:cTn id="123" dur="1000" fill="hold"/>
                                        <p:tgtEl>
                                          <p:spTgt spid="56"/>
                                        </p:tgtEl>
                                        <p:attrNameLst>
                                          <p:attrName>ppt_x</p:attrName>
                                        </p:attrNameLst>
                                      </p:cBhvr>
                                      <p:tavLst>
                                        <p:tav tm="0">
                                          <p:val>
                                            <p:strVal val="#ppt_x"/>
                                          </p:val>
                                        </p:tav>
                                        <p:tav tm="100000">
                                          <p:val>
                                            <p:strVal val="#ppt_x"/>
                                          </p:val>
                                        </p:tav>
                                      </p:tavLst>
                                    </p:anim>
                                    <p:anim calcmode="lin" valueType="num">
                                      <p:cBhvr>
                                        <p:cTn id="124" dur="1000" fill="hold"/>
                                        <p:tgtEl>
                                          <p:spTgt spid="56"/>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57"/>
                                        </p:tgtEl>
                                        <p:attrNameLst>
                                          <p:attrName>style.visibility</p:attrName>
                                        </p:attrNameLst>
                                      </p:cBhvr>
                                      <p:to>
                                        <p:strVal val="visible"/>
                                      </p:to>
                                    </p:set>
                                    <p:animEffect transition="in" filter="fade">
                                      <p:cBhvr>
                                        <p:cTn id="127" dur="1000"/>
                                        <p:tgtEl>
                                          <p:spTgt spid="57"/>
                                        </p:tgtEl>
                                      </p:cBhvr>
                                    </p:animEffect>
                                    <p:anim calcmode="lin" valueType="num">
                                      <p:cBhvr>
                                        <p:cTn id="128" dur="1000" fill="hold"/>
                                        <p:tgtEl>
                                          <p:spTgt spid="57"/>
                                        </p:tgtEl>
                                        <p:attrNameLst>
                                          <p:attrName>ppt_x</p:attrName>
                                        </p:attrNameLst>
                                      </p:cBhvr>
                                      <p:tavLst>
                                        <p:tav tm="0">
                                          <p:val>
                                            <p:strVal val="#ppt_x"/>
                                          </p:val>
                                        </p:tav>
                                        <p:tav tm="100000">
                                          <p:val>
                                            <p:strVal val="#ppt_x"/>
                                          </p:val>
                                        </p:tav>
                                      </p:tavLst>
                                    </p:anim>
                                    <p:anim calcmode="lin" valueType="num">
                                      <p:cBhvr>
                                        <p:cTn id="129" dur="1000" fill="hold"/>
                                        <p:tgtEl>
                                          <p:spTgt spid="57"/>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58"/>
                                        </p:tgtEl>
                                        <p:attrNameLst>
                                          <p:attrName>style.visibility</p:attrName>
                                        </p:attrNameLst>
                                      </p:cBhvr>
                                      <p:to>
                                        <p:strVal val="visible"/>
                                      </p:to>
                                    </p:set>
                                    <p:animEffect transition="in" filter="fade">
                                      <p:cBhvr>
                                        <p:cTn id="132" dur="1000"/>
                                        <p:tgtEl>
                                          <p:spTgt spid="58"/>
                                        </p:tgtEl>
                                      </p:cBhvr>
                                    </p:animEffect>
                                    <p:anim calcmode="lin" valueType="num">
                                      <p:cBhvr>
                                        <p:cTn id="133" dur="1000" fill="hold"/>
                                        <p:tgtEl>
                                          <p:spTgt spid="58"/>
                                        </p:tgtEl>
                                        <p:attrNameLst>
                                          <p:attrName>ppt_x</p:attrName>
                                        </p:attrNameLst>
                                      </p:cBhvr>
                                      <p:tavLst>
                                        <p:tav tm="0">
                                          <p:val>
                                            <p:strVal val="#ppt_x"/>
                                          </p:val>
                                        </p:tav>
                                        <p:tav tm="100000">
                                          <p:val>
                                            <p:strVal val="#ppt_x"/>
                                          </p:val>
                                        </p:tav>
                                      </p:tavLst>
                                    </p:anim>
                                    <p:anim calcmode="lin" valueType="num">
                                      <p:cBhvr>
                                        <p:cTn id="134" dur="1000" fill="hold"/>
                                        <p:tgtEl>
                                          <p:spTgt spid="58"/>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59"/>
                                        </p:tgtEl>
                                        <p:attrNameLst>
                                          <p:attrName>style.visibility</p:attrName>
                                        </p:attrNameLst>
                                      </p:cBhvr>
                                      <p:to>
                                        <p:strVal val="visible"/>
                                      </p:to>
                                    </p:set>
                                    <p:animEffect transition="in" filter="fade">
                                      <p:cBhvr>
                                        <p:cTn id="137" dur="1000"/>
                                        <p:tgtEl>
                                          <p:spTgt spid="59"/>
                                        </p:tgtEl>
                                      </p:cBhvr>
                                    </p:animEffect>
                                    <p:anim calcmode="lin" valueType="num">
                                      <p:cBhvr>
                                        <p:cTn id="138" dur="1000" fill="hold"/>
                                        <p:tgtEl>
                                          <p:spTgt spid="59"/>
                                        </p:tgtEl>
                                        <p:attrNameLst>
                                          <p:attrName>ppt_x</p:attrName>
                                        </p:attrNameLst>
                                      </p:cBhvr>
                                      <p:tavLst>
                                        <p:tav tm="0">
                                          <p:val>
                                            <p:strVal val="#ppt_x"/>
                                          </p:val>
                                        </p:tav>
                                        <p:tav tm="100000">
                                          <p:val>
                                            <p:strVal val="#ppt_x"/>
                                          </p:val>
                                        </p:tav>
                                      </p:tavLst>
                                    </p:anim>
                                    <p:anim calcmode="lin" valueType="num">
                                      <p:cBhvr>
                                        <p:cTn id="139"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 grpId="0" animBg="1"/>
      <p:bldP spid="453" grpId="0" animBg="1"/>
      <p:bldP spid="457" grpId="0"/>
      <p:bldP spid="458" grpId="0"/>
      <p:bldP spid="466" grpId="0"/>
      <p:bldP spid="4" grpId="0" animBg="1"/>
      <p:bldP spid="5" grpId="0" animBg="1"/>
      <p:bldP spid="7" grpId="0"/>
      <p:bldP spid="8" grpId="0" animBg="1"/>
      <p:bldP spid="9" grpId="0" animBg="1"/>
      <p:bldP spid="10" grpId="0"/>
      <p:bldP spid="12" grpId="0"/>
      <p:bldP spid="49" grpId="0" animBg="1"/>
      <p:bldP spid="50" grpId="0" animBg="1"/>
      <p:bldP spid="51" grpId="0"/>
      <p:bldP spid="52" grpId="0"/>
      <p:bldP spid="53" grpId="0" animBg="1"/>
      <p:bldP spid="54" grpId="0" animBg="1"/>
      <p:bldP spid="55" grpId="0"/>
      <p:bldP spid="56" grpId="0" animBg="1"/>
      <p:bldP spid="57" grpId="0" animBg="1"/>
      <p:bldP spid="58" grpId="0"/>
      <p:bldP spid="59" grpId="0"/>
      <p:bldP spid="60" grpId="0"/>
      <p:bldP spid="6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30C556DA-FDD8-55DA-3D2A-697CF253D116}"/>
              </a:ext>
            </a:extLst>
          </p:cNvPr>
          <p:cNvSpPr>
            <a:spLocks noGrp="1"/>
          </p:cNvSpPr>
          <p:nvPr>
            <p:ph type="title"/>
          </p:nvPr>
        </p:nvSpPr>
        <p:spPr>
          <a:xfrm>
            <a:off x="232475" y="281232"/>
            <a:ext cx="6101418" cy="781852"/>
          </a:xfrm>
        </p:spPr>
        <p:txBody>
          <a:bodyPr/>
          <a:lstStyle/>
          <a:p>
            <a:r>
              <a:rPr lang="vi-VN" sz="2800" dirty="0"/>
              <a:t>Kết quả đánh giá trên </a:t>
            </a:r>
            <a:r>
              <a:rPr lang="vi-VN" sz="2800" dirty="0" err="1"/>
              <a:t>Cranfield</a:t>
            </a:r>
            <a:endParaRPr lang="vi-VN" sz="2800" dirty="0"/>
          </a:p>
        </p:txBody>
      </p:sp>
      <p:graphicFrame>
        <p:nvGraphicFramePr>
          <p:cNvPr id="5" name="Biểu đồ 4">
            <a:extLst>
              <a:ext uri="{FF2B5EF4-FFF2-40B4-BE49-F238E27FC236}">
                <a16:creationId xmlns:a16="http://schemas.microsoft.com/office/drawing/2014/main" id="{96BDB6F0-D58E-2ED2-1BDE-AF871B887AAA}"/>
              </a:ext>
            </a:extLst>
          </p:cNvPr>
          <p:cNvGraphicFramePr/>
          <p:nvPr>
            <p:extLst>
              <p:ext uri="{D42A27DB-BD31-4B8C-83A1-F6EECF244321}">
                <p14:modId xmlns:p14="http://schemas.microsoft.com/office/powerpoint/2010/main" val="4007246691"/>
              </p:ext>
            </p:extLst>
          </p:nvPr>
        </p:nvGraphicFramePr>
        <p:xfrm>
          <a:off x="1159727" y="798268"/>
          <a:ext cx="6824546"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97524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40"/>
          <p:cNvSpPr/>
          <p:nvPr/>
        </p:nvSpPr>
        <p:spPr>
          <a:xfrm>
            <a:off x="1082725" y="746825"/>
            <a:ext cx="6988200" cy="36420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0"/>
          <p:cNvSpPr/>
          <p:nvPr/>
        </p:nvSpPr>
        <p:spPr>
          <a:xfrm flipH="1">
            <a:off x="3814137" y="0"/>
            <a:ext cx="5329863" cy="2067291"/>
          </a:xfrm>
          <a:custGeom>
            <a:avLst/>
            <a:gdLst/>
            <a:ahLst/>
            <a:cxnLst/>
            <a:rect l="l" t="t" r="r" b="b"/>
            <a:pathLst>
              <a:path w="37492" h="14542" extrusionOk="0">
                <a:moveTo>
                  <a:pt x="1" y="0"/>
                </a:moveTo>
                <a:lnTo>
                  <a:pt x="1" y="10099"/>
                </a:lnTo>
                <a:cubicBezTo>
                  <a:pt x="1128" y="12447"/>
                  <a:pt x="3160" y="14542"/>
                  <a:pt x="5531" y="14542"/>
                </a:cubicBezTo>
                <a:cubicBezTo>
                  <a:pt x="5928" y="14542"/>
                  <a:pt x="6335" y="14483"/>
                  <a:pt x="6748" y="14357"/>
                </a:cubicBezTo>
                <a:cubicBezTo>
                  <a:pt x="10645" y="13167"/>
                  <a:pt x="12048" y="9013"/>
                  <a:pt x="15247" y="7703"/>
                </a:cubicBezTo>
                <a:cubicBezTo>
                  <a:pt x="15945" y="7416"/>
                  <a:pt x="16655" y="7304"/>
                  <a:pt x="17363" y="7304"/>
                </a:cubicBezTo>
                <a:cubicBezTo>
                  <a:pt x="18715" y="7304"/>
                  <a:pt x="20059" y="7714"/>
                  <a:pt x="21285" y="8101"/>
                </a:cubicBezTo>
                <a:cubicBezTo>
                  <a:pt x="23881" y="8921"/>
                  <a:pt x="26534" y="9688"/>
                  <a:pt x="28911" y="9688"/>
                </a:cubicBezTo>
                <a:cubicBezTo>
                  <a:pt x="29383" y="9688"/>
                  <a:pt x="29844" y="9657"/>
                  <a:pt x="30292" y="9591"/>
                </a:cubicBezTo>
                <a:cubicBezTo>
                  <a:pt x="33807" y="9073"/>
                  <a:pt x="35663" y="7594"/>
                  <a:pt x="36880" y="4367"/>
                </a:cubicBezTo>
                <a:cubicBezTo>
                  <a:pt x="37388" y="3014"/>
                  <a:pt x="37492" y="1545"/>
                  <a:pt x="37393" y="0"/>
                </a:cubicBezTo>
                <a:close/>
              </a:path>
            </a:pathLst>
          </a:custGeom>
          <a:solidFill>
            <a:srgbClr val="FED002">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0"/>
          <p:cNvSpPr/>
          <p:nvPr/>
        </p:nvSpPr>
        <p:spPr>
          <a:xfrm>
            <a:off x="713400" y="2448404"/>
            <a:ext cx="959100" cy="959100"/>
          </a:xfrm>
          <a:prstGeom prst="ellipse">
            <a:avLst/>
          </a:prstGeom>
          <a:solidFill>
            <a:srgbClr val="01967A">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1" name="Google Shape;481;p40"/>
          <p:cNvGrpSpPr/>
          <p:nvPr/>
        </p:nvGrpSpPr>
        <p:grpSpPr>
          <a:xfrm>
            <a:off x="7157850" y="3640088"/>
            <a:ext cx="959175" cy="162000"/>
            <a:chOff x="447675" y="1666875"/>
            <a:chExt cx="959175" cy="162000"/>
          </a:xfrm>
        </p:grpSpPr>
        <p:sp>
          <p:nvSpPr>
            <p:cNvPr id="482" name="Google Shape;482;p40"/>
            <p:cNvSpPr/>
            <p:nvPr/>
          </p:nvSpPr>
          <p:spPr>
            <a:xfrm>
              <a:off x="447675"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0"/>
            <p:cNvSpPr/>
            <p:nvPr/>
          </p:nvSpPr>
          <p:spPr>
            <a:xfrm>
              <a:off x="713400"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0"/>
            <p:cNvSpPr/>
            <p:nvPr/>
          </p:nvSpPr>
          <p:spPr>
            <a:xfrm>
              <a:off x="979125"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0"/>
            <p:cNvSpPr/>
            <p:nvPr/>
          </p:nvSpPr>
          <p:spPr>
            <a:xfrm>
              <a:off x="1244850"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40"/>
          <p:cNvGrpSpPr/>
          <p:nvPr/>
        </p:nvGrpSpPr>
        <p:grpSpPr>
          <a:xfrm>
            <a:off x="1244775" y="1425263"/>
            <a:ext cx="427725" cy="162000"/>
            <a:chOff x="979125" y="1666875"/>
            <a:chExt cx="427725" cy="162000"/>
          </a:xfrm>
        </p:grpSpPr>
        <p:sp>
          <p:nvSpPr>
            <p:cNvPr id="487" name="Google Shape;487;p40"/>
            <p:cNvSpPr/>
            <p:nvPr/>
          </p:nvSpPr>
          <p:spPr>
            <a:xfrm>
              <a:off x="979125"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0"/>
            <p:cNvSpPr/>
            <p:nvPr/>
          </p:nvSpPr>
          <p:spPr>
            <a:xfrm>
              <a:off x="1244850"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Hình ảnh 3">
            <a:extLst>
              <a:ext uri="{FF2B5EF4-FFF2-40B4-BE49-F238E27FC236}">
                <a16:creationId xmlns:a16="http://schemas.microsoft.com/office/drawing/2014/main" id="{63CB6C03-070A-D3CD-D135-30C557D4FF5B}"/>
              </a:ext>
            </a:extLst>
          </p:cNvPr>
          <p:cNvPicPr>
            <a:picLocks noChangeAspect="1"/>
          </p:cNvPicPr>
          <p:nvPr/>
        </p:nvPicPr>
        <p:blipFill>
          <a:blip r:embed="rId3"/>
          <a:stretch>
            <a:fillRect/>
          </a:stretch>
        </p:blipFill>
        <p:spPr>
          <a:xfrm>
            <a:off x="2303446" y="1818745"/>
            <a:ext cx="1828959" cy="1713124"/>
          </a:xfrm>
          <a:prstGeom prst="rect">
            <a:avLst/>
          </a:prstGeom>
        </p:spPr>
      </p:pic>
      <p:sp>
        <p:nvSpPr>
          <p:cNvPr id="9" name="Google Shape;749;p54">
            <a:extLst>
              <a:ext uri="{FF2B5EF4-FFF2-40B4-BE49-F238E27FC236}">
                <a16:creationId xmlns:a16="http://schemas.microsoft.com/office/drawing/2014/main" id="{4D52519C-E31E-5BB0-1FE8-0923419A9E4B}"/>
              </a:ext>
            </a:extLst>
          </p:cNvPr>
          <p:cNvSpPr txBox="1">
            <a:spLocks/>
          </p:cNvSpPr>
          <p:nvPr/>
        </p:nvSpPr>
        <p:spPr>
          <a:xfrm>
            <a:off x="4288744" y="2857950"/>
            <a:ext cx="2986856" cy="94413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loo 2"/>
              <a:buNone/>
              <a:defRPr sz="4800" b="1" i="0" u="none" strike="noStrike" cap="none">
                <a:solidFill>
                  <a:schemeClr val="dk1"/>
                </a:solidFill>
                <a:latin typeface="Baloo 2"/>
                <a:ea typeface="Baloo 2"/>
                <a:cs typeface="Baloo 2"/>
                <a:sym typeface="Baloo 2"/>
              </a:defRPr>
            </a:lvl1pPr>
            <a:lvl2pPr marR="0" lvl="1" algn="ctr"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2pPr>
            <a:lvl3pPr marR="0" lvl="2" algn="ctr"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3pPr>
            <a:lvl4pPr marR="0" lvl="3" algn="ctr"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4pPr>
            <a:lvl5pPr marR="0" lvl="4" algn="ctr"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5pPr>
            <a:lvl6pPr marR="0" lvl="5" algn="ctr"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6pPr>
            <a:lvl7pPr marR="0" lvl="6" algn="ctr"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7pPr>
            <a:lvl8pPr marR="0" lvl="7" algn="ctr"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8pPr>
            <a:lvl9pPr marR="0" lvl="8" algn="ctr"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9pPr>
          </a:lstStyle>
          <a:p>
            <a:r>
              <a:rPr lang="en-US"/>
              <a:t>Latent Semantic Index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46"/>
          <p:cNvSpPr txBox="1">
            <a:spLocks noGrp="1"/>
          </p:cNvSpPr>
          <p:nvPr>
            <p:ph type="title"/>
          </p:nvPr>
        </p:nvSpPr>
        <p:spPr>
          <a:xfrm>
            <a:off x="713275" y="445025"/>
            <a:ext cx="7717500" cy="74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Nhược</a:t>
            </a:r>
            <a:r>
              <a:rPr lang="en-US" dirty="0"/>
              <a:t> điểm của VSM</a:t>
            </a:r>
            <a:endParaRPr dirty="0"/>
          </a:p>
        </p:txBody>
      </p:sp>
      <p:sp>
        <p:nvSpPr>
          <p:cNvPr id="588" name="Google Shape;588;p46"/>
          <p:cNvSpPr txBox="1">
            <a:spLocks noGrp="1"/>
          </p:cNvSpPr>
          <p:nvPr>
            <p:ph type="title" idx="2"/>
          </p:nvPr>
        </p:nvSpPr>
        <p:spPr>
          <a:xfrm>
            <a:off x="1401321" y="3211593"/>
            <a:ext cx="2809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Ngữ nghĩa</a:t>
            </a:r>
            <a:endParaRPr dirty="0"/>
          </a:p>
        </p:txBody>
      </p:sp>
      <p:sp>
        <p:nvSpPr>
          <p:cNvPr id="590" name="Google Shape;590;p46"/>
          <p:cNvSpPr txBox="1">
            <a:spLocks noGrp="1"/>
          </p:cNvSpPr>
          <p:nvPr>
            <p:ph type="title" idx="3"/>
          </p:nvPr>
        </p:nvSpPr>
        <p:spPr>
          <a:xfrm>
            <a:off x="4910345" y="3223160"/>
            <a:ext cx="3171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Số chiều của vector</a:t>
            </a:r>
            <a:endParaRPr dirty="0"/>
          </a:p>
        </p:txBody>
      </p:sp>
      <p:sp>
        <p:nvSpPr>
          <p:cNvPr id="592" name="Google Shape;592;p46"/>
          <p:cNvSpPr/>
          <p:nvPr/>
        </p:nvSpPr>
        <p:spPr>
          <a:xfrm>
            <a:off x="2163296" y="1792643"/>
            <a:ext cx="1285500" cy="1285500"/>
          </a:xfrm>
          <a:prstGeom prst="ellipse">
            <a:avLst/>
          </a:prstGeom>
          <a:solidFill>
            <a:srgbClr val="01967A">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46"/>
          <p:cNvSpPr/>
          <p:nvPr/>
        </p:nvSpPr>
        <p:spPr>
          <a:xfrm>
            <a:off x="5786896" y="1776600"/>
            <a:ext cx="1285500" cy="1285500"/>
          </a:xfrm>
          <a:prstGeom prst="ellipse">
            <a:avLst/>
          </a:prstGeom>
          <a:solidFill>
            <a:srgbClr val="FF4D01">
              <a:alpha val="50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4" name="Google Shape;594;p46"/>
          <p:cNvGrpSpPr/>
          <p:nvPr/>
        </p:nvGrpSpPr>
        <p:grpSpPr>
          <a:xfrm>
            <a:off x="1401321" y="1792643"/>
            <a:ext cx="427725" cy="162000"/>
            <a:chOff x="447675" y="1666875"/>
            <a:chExt cx="427725" cy="162000"/>
          </a:xfrm>
        </p:grpSpPr>
        <p:sp>
          <p:nvSpPr>
            <p:cNvPr id="595" name="Google Shape;595;p46"/>
            <p:cNvSpPr/>
            <p:nvPr/>
          </p:nvSpPr>
          <p:spPr>
            <a:xfrm>
              <a:off x="447675"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6"/>
            <p:cNvSpPr/>
            <p:nvPr/>
          </p:nvSpPr>
          <p:spPr>
            <a:xfrm>
              <a:off x="713400"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46"/>
          <p:cNvGrpSpPr/>
          <p:nvPr/>
        </p:nvGrpSpPr>
        <p:grpSpPr>
          <a:xfrm>
            <a:off x="5093446" y="2785218"/>
            <a:ext cx="959175" cy="162000"/>
            <a:chOff x="447675" y="1666875"/>
            <a:chExt cx="959175" cy="162000"/>
          </a:xfrm>
        </p:grpSpPr>
        <p:sp>
          <p:nvSpPr>
            <p:cNvPr id="598" name="Google Shape;598;p46"/>
            <p:cNvSpPr/>
            <p:nvPr/>
          </p:nvSpPr>
          <p:spPr>
            <a:xfrm>
              <a:off x="447675"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6"/>
            <p:cNvSpPr/>
            <p:nvPr/>
          </p:nvSpPr>
          <p:spPr>
            <a:xfrm>
              <a:off x="713400"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6"/>
            <p:cNvSpPr/>
            <p:nvPr/>
          </p:nvSpPr>
          <p:spPr>
            <a:xfrm>
              <a:off x="979125"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6"/>
            <p:cNvSpPr/>
            <p:nvPr/>
          </p:nvSpPr>
          <p:spPr>
            <a:xfrm>
              <a:off x="1244850"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2" name="Google Shape;602;p46"/>
          <p:cNvSpPr/>
          <p:nvPr/>
        </p:nvSpPr>
        <p:spPr>
          <a:xfrm>
            <a:off x="8020221" y="2264893"/>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6" name="Google Shape;606;p46"/>
          <p:cNvGrpSpPr/>
          <p:nvPr/>
        </p:nvGrpSpPr>
        <p:grpSpPr>
          <a:xfrm>
            <a:off x="6245152" y="2242385"/>
            <a:ext cx="368987" cy="369016"/>
            <a:chOff x="-63252250" y="1930850"/>
            <a:chExt cx="319000" cy="319025"/>
          </a:xfrm>
        </p:grpSpPr>
        <p:sp>
          <p:nvSpPr>
            <p:cNvPr id="607" name="Google Shape;607;p46"/>
            <p:cNvSpPr/>
            <p:nvPr/>
          </p:nvSpPr>
          <p:spPr>
            <a:xfrm>
              <a:off x="-63252250" y="1930850"/>
              <a:ext cx="319000" cy="319025"/>
            </a:xfrm>
            <a:custGeom>
              <a:avLst/>
              <a:gdLst/>
              <a:ahLst/>
              <a:cxnLst/>
              <a:rect l="l" t="t" r="r" b="b"/>
              <a:pathLst>
                <a:path w="12760" h="12761" extrusionOk="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6"/>
            <p:cNvSpPr/>
            <p:nvPr/>
          </p:nvSpPr>
          <p:spPr>
            <a:xfrm>
              <a:off x="-63160900" y="2021425"/>
              <a:ext cx="137850" cy="137850"/>
            </a:xfrm>
            <a:custGeom>
              <a:avLst/>
              <a:gdLst/>
              <a:ahLst/>
              <a:cxnLst/>
              <a:rect l="l" t="t" r="r" b="b"/>
              <a:pathLst>
                <a:path w="5514" h="5514" extrusionOk="0">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AutoShape 2">
            <a:extLst>
              <a:ext uri="{FF2B5EF4-FFF2-40B4-BE49-F238E27FC236}">
                <a16:creationId xmlns:a16="http://schemas.microsoft.com/office/drawing/2014/main" id="{FE644101-D245-1239-7E27-9E628AFFB57A}"/>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grpSp>
        <p:nvGrpSpPr>
          <p:cNvPr id="11" name="Google Shape;550;p44">
            <a:extLst>
              <a:ext uri="{FF2B5EF4-FFF2-40B4-BE49-F238E27FC236}">
                <a16:creationId xmlns:a16="http://schemas.microsoft.com/office/drawing/2014/main" id="{566D28FD-F2BD-A04A-E14A-6D61D6AF34BA}"/>
              </a:ext>
            </a:extLst>
          </p:cNvPr>
          <p:cNvGrpSpPr/>
          <p:nvPr/>
        </p:nvGrpSpPr>
        <p:grpSpPr>
          <a:xfrm>
            <a:off x="2643404" y="2242385"/>
            <a:ext cx="325284" cy="317851"/>
            <a:chOff x="-60988625" y="2310475"/>
            <a:chExt cx="316650" cy="311150"/>
          </a:xfrm>
        </p:grpSpPr>
        <p:sp>
          <p:nvSpPr>
            <p:cNvPr id="12" name="Google Shape;551;p44">
              <a:extLst>
                <a:ext uri="{FF2B5EF4-FFF2-40B4-BE49-F238E27FC236}">
                  <a16:creationId xmlns:a16="http://schemas.microsoft.com/office/drawing/2014/main" id="{B8A7D24E-19C5-597D-7548-DA774D9FE7D9}"/>
                </a:ext>
              </a:extLst>
            </p:cNvPr>
            <p:cNvSpPr/>
            <p:nvPr/>
          </p:nvSpPr>
          <p:spPr>
            <a:xfrm>
              <a:off x="-60988625" y="2310475"/>
              <a:ext cx="311125" cy="311150"/>
            </a:xfrm>
            <a:custGeom>
              <a:avLst/>
              <a:gdLst/>
              <a:ahLst/>
              <a:cxnLst/>
              <a:rect l="l" t="t" r="r" b="b"/>
              <a:pathLst>
                <a:path w="12445" h="12446" extrusionOk="0">
                  <a:moveTo>
                    <a:pt x="7877" y="883"/>
                  </a:moveTo>
                  <a:cubicBezTo>
                    <a:pt x="8097" y="883"/>
                    <a:pt x="8318" y="1072"/>
                    <a:pt x="8318" y="1324"/>
                  </a:cubicBezTo>
                  <a:lnTo>
                    <a:pt x="8318" y="10398"/>
                  </a:lnTo>
                  <a:cubicBezTo>
                    <a:pt x="8318" y="10870"/>
                    <a:pt x="8444" y="11311"/>
                    <a:pt x="8727" y="11626"/>
                  </a:cubicBezTo>
                  <a:lnTo>
                    <a:pt x="2111" y="11626"/>
                  </a:lnTo>
                  <a:cubicBezTo>
                    <a:pt x="1450" y="11626"/>
                    <a:pt x="851" y="11091"/>
                    <a:pt x="851" y="10398"/>
                  </a:cubicBezTo>
                  <a:lnTo>
                    <a:pt x="851" y="1324"/>
                  </a:lnTo>
                  <a:lnTo>
                    <a:pt x="820" y="1324"/>
                  </a:lnTo>
                  <a:cubicBezTo>
                    <a:pt x="820" y="1072"/>
                    <a:pt x="1009" y="883"/>
                    <a:pt x="1261" y="883"/>
                  </a:cubicBezTo>
                  <a:close/>
                  <a:moveTo>
                    <a:pt x="11500" y="10807"/>
                  </a:moveTo>
                  <a:cubicBezTo>
                    <a:pt x="11342" y="11280"/>
                    <a:pt x="10870" y="11626"/>
                    <a:pt x="10303" y="11626"/>
                  </a:cubicBezTo>
                  <a:cubicBezTo>
                    <a:pt x="9767" y="11626"/>
                    <a:pt x="9326" y="11280"/>
                    <a:pt x="9137" y="10807"/>
                  </a:cubicBezTo>
                  <a:close/>
                  <a:moveTo>
                    <a:pt x="1261" y="1"/>
                  </a:moveTo>
                  <a:cubicBezTo>
                    <a:pt x="568" y="1"/>
                    <a:pt x="32" y="568"/>
                    <a:pt x="32" y="1230"/>
                  </a:cubicBezTo>
                  <a:lnTo>
                    <a:pt x="32" y="10334"/>
                  </a:lnTo>
                  <a:cubicBezTo>
                    <a:pt x="0" y="11563"/>
                    <a:pt x="946" y="12445"/>
                    <a:pt x="2080" y="12445"/>
                  </a:cubicBezTo>
                  <a:lnTo>
                    <a:pt x="10334" y="12445"/>
                  </a:lnTo>
                  <a:cubicBezTo>
                    <a:pt x="11500" y="12445"/>
                    <a:pt x="12445" y="11500"/>
                    <a:pt x="12445" y="10366"/>
                  </a:cubicBezTo>
                  <a:cubicBezTo>
                    <a:pt x="12445" y="10145"/>
                    <a:pt x="12224" y="9925"/>
                    <a:pt x="12004" y="9925"/>
                  </a:cubicBezTo>
                  <a:lnTo>
                    <a:pt x="9074" y="9925"/>
                  </a:lnTo>
                  <a:lnTo>
                    <a:pt x="9074" y="1230"/>
                  </a:lnTo>
                  <a:cubicBezTo>
                    <a:pt x="9074" y="568"/>
                    <a:pt x="8538" y="1"/>
                    <a:pt x="7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52;p44">
              <a:extLst>
                <a:ext uri="{FF2B5EF4-FFF2-40B4-BE49-F238E27FC236}">
                  <a16:creationId xmlns:a16="http://schemas.microsoft.com/office/drawing/2014/main" id="{64DB6DF5-8519-C0F8-30BD-97BDBF32B759}"/>
                </a:ext>
              </a:extLst>
            </p:cNvPr>
            <p:cNvSpPr/>
            <p:nvPr/>
          </p:nvSpPr>
          <p:spPr>
            <a:xfrm>
              <a:off x="-60947675" y="2353025"/>
              <a:ext cx="145725" cy="20500"/>
            </a:xfrm>
            <a:custGeom>
              <a:avLst/>
              <a:gdLst/>
              <a:ahLst/>
              <a:cxnLst/>
              <a:rect l="l" t="t" r="r" b="b"/>
              <a:pathLst>
                <a:path w="5829" h="820" extrusionOk="0">
                  <a:moveTo>
                    <a:pt x="442" y="0"/>
                  </a:moveTo>
                  <a:cubicBezTo>
                    <a:pt x="190" y="0"/>
                    <a:pt x="1" y="189"/>
                    <a:pt x="1" y="441"/>
                  </a:cubicBezTo>
                  <a:cubicBezTo>
                    <a:pt x="1" y="630"/>
                    <a:pt x="190" y="819"/>
                    <a:pt x="442" y="819"/>
                  </a:cubicBezTo>
                  <a:lnTo>
                    <a:pt x="5388" y="819"/>
                  </a:lnTo>
                  <a:cubicBezTo>
                    <a:pt x="5640" y="819"/>
                    <a:pt x="5829" y="630"/>
                    <a:pt x="5829" y="441"/>
                  </a:cubicBezTo>
                  <a:cubicBezTo>
                    <a:pt x="5829" y="189"/>
                    <a:pt x="5640" y="0"/>
                    <a:pt x="53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53;p44">
              <a:extLst>
                <a:ext uri="{FF2B5EF4-FFF2-40B4-BE49-F238E27FC236}">
                  <a16:creationId xmlns:a16="http://schemas.microsoft.com/office/drawing/2014/main" id="{FAE0CD78-2185-29C2-74D2-DEB1807D5615}"/>
                </a:ext>
              </a:extLst>
            </p:cNvPr>
            <p:cNvSpPr/>
            <p:nvPr/>
          </p:nvSpPr>
          <p:spPr>
            <a:xfrm>
              <a:off x="-60947675" y="2415250"/>
              <a:ext cx="145725" cy="20500"/>
            </a:xfrm>
            <a:custGeom>
              <a:avLst/>
              <a:gdLst/>
              <a:ahLst/>
              <a:cxnLst/>
              <a:rect l="l" t="t" r="r" b="b"/>
              <a:pathLst>
                <a:path w="5829" h="820" extrusionOk="0">
                  <a:moveTo>
                    <a:pt x="442" y="0"/>
                  </a:moveTo>
                  <a:cubicBezTo>
                    <a:pt x="190" y="0"/>
                    <a:pt x="1" y="189"/>
                    <a:pt x="1" y="378"/>
                  </a:cubicBezTo>
                  <a:cubicBezTo>
                    <a:pt x="1" y="630"/>
                    <a:pt x="190" y="819"/>
                    <a:pt x="442" y="819"/>
                  </a:cubicBezTo>
                  <a:lnTo>
                    <a:pt x="5388" y="819"/>
                  </a:lnTo>
                  <a:cubicBezTo>
                    <a:pt x="5640" y="819"/>
                    <a:pt x="5829" y="630"/>
                    <a:pt x="5829" y="378"/>
                  </a:cubicBezTo>
                  <a:cubicBezTo>
                    <a:pt x="5829" y="158"/>
                    <a:pt x="5640" y="0"/>
                    <a:pt x="53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54;p44">
              <a:extLst>
                <a:ext uri="{FF2B5EF4-FFF2-40B4-BE49-F238E27FC236}">
                  <a16:creationId xmlns:a16="http://schemas.microsoft.com/office/drawing/2014/main" id="{1D526C7B-55B9-94A7-EF92-27B87EDEDF1C}"/>
                </a:ext>
              </a:extLst>
            </p:cNvPr>
            <p:cNvSpPr/>
            <p:nvPr/>
          </p:nvSpPr>
          <p:spPr>
            <a:xfrm>
              <a:off x="-60947675" y="2475875"/>
              <a:ext cx="145725" cy="22100"/>
            </a:xfrm>
            <a:custGeom>
              <a:avLst/>
              <a:gdLst/>
              <a:ahLst/>
              <a:cxnLst/>
              <a:rect l="l" t="t" r="r" b="b"/>
              <a:pathLst>
                <a:path w="5829" h="884" extrusionOk="0">
                  <a:moveTo>
                    <a:pt x="442" y="1"/>
                  </a:moveTo>
                  <a:cubicBezTo>
                    <a:pt x="190" y="1"/>
                    <a:pt x="1" y="221"/>
                    <a:pt x="1" y="442"/>
                  </a:cubicBezTo>
                  <a:cubicBezTo>
                    <a:pt x="1" y="694"/>
                    <a:pt x="190" y="883"/>
                    <a:pt x="442" y="883"/>
                  </a:cubicBezTo>
                  <a:lnTo>
                    <a:pt x="5388" y="883"/>
                  </a:lnTo>
                  <a:cubicBezTo>
                    <a:pt x="5640" y="883"/>
                    <a:pt x="5829" y="694"/>
                    <a:pt x="5829" y="442"/>
                  </a:cubicBezTo>
                  <a:cubicBezTo>
                    <a:pt x="5829" y="221"/>
                    <a:pt x="5640" y="1"/>
                    <a:pt x="53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55;p44">
              <a:extLst>
                <a:ext uri="{FF2B5EF4-FFF2-40B4-BE49-F238E27FC236}">
                  <a16:creationId xmlns:a16="http://schemas.microsoft.com/office/drawing/2014/main" id="{F078AE6B-7F14-3222-8467-0C26374A4E21}"/>
                </a:ext>
              </a:extLst>
            </p:cNvPr>
            <p:cNvSpPr/>
            <p:nvPr/>
          </p:nvSpPr>
          <p:spPr>
            <a:xfrm>
              <a:off x="-60947675" y="2538100"/>
              <a:ext cx="145725" cy="22075"/>
            </a:xfrm>
            <a:custGeom>
              <a:avLst/>
              <a:gdLst/>
              <a:ahLst/>
              <a:cxnLst/>
              <a:rect l="l" t="t" r="r" b="b"/>
              <a:pathLst>
                <a:path w="5829" h="883" extrusionOk="0">
                  <a:moveTo>
                    <a:pt x="442" y="1"/>
                  </a:moveTo>
                  <a:cubicBezTo>
                    <a:pt x="190" y="1"/>
                    <a:pt x="1" y="190"/>
                    <a:pt x="1" y="442"/>
                  </a:cubicBezTo>
                  <a:cubicBezTo>
                    <a:pt x="1" y="662"/>
                    <a:pt x="190" y="883"/>
                    <a:pt x="442" y="883"/>
                  </a:cubicBezTo>
                  <a:lnTo>
                    <a:pt x="5388" y="883"/>
                  </a:lnTo>
                  <a:cubicBezTo>
                    <a:pt x="5640" y="883"/>
                    <a:pt x="5829" y="662"/>
                    <a:pt x="5829" y="442"/>
                  </a:cubicBezTo>
                  <a:cubicBezTo>
                    <a:pt x="5829" y="190"/>
                    <a:pt x="5640" y="1"/>
                    <a:pt x="53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56;p44">
              <a:extLst>
                <a:ext uri="{FF2B5EF4-FFF2-40B4-BE49-F238E27FC236}">
                  <a16:creationId xmlns:a16="http://schemas.microsoft.com/office/drawing/2014/main" id="{B6D23ECA-2C4C-96AF-130F-B57672632B2C}"/>
                </a:ext>
              </a:extLst>
            </p:cNvPr>
            <p:cNvSpPr/>
            <p:nvPr/>
          </p:nvSpPr>
          <p:spPr>
            <a:xfrm>
              <a:off x="-60740525" y="2312050"/>
              <a:ext cx="68550" cy="233950"/>
            </a:xfrm>
            <a:custGeom>
              <a:avLst/>
              <a:gdLst/>
              <a:ahLst/>
              <a:cxnLst/>
              <a:rect l="l" t="t" r="r" b="b"/>
              <a:pathLst>
                <a:path w="2742" h="9358" extrusionOk="0">
                  <a:moveTo>
                    <a:pt x="1796" y="789"/>
                  </a:moveTo>
                  <a:cubicBezTo>
                    <a:pt x="1891" y="789"/>
                    <a:pt x="1922" y="852"/>
                    <a:pt x="1922" y="946"/>
                  </a:cubicBezTo>
                  <a:lnTo>
                    <a:pt x="1922" y="1639"/>
                  </a:lnTo>
                  <a:lnTo>
                    <a:pt x="820" y="1639"/>
                  </a:lnTo>
                  <a:lnTo>
                    <a:pt x="820" y="946"/>
                  </a:lnTo>
                  <a:cubicBezTo>
                    <a:pt x="820" y="852"/>
                    <a:pt x="883" y="789"/>
                    <a:pt x="977" y="789"/>
                  </a:cubicBezTo>
                  <a:close/>
                  <a:moveTo>
                    <a:pt x="1922" y="2458"/>
                  </a:moveTo>
                  <a:lnTo>
                    <a:pt x="1922" y="6617"/>
                  </a:lnTo>
                  <a:lnTo>
                    <a:pt x="820" y="6617"/>
                  </a:lnTo>
                  <a:lnTo>
                    <a:pt x="820" y="2458"/>
                  </a:lnTo>
                  <a:close/>
                  <a:moveTo>
                    <a:pt x="1639" y="7436"/>
                  </a:moveTo>
                  <a:lnTo>
                    <a:pt x="1355" y="8035"/>
                  </a:lnTo>
                  <a:lnTo>
                    <a:pt x="1040" y="7436"/>
                  </a:lnTo>
                  <a:close/>
                  <a:moveTo>
                    <a:pt x="977" y="1"/>
                  </a:moveTo>
                  <a:cubicBezTo>
                    <a:pt x="410" y="1"/>
                    <a:pt x="1" y="410"/>
                    <a:pt x="1" y="946"/>
                  </a:cubicBezTo>
                  <a:lnTo>
                    <a:pt x="1" y="6995"/>
                  </a:lnTo>
                  <a:cubicBezTo>
                    <a:pt x="1" y="7090"/>
                    <a:pt x="1" y="7121"/>
                    <a:pt x="32" y="7184"/>
                  </a:cubicBezTo>
                  <a:lnTo>
                    <a:pt x="1009" y="9137"/>
                  </a:lnTo>
                  <a:cubicBezTo>
                    <a:pt x="1103" y="9295"/>
                    <a:pt x="1198" y="9358"/>
                    <a:pt x="1355" y="9358"/>
                  </a:cubicBezTo>
                  <a:cubicBezTo>
                    <a:pt x="1513" y="9358"/>
                    <a:pt x="1670" y="9295"/>
                    <a:pt x="1733" y="9137"/>
                  </a:cubicBezTo>
                  <a:lnTo>
                    <a:pt x="2678" y="7184"/>
                  </a:lnTo>
                  <a:cubicBezTo>
                    <a:pt x="2710" y="7153"/>
                    <a:pt x="2710" y="7090"/>
                    <a:pt x="2710" y="6995"/>
                  </a:cubicBezTo>
                  <a:lnTo>
                    <a:pt x="2710" y="946"/>
                  </a:lnTo>
                  <a:cubicBezTo>
                    <a:pt x="2741" y="410"/>
                    <a:pt x="2300" y="1"/>
                    <a:pt x="17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976214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588"/>
                                        </p:tgtEl>
                                        <p:attrNameLst>
                                          <p:attrName>style.visibility</p:attrName>
                                        </p:attrNameLst>
                                      </p:cBhvr>
                                      <p:to>
                                        <p:strVal val="visible"/>
                                      </p:to>
                                    </p:set>
                                    <p:animEffect transition="in" filter="wheel(1)">
                                      <p:cBhvr>
                                        <p:cTn id="7" dur="2000"/>
                                        <p:tgtEl>
                                          <p:spTgt spid="588"/>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590"/>
                                        </p:tgtEl>
                                        <p:attrNameLst>
                                          <p:attrName>style.visibility</p:attrName>
                                        </p:attrNameLst>
                                      </p:cBhvr>
                                      <p:to>
                                        <p:strVal val="visible"/>
                                      </p:to>
                                    </p:set>
                                    <p:animEffect transition="in" filter="wheel(1)">
                                      <p:cBhvr>
                                        <p:cTn id="10" dur="2000"/>
                                        <p:tgtEl>
                                          <p:spTgt spid="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 grpId="0"/>
      <p:bldP spid="59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49"/>
          <p:cNvSpPr txBox="1">
            <a:spLocks noGrp="1"/>
          </p:cNvSpPr>
          <p:nvPr>
            <p:ph type="title"/>
          </p:nvPr>
        </p:nvSpPr>
        <p:spPr>
          <a:xfrm>
            <a:off x="713275" y="445025"/>
            <a:ext cx="7717500" cy="73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Latent Semantic Indexing (LSI)</a:t>
            </a:r>
            <a:endParaRPr dirty="0"/>
          </a:p>
        </p:txBody>
      </p:sp>
      <p:sp>
        <p:nvSpPr>
          <p:cNvPr id="689" name="Google Shape;689;p49"/>
          <p:cNvSpPr/>
          <p:nvPr/>
        </p:nvSpPr>
        <p:spPr>
          <a:xfrm>
            <a:off x="965845" y="1462900"/>
            <a:ext cx="3503100" cy="14232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9"/>
          <p:cNvSpPr/>
          <p:nvPr/>
        </p:nvSpPr>
        <p:spPr>
          <a:xfrm>
            <a:off x="965844" y="3082652"/>
            <a:ext cx="7080875" cy="14232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9"/>
          <p:cNvSpPr/>
          <p:nvPr/>
        </p:nvSpPr>
        <p:spPr>
          <a:xfrm>
            <a:off x="4675055" y="1462900"/>
            <a:ext cx="3503100" cy="14232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9"/>
          <p:cNvSpPr txBox="1"/>
          <p:nvPr/>
        </p:nvSpPr>
        <p:spPr>
          <a:xfrm>
            <a:off x="1403183" y="1896426"/>
            <a:ext cx="2628424"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b="1" dirty="0">
                <a:solidFill>
                  <a:schemeClr val="dk1"/>
                </a:solidFill>
                <a:latin typeface="Baloo 2"/>
                <a:ea typeface="Baloo 2"/>
                <a:cs typeface="Baloo 2"/>
                <a:sym typeface="Baloo 2"/>
              </a:rPr>
              <a:t>Ngữ nghĩa tìm ẩn</a:t>
            </a:r>
            <a:endParaRPr sz="2400" b="1" dirty="0">
              <a:solidFill>
                <a:schemeClr val="dk1"/>
              </a:solidFill>
              <a:latin typeface="Baloo 2"/>
              <a:ea typeface="Baloo 2"/>
              <a:cs typeface="Baloo 2"/>
              <a:sym typeface="Baloo 2"/>
            </a:endParaRPr>
          </a:p>
        </p:txBody>
      </p:sp>
      <p:sp>
        <p:nvSpPr>
          <p:cNvPr id="696" name="Google Shape;696;p49"/>
          <p:cNvSpPr txBox="1"/>
          <p:nvPr/>
        </p:nvSpPr>
        <p:spPr>
          <a:xfrm>
            <a:off x="1171649" y="3159800"/>
            <a:ext cx="6569167"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dk1"/>
                </a:solidFill>
                <a:latin typeface="Baloo 2"/>
                <a:ea typeface="Baloo 2"/>
                <a:cs typeface="Baloo 2"/>
                <a:sym typeface="Baloo 2"/>
              </a:rPr>
              <a:t>Kế thừa các đặc điểm của VSM</a:t>
            </a:r>
            <a:endParaRPr sz="2400" b="1" dirty="0">
              <a:solidFill>
                <a:schemeClr val="dk1"/>
              </a:solidFill>
              <a:latin typeface="Baloo 2"/>
              <a:ea typeface="Baloo 2"/>
              <a:cs typeface="Baloo 2"/>
              <a:sym typeface="Baloo 2"/>
            </a:endParaRPr>
          </a:p>
        </p:txBody>
      </p:sp>
      <p:sp>
        <p:nvSpPr>
          <p:cNvPr id="697" name="Google Shape;697;p49"/>
          <p:cNvSpPr txBox="1"/>
          <p:nvPr/>
        </p:nvSpPr>
        <p:spPr>
          <a:xfrm>
            <a:off x="1171650" y="3586875"/>
            <a:ext cx="6569166" cy="831300"/>
          </a:xfrm>
          <a:prstGeom prst="rect">
            <a:avLst/>
          </a:prstGeom>
          <a:noFill/>
          <a:ln>
            <a:noFill/>
          </a:ln>
        </p:spPr>
        <p:txBody>
          <a:bodyPr spcFirstLastPara="1" wrap="square" lIns="91425" tIns="91425" rIns="91425" bIns="91425" anchor="t" anchorCtr="0">
            <a:noAutofit/>
          </a:bodyPr>
          <a:lstStyle/>
          <a:p>
            <a:pPr marL="457200" lvl="0" indent="-317500" algn="ctr" rtl="0">
              <a:spcBef>
                <a:spcPts val="0"/>
              </a:spcBef>
              <a:spcAft>
                <a:spcPts val="0"/>
              </a:spcAft>
              <a:buClr>
                <a:schemeClr val="dk1"/>
              </a:buClr>
              <a:buSzPts val="1400"/>
              <a:buFont typeface="Open Sans"/>
              <a:buChar char="●"/>
            </a:pPr>
            <a:r>
              <a:rPr lang="en" dirty="0">
                <a:solidFill>
                  <a:schemeClr val="dk1"/>
                </a:solidFill>
                <a:latin typeface="Open Sans"/>
                <a:ea typeface="Open Sans"/>
                <a:cs typeface="Open Sans"/>
                <a:sym typeface="Open Sans"/>
              </a:rPr>
              <a:t>Xem mỗi truy vấn và tài liệu như một vector</a:t>
            </a:r>
            <a:endParaRPr dirty="0">
              <a:solidFill>
                <a:schemeClr val="dk1"/>
              </a:solidFill>
              <a:latin typeface="Open Sans"/>
              <a:ea typeface="Open Sans"/>
              <a:cs typeface="Open Sans"/>
              <a:sym typeface="Open Sans"/>
            </a:endParaRPr>
          </a:p>
          <a:p>
            <a:pPr marL="457200" lvl="0" indent="-317500" algn="ctr" rtl="0">
              <a:spcBef>
                <a:spcPts val="0"/>
              </a:spcBef>
              <a:spcAft>
                <a:spcPts val="0"/>
              </a:spcAft>
              <a:buClr>
                <a:schemeClr val="dk1"/>
              </a:buClr>
              <a:buSzPts val="1400"/>
              <a:buFont typeface="Open Sans"/>
              <a:buChar char="●"/>
            </a:pPr>
            <a:r>
              <a:rPr lang="en" dirty="0">
                <a:solidFill>
                  <a:schemeClr val="dk1"/>
                </a:solidFill>
                <a:latin typeface="Open Sans"/>
                <a:ea typeface="Open Sans"/>
                <a:cs typeface="Open Sans"/>
                <a:sym typeface="Open Sans"/>
              </a:rPr>
              <a:t>Có thể tính toán độ phù hợp dựa trên độ đo cosine</a:t>
            </a:r>
          </a:p>
          <a:p>
            <a:pPr marL="457200" lvl="0" indent="-317500" algn="ctr" rtl="0">
              <a:spcBef>
                <a:spcPts val="0"/>
              </a:spcBef>
              <a:spcAft>
                <a:spcPts val="0"/>
              </a:spcAft>
              <a:buClr>
                <a:schemeClr val="dk1"/>
              </a:buClr>
              <a:buSzPts val="1400"/>
              <a:buFont typeface="Open Sans"/>
              <a:buChar char="●"/>
            </a:pPr>
            <a:r>
              <a:rPr lang="vi-VN" dirty="0">
                <a:solidFill>
                  <a:schemeClr val="dk1"/>
                </a:solidFill>
                <a:latin typeface="Open Sans"/>
                <a:ea typeface="Open Sans"/>
                <a:cs typeface="Open Sans"/>
                <a:sym typeface="Open Sans"/>
              </a:rPr>
              <a:t>V</a:t>
            </a:r>
            <a:r>
              <a:rPr lang="en" dirty="0">
                <a:solidFill>
                  <a:schemeClr val="dk1"/>
                </a:solidFill>
                <a:latin typeface="Open Sans"/>
                <a:ea typeface="Open Sans"/>
                <a:cs typeface="Open Sans"/>
                <a:sym typeface="Open Sans"/>
              </a:rPr>
              <a:t>.v..</a:t>
            </a:r>
            <a:endParaRPr dirty="0">
              <a:solidFill>
                <a:schemeClr val="dk1"/>
              </a:solidFill>
              <a:latin typeface="Open Sans"/>
              <a:ea typeface="Open Sans"/>
              <a:cs typeface="Open Sans"/>
              <a:sym typeface="Open Sans"/>
            </a:endParaRPr>
          </a:p>
          <a:p>
            <a:pPr marL="457200" lvl="0" indent="-317500" algn="ctr" rtl="0">
              <a:spcBef>
                <a:spcPts val="0"/>
              </a:spcBef>
              <a:spcAft>
                <a:spcPts val="0"/>
              </a:spcAft>
              <a:buClr>
                <a:schemeClr val="dk1"/>
              </a:buClr>
              <a:buSzPts val="1400"/>
              <a:buFont typeface="Open Sans"/>
              <a:buChar char="●"/>
            </a:pPr>
            <a:endParaRPr dirty="0">
              <a:solidFill>
                <a:schemeClr val="dk1"/>
              </a:solidFill>
              <a:latin typeface="Open Sans"/>
              <a:ea typeface="Open Sans"/>
              <a:cs typeface="Open Sans"/>
              <a:sym typeface="Open Sans"/>
            </a:endParaRPr>
          </a:p>
        </p:txBody>
      </p:sp>
      <p:sp>
        <p:nvSpPr>
          <p:cNvPr id="698" name="Google Shape;698;p49"/>
          <p:cNvSpPr txBox="1"/>
          <p:nvPr/>
        </p:nvSpPr>
        <p:spPr>
          <a:xfrm>
            <a:off x="5133517" y="1896426"/>
            <a:ext cx="2607300"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400" b="1" dirty="0" err="1">
                <a:solidFill>
                  <a:schemeClr val="dk1"/>
                </a:solidFill>
                <a:latin typeface="Baloo 2"/>
                <a:ea typeface="Baloo 2"/>
                <a:cs typeface="Baloo 2"/>
                <a:sym typeface="Baloo 2"/>
              </a:rPr>
              <a:t>Giảm</a:t>
            </a:r>
            <a:r>
              <a:rPr lang="en-US" sz="2400" b="1" dirty="0">
                <a:solidFill>
                  <a:schemeClr val="dk1"/>
                </a:solidFill>
                <a:latin typeface="Baloo 2"/>
                <a:ea typeface="Baloo 2"/>
                <a:cs typeface="Baloo 2"/>
                <a:sym typeface="Baloo 2"/>
              </a:rPr>
              <a:t> </a:t>
            </a:r>
            <a:r>
              <a:rPr lang="en-US" sz="2400" b="1" dirty="0" err="1">
                <a:solidFill>
                  <a:schemeClr val="dk1"/>
                </a:solidFill>
                <a:latin typeface="Baloo 2"/>
                <a:ea typeface="Baloo 2"/>
                <a:cs typeface="Baloo 2"/>
                <a:sym typeface="Baloo 2"/>
              </a:rPr>
              <a:t>chiều</a:t>
            </a:r>
            <a:endParaRPr sz="2400" b="1" dirty="0">
              <a:solidFill>
                <a:schemeClr val="dk1"/>
              </a:solidFill>
              <a:latin typeface="Baloo 2"/>
              <a:ea typeface="Baloo 2"/>
              <a:cs typeface="Baloo 2"/>
              <a:sym typeface="Baloo 2"/>
            </a:endParaRPr>
          </a:p>
        </p:txBody>
      </p:sp>
      <p:sp>
        <p:nvSpPr>
          <p:cNvPr id="706" name="Google Shape;706;p49"/>
          <p:cNvSpPr/>
          <p:nvPr/>
        </p:nvSpPr>
        <p:spPr>
          <a:xfrm>
            <a:off x="3913850" y="1282875"/>
            <a:ext cx="698400" cy="698400"/>
          </a:xfrm>
          <a:prstGeom prst="ellipse">
            <a:avLst/>
          </a:prstGeom>
          <a:solidFill>
            <a:srgbClr val="FF4D01">
              <a:alpha val="50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9"/>
          <p:cNvSpPr/>
          <p:nvPr/>
        </p:nvSpPr>
        <p:spPr>
          <a:xfrm>
            <a:off x="637250" y="3074450"/>
            <a:ext cx="698400" cy="698400"/>
          </a:xfrm>
          <a:prstGeom prst="ellipse">
            <a:avLst/>
          </a:prstGeom>
          <a:solidFill>
            <a:srgbClr val="7CACE1">
              <a:alpha val="47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9"/>
          <p:cNvSpPr/>
          <p:nvPr/>
        </p:nvSpPr>
        <p:spPr>
          <a:xfrm>
            <a:off x="7533350" y="2650075"/>
            <a:ext cx="698400" cy="698400"/>
          </a:xfrm>
          <a:prstGeom prst="ellipse">
            <a:avLst/>
          </a:prstGeom>
          <a:solidFill>
            <a:srgbClr val="FED002">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6804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4"/>
                                        </p:tgtEl>
                                        <p:attrNameLst>
                                          <p:attrName>style.visibility</p:attrName>
                                        </p:attrNameLst>
                                      </p:cBhvr>
                                      <p:to>
                                        <p:strVal val="visible"/>
                                      </p:to>
                                    </p:set>
                                    <p:animEffect transition="in" filter="fade">
                                      <p:cBhvr>
                                        <p:cTn id="7" dur="500"/>
                                        <p:tgtEl>
                                          <p:spTgt spid="6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98"/>
                                        </p:tgtEl>
                                        <p:attrNameLst>
                                          <p:attrName>style.visibility</p:attrName>
                                        </p:attrNameLst>
                                      </p:cBhvr>
                                      <p:to>
                                        <p:strVal val="visible"/>
                                      </p:to>
                                    </p:set>
                                    <p:animEffect transition="in" filter="fade">
                                      <p:cBhvr>
                                        <p:cTn id="12" dur="500"/>
                                        <p:tgtEl>
                                          <p:spTgt spid="69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96"/>
                                        </p:tgtEl>
                                        <p:attrNameLst>
                                          <p:attrName>style.visibility</p:attrName>
                                        </p:attrNameLst>
                                      </p:cBhvr>
                                      <p:to>
                                        <p:strVal val="visible"/>
                                      </p:to>
                                    </p:set>
                                    <p:animEffect transition="in" filter="fade">
                                      <p:cBhvr>
                                        <p:cTn id="17" dur="500"/>
                                        <p:tgtEl>
                                          <p:spTgt spid="69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97"/>
                                        </p:tgtEl>
                                        <p:attrNameLst>
                                          <p:attrName>style.visibility</p:attrName>
                                        </p:attrNameLst>
                                      </p:cBhvr>
                                      <p:to>
                                        <p:strVal val="visible"/>
                                      </p:to>
                                    </p:set>
                                    <p:animEffect transition="in" filter="fade">
                                      <p:cBhvr>
                                        <p:cTn id="22" dur="500"/>
                                        <p:tgtEl>
                                          <p:spTgt spid="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4" grpId="0"/>
      <p:bldP spid="696" grpId="0"/>
      <p:bldP spid="697" grpId="0"/>
      <p:bldP spid="69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pic>
        <p:nvPicPr>
          <p:cNvPr id="4" name="Hình ảnh 3">
            <a:extLst>
              <a:ext uri="{FF2B5EF4-FFF2-40B4-BE49-F238E27FC236}">
                <a16:creationId xmlns:a16="http://schemas.microsoft.com/office/drawing/2014/main" id="{163C41B7-3FA3-63BF-C89E-97CBBE005408}"/>
              </a:ext>
            </a:extLst>
          </p:cNvPr>
          <p:cNvPicPr>
            <a:picLocks noChangeAspect="1"/>
          </p:cNvPicPr>
          <p:nvPr/>
        </p:nvPicPr>
        <p:blipFill>
          <a:blip r:embed="rId3"/>
          <a:stretch>
            <a:fillRect/>
          </a:stretch>
        </p:blipFill>
        <p:spPr>
          <a:xfrm>
            <a:off x="996459" y="1677193"/>
            <a:ext cx="2094218" cy="2094218"/>
          </a:xfrm>
          <a:prstGeom prst="rect">
            <a:avLst/>
          </a:prstGeom>
        </p:spPr>
      </p:pic>
      <p:pic>
        <p:nvPicPr>
          <p:cNvPr id="5" name="Hình ảnh 4">
            <a:extLst>
              <a:ext uri="{FF2B5EF4-FFF2-40B4-BE49-F238E27FC236}">
                <a16:creationId xmlns:a16="http://schemas.microsoft.com/office/drawing/2014/main" id="{0E39B7DC-272B-FC04-5409-4323650E9B16}"/>
              </a:ext>
            </a:extLst>
          </p:cNvPr>
          <p:cNvPicPr>
            <a:picLocks noChangeAspect="1"/>
          </p:cNvPicPr>
          <p:nvPr/>
        </p:nvPicPr>
        <p:blipFill>
          <a:blip r:embed="rId3"/>
          <a:stretch>
            <a:fillRect/>
          </a:stretch>
        </p:blipFill>
        <p:spPr>
          <a:xfrm>
            <a:off x="6187590" y="433953"/>
            <a:ext cx="1843064" cy="1812758"/>
          </a:xfrm>
          <a:prstGeom prst="rect">
            <a:avLst/>
          </a:prstGeom>
        </p:spPr>
      </p:pic>
      <p:pic>
        <p:nvPicPr>
          <p:cNvPr id="6" name="Hình ảnh 5">
            <a:extLst>
              <a:ext uri="{FF2B5EF4-FFF2-40B4-BE49-F238E27FC236}">
                <a16:creationId xmlns:a16="http://schemas.microsoft.com/office/drawing/2014/main" id="{E59434CE-3BC6-2656-B626-AC7DD89B2545}"/>
              </a:ext>
            </a:extLst>
          </p:cNvPr>
          <p:cNvPicPr>
            <a:picLocks noChangeAspect="1"/>
          </p:cNvPicPr>
          <p:nvPr/>
        </p:nvPicPr>
        <p:blipFill>
          <a:blip r:embed="rId3"/>
          <a:stretch>
            <a:fillRect/>
          </a:stretch>
        </p:blipFill>
        <p:spPr>
          <a:xfrm>
            <a:off x="6186173" y="2734242"/>
            <a:ext cx="1845898" cy="1845898"/>
          </a:xfrm>
          <a:prstGeom prst="rect">
            <a:avLst/>
          </a:prstGeom>
        </p:spPr>
      </p:pic>
      <p:pic>
        <p:nvPicPr>
          <p:cNvPr id="7" name="Hình ảnh 6">
            <a:extLst>
              <a:ext uri="{FF2B5EF4-FFF2-40B4-BE49-F238E27FC236}">
                <a16:creationId xmlns:a16="http://schemas.microsoft.com/office/drawing/2014/main" id="{B315B1F0-1130-16CA-A41C-30C2C20B75DB}"/>
              </a:ext>
            </a:extLst>
          </p:cNvPr>
          <p:cNvPicPr>
            <a:picLocks noChangeAspect="1"/>
          </p:cNvPicPr>
          <p:nvPr/>
        </p:nvPicPr>
        <p:blipFill>
          <a:blip r:embed="rId4"/>
          <a:stretch>
            <a:fillRect/>
          </a:stretch>
        </p:blipFill>
        <p:spPr>
          <a:xfrm>
            <a:off x="3799256" y="1938490"/>
            <a:ext cx="1676921" cy="1266519"/>
          </a:xfrm>
          <a:prstGeom prst="rect">
            <a:avLst/>
          </a:prstGeom>
        </p:spPr>
      </p:pic>
      <p:sp>
        <p:nvSpPr>
          <p:cNvPr id="8" name="Google Shape;694;p49">
            <a:extLst>
              <a:ext uri="{FF2B5EF4-FFF2-40B4-BE49-F238E27FC236}">
                <a16:creationId xmlns:a16="http://schemas.microsoft.com/office/drawing/2014/main" id="{6B9D33DB-0168-45E1-56B8-723DE995C042}"/>
              </a:ext>
            </a:extLst>
          </p:cNvPr>
          <p:cNvSpPr txBox="1"/>
          <p:nvPr/>
        </p:nvSpPr>
        <p:spPr>
          <a:xfrm>
            <a:off x="689674" y="879382"/>
            <a:ext cx="2838664" cy="891595"/>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dk1"/>
                </a:solidFill>
                <a:latin typeface="Baloo 2"/>
                <a:ea typeface="Baloo 2"/>
                <a:cs typeface="Baloo 2"/>
                <a:sym typeface="Baloo 2"/>
              </a:rPr>
              <a:t>Ma trận </a:t>
            </a:r>
          </a:p>
          <a:p>
            <a:pPr marL="0" lvl="0" indent="0" algn="ctr" rtl="0">
              <a:spcBef>
                <a:spcPts val="0"/>
              </a:spcBef>
              <a:spcAft>
                <a:spcPts val="0"/>
              </a:spcAft>
              <a:buNone/>
            </a:pPr>
            <a:r>
              <a:rPr lang="en" sz="2400" b="1" dirty="0">
                <a:solidFill>
                  <a:schemeClr val="dk1"/>
                </a:solidFill>
                <a:latin typeface="Baloo 2"/>
                <a:ea typeface="Baloo 2"/>
                <a:cs typeface="Baloo 2"/>
                <a:sym typeface="Baloo 2"/>
              </a:rPr>
              <a:t>term-document (A)</a:t>
            </a:r>
            <a:endParaRPr sz="2400" b="1" dirty="0">
              <a:solidFill>
                <a:schemeClr val="dk1"/>
              </a:solidFill>
              <a:latin typeface="Baloo 2"/>
              <a:ea typeface="Baloo 2"/>
              <a:cs typeface="Baloo 2"/>
              <a:sym typeface="Baloo 2"/>
            </a:endParaRPr>
          </a:p>
        </p:txBody>
      </p:sp>
      <p:sp>
        <p:nvSpPr>
          <p:cNvPr id="9" name="Google Shape;694;p49">
            <a:extLst>
              <a:ext uri="{FF2B5EF4-FFF2-40B4-BE49-F238E27FC236}">
                <a16:creationId xmlns:a16="http://schemas.microsoft.com/office/drawing/2014/main" id="{5D491DCD-5917-D7DF-CB65-760F41875F39}"/>
              </a:ext>
            </a:extLst>
          </p:cNvPr>
          <p:cNvSpPr txBox="1"/>
          <p:nvPr/>
        </p:nvSpPr>
        <p:spPr>
          <a:xfrm>
            <a:off x="6852019" y="2478453"/>
            <a:ext cx="496824" cy="836245"/>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4000" b="1" dirty="0">
                <a:solidFill>
                  <a:schemeClr val="dk1"/>
                </a:solidFill>
                <a:latin typeface="Baloo 2"/>
                <a:ea typeface="Baloo 2"/>
                <a:cs typeface="Baloo 2"/>
                <a:sym typeface="Baloo 2"/>
              </a:rPr>
              <a:t>D</a:t>
            </a:r>
            <a:endParaRPr sz="4000" b="1" dirty="0">
              <a:solidFill>
                <a:schemeClr val="dk1"/>
              </a:solidFill>
              <a:latin typeface="Baloo 2"/>
              <a:ea typeface="Baloo 2"/>
              <a:cs typeface="Baloo 2"/>
              <a:sym typeface="Baloo 2"/>
            </a:endParaRPr>
          </a:p>
        </p:txBody>
      </p:sp>
      <p:sp>
        <p:nvSpPr>
          <p:cNvPr id="10" name="Google Shape;694;p49">
            <a:extLst>
              <a:ext uri="{FF2B5EF4-FFF2-40B4-BE49-F238E27FC236}">
                <a16:creationId xmlns:a16="http://schemas.microsoft.com/office/drawing/2014/main" id="{888D9985-E795-EEC6-A956-74EB329BC21D}"/>
              </a:ext>
            </a:extLst>
          </p:cNvPr>
          <p:cNvSpPr txBox="1"/>
          <p:nvPr/>
        </p:nvSpPr>
        <p:spPr>
          <a:xfrm>
            <a:off x="6852019" y="145237"/>
            <a:ext cx="496824" cy="836245"/>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4000" b="1" dirty="0">
                <a:solidFill>
                  <a:schemeClr val="dk1"/>
                </a:solidFill>
                <a:latin typeface="Baloo 2"/>
                <a:ea typeface="Baloo 2"/>
                <a:cs typeface="Baloo 2"/>
                <a:sym typeface="Baloo 2"/>
              </a:rPr>
              <a:t>K</a:t>
            </a:r>
            <a:endParaRPr sz="4000" b="1" dirty="0">
              <a:solidFill>
                <a:schemeClr val="dk1"/>
              </a:solidFill>
              <a:latin typeface="Baloo 2"/>
              <a:ea typeface="Baloo 2"/>
              <a:cs typeface="Baloo 2"/>
              <a:sym typeface="Baloo 2"/>
            </a:endParaRPr>
          </a:p>
        </p:txBody>
      </p:sp>
      <p:sp>
        <p:nvSpPr>
          <p:cNvPr id="12" name="Google Shape;694;p49">
            <a:extLst>
              <a:ext uri="{FF2B5EF4-FFF2-40B4-BE49-F238E27FC236}">
                <a16:creationId xmlns:a16="http://schemas.microsoft.com/office/drawing/2014/main" id="{D28C27B1-4108-458A-3BB3-BF3E9134B4A3}"/>
              </a:ext>
            </a:extLst>
          </p:cNvPr>
          <p:cNvSpPr txBox="1"/>
          <p:nvPr/>
        </p:nvSpPr>
        <p:spPr>
          <a:xfrm>
            <a:off x="4176086" y="1972447"/>
            <a:ext cx="1485897" cy="602678"/>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2400" b="1" dirty="0">
                <a:solidFill>
                  <a:schemeClr val="dk1"/>
                </a:solidFill>
                <a:latin typeface="Baloo 2"/>
                <a:ea typeface="Baloo 2"/>
                <a:cs typeface="Baloo 2"/>
                <a:sym typeface="Baloo 2"/>
              </a:rPr>
              <a:t>SVD</a:t>
            </a:r>
            <a:endParaRPr sz="2400" b="1" dirty="0">
              <a:solidFill>
                <a:schemeClr val="dk1"/>
              </a:solidFill>
              <a:latin typeface="Baloo 2"/>
              <a:ea typeface="Baloo 2"/>
              <a:cs typeface="Baloo 2"/>
              <a:sym typeface="Baloo 2"/>
            </a:endParaRPr>
          </a:p>
        </p:txBody>
      </p:sp>
    </p:spTree>
    <p:extLst>
      <p:ext uri="{BB962C8B-B14F-4D97-AF65-F5344CB8AC3E}">
        <p14:creationId xmlns:p14="http://schemas.microsoft.com/office/powerpoint/2010/main" val="1193789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fltVal val="0"/>
                                          </p:val>
                                        </p:tav>
                                        <p:tav tm="100000">
                                          <p:val>
                                            <p:strVal val="#ppt_w"/>
                                          </p:val>
                                        </p:tav>
                                      </p:tavLst>
                                    </p:anim>
                                    <p:anim calcmode="lin" valueType="num">
                                      <p:cBhvr>
                                        <p:cTn id="14" dur="1000" fill="hold"/>
                                        <p:tgtEl>
                                          <p:spTgt spid="8"/>
                                        </p:tgtEl>
                                        <p:attrNameLst>
                                          <p:attrName>ppt_h</p:attrName>
                                        </p:attrNameLst>
                                      </p:cBhvr>
                                      <p:tavLst>
                                        <p:tav tm="0">
                                          <p:val>
                                            <p:fltVal val="0"/>
                                          </p:val>
                                        </p:tav>
                                        <p:tav tm="100000">
                                          <p:val>
                                            <p:strVal val="#ppt_h"/>
                                          </p:val>
                                        </p:tav>
                                      </p:tavLst>
                                    </p:anim>
                                    <p:anim calcmode="lin" valueType="num">
                                      <p:cBhvr>
                                        <p:cTn id="15" dur="1000" fill="hold"/>
                                        <p:tgtEl>
                                          <p:spTgt spid="8"/>
                                        </p:tgtEl>
                                        <p:attrNameLst>
                                          <p:attrName>style.rotation</p:attrName>
                                        </p:attrNameLst>
                                      </p:cBhvr>
                                      <p:tavLst>
                                        <p:tav tm="0">
                                          <p:val>
                                            <p:fltVal val="90"/>
                                          </p:val>
                                        </p:tav>
                                        <p:tav tm="100000">
                                          <p:val>
                                            <p:fltVal val="0"/>
                                          </p:val>
                                        </p:tav>
                                      </p:tavLst>
                                    </p:anim>
                                    <p:animEffect transition="in" filter="fade">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par>
                          <p:cTn id="25" fill="hold">
                            <p:stCondLst>
                              <p:cond delay="500"/>
                            </p:stCondLst>
                            <p:childTnLst>
                              <p:par>
                                <p:cTn id="26" presetID="53" presetClass="entr" presetSubtype="16"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Effect transition="in" filter="fade">
                                      <p:cBhvr>
                                        <p:cTn id="30" dur="500"/>
                                        <p:tgtEl>
                                          <p:spTgt spid="5"/>
                                        </p:tgtEl>
                                      </p:cBhvr>
                                    </p:animEffect>
                                  </p:childTnLst>
                                </p:cTn>
                              </p:par>
                              <p:par>
                                <p:cTn id="31" presetID="53" presetClass="entr" presetSubtype="16"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500" fill="hold"/>
                                        <p:tgtEl>
                                          <p:spTgt spid="6"/>
                                        </p:tgtEl>
                                        <p:attrNameLst>
                                          <p:attrName>ppt_w</p:attrName>
                                        </p:attrNameLst>
                                      </p:cBhvr>
                                      <p:tavLst>
                                        <p:tav tm="0">
                                          <p:val>
                                            <p:fltVal val="0"/>
                                          </p:val>
                                        </p:tav>
                                        <p:tav tm="100000">
                                          <p:val>
                                            <p:strVal val="#ppt_w"/>
                                          </p:val>
                                        </p:tav>
                                      </p:tavLst>
                                    </p:anim>
                                    <p:anim calcmode="lin" valueType="num">
                                      <p:cBhvr>
                                        <p:cTn id="34" dur="500" fill="hold"/>
                                        <p:tgtEl>
                                          <p:spTgt spid="6"/>
                                        </p:tgtEl>
                                        <p:attrNameLst>
                                          <p:attrName>ppt_h</p:attrName>
                                        </p:attrNameLst>
                                      </p:cBhvr>
                                      <p:tavLst>
                                        <p:tav tm="0">
                                          <p:val>
                                            <p:fltVal val="0"/>
                                          </p:val>
                                        </p:tav>
                                        <p:tav tm="100000">
                                          <p:val>
                                            <p:strVal val="#ppt_h"/>
                                          </p:val>
                                        </p:tav>
                                      </p:tavLst>
                                    </p:anim>
                                    <p:animEffect transition="in" filter="fade">
                                      <p:cBhvr>
                                        <p:cTn id="35" dur="500"/>
                                        <p:tgtEl>
                                          <p:spTgt spid="6"/>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p:cTn id="38" dur="500" fill="hold"/>
                                        <p:tgtEl>
                                          <p:spTgt spid="9"/>
                                        </p:tgtEl>
                                        <p:attrNameLst>
                                          <p:attrName>ppt_w</p:attrName>
                                        </p:attrNameLst>
                                      </p:cBhvr>
                                      <p:tavLst>
                                        <p:tav tm="0">
                                          <p:val>
                                            <p:fltVal val="0"/>
                                          </p:val>
                                        </p:tav>
                                        <p:tav tm="100000">
                                          <p:val>
                                            <p:strVal val="#ppt_w"/>
                                          </p:val>
                                        </p:tav>
                                      </p:tavLst>
                                    </p:anim>
                                    <p:anim calcmode="lin" valueType="num">
                                      <p:cBhvr>
                                        <p:cTn id="39" dur="500" fill="hold"/>
                                        <p:tgtEl>
                                          <p:spTgt spid="9"/>
                                        </p:tgtEl>
                                        <p:attrNameLst>
                                          <p:attrName>ppt_h</p:attrName>
                                        </p:attrNameLst>
                                      </p:cBhvr>
                                      <p:tavLst>
                                        <p:tav tm="0">
                                          <p:val>
                                            <p:fltVal val="0"/>
                                          </p:val>
                                        </p:tav>
                                        <p:tav tm="100000">
                                          <p:val>
                                            <p:strVal val="#ppt_h"/>
                                          </p:val>
                                        </p:tav>
                                      </p:tavLst>
                                    </p:anim>
                                    <p:animEffect transition="in" filter="fade">
                                      <p:cBhvr>
                                        <p:cTn id="40" dur="500"/>
                                        <p:tgtEl>
                                          <p:spTgt spid="9"/>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19;p43">
            <a:extLst>
              <a:ext uri="{FF2B5EF4-FFF2-40B4-BE49-F238E27FC236}">
                <a16:creationId xmlns:a16="http://schemas.microsoft.com/office/drawing/2014/main" id="{EF4492D8-EA1B-BEB4-251A-DCBBC7951FDB}"/>
              </a:ext>
            </a:extLst>
          </p:cNvPr>
          <p:cNvSpPr txBox="1">
            <a:spLocks/>
          </p:cNvSpPr>
          <p:nvPr/>
        </p:nvSpPr>
        <p:spPr>
          <a:xfrm>
            <a:off x="1876500" y="557406"/>
            <a:ext cx="5391000" cy="740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a:latin typeface="Baloo 2" panose="020B0604020202020204" charset="0"/>
                <a:cs typeface="Baloo 2" panose="020B0604020202020204" charset="0"/>
              </a:rPr>
              <a:t>Ma </a:t>
            </a:r>
            <a:r>
              <a:rPr lang="en-US" sz="3600" b="1" dirty="0" err="1">
                <a:latin typeface="Baloo 2" panose="020B0604020202020204" charset="0"/>
                <a:cs typeface="Baloo 2" panose="020B0604020202020204" charset="0"/>
              </a:rPr>
              <a:t>trận</a:t>
            </a:r>
            <a:r>
              <a:rPr lang="en-US" sz="3600" b="1" dirty="0">
                <a:latin typeface="Baloo 2" panose="020B0604020202020204" charset="0"/>
                <a:cs typeface="Baloo 2" panose="020B0604020202020204" charset="0"/>
              </a:rPr>
              <a:t> term-document</a:t>
            </a:r>
          </a:p>
        </p:txBody>
      </p:sp>
      <p:sp>
        <p:nvSpPr>
          <p:cNvPr id="5" name="Google Shape;520;p43">
            <a:extLst>
              <a:ext uri="{FF2B5EF4-FFF2-40B4-BE49-F238E27FC236}">
                <a16:creationId xmlns:a16="http://schemas.microsoft.com/office/drawing/2014/main" id="{8BB1CE92-D1F6-641C-F6FB-6BDEF66F7A4C}"/>
              </a:ext>
            </a:extLst>
          </p:cNvPr>
          <p:cNvSpPr txBox="1">
            <a:spLocks/>
          </p:cNvSpPr>
          <p:nvPr/>
        </p:nvSpPr>
        <p:spPr>
          <a:xfrm>
            <a:off x="3896798" y="1402183"/>
            <a:ext cx="4642769" cy="292778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endParaRPr lang="vi-VN" sz="1800" dirty="0"/>
          </a:p>
          <a:p>
            <a:pPr marL="457200" indent="-292100">
              <a:spcBef>
                <a:spcPts val="1600"/>
              </a:spcBef>
              <a:buClr>
                <a:schemeClr val="dk1"/>
              </a:buClr>
              <a:buSzPts val="1000"/>
              <a:buFont typeface="Work Sans Medium"/>
              <a:buChar char="●"/>
            </a:pPr>
            <a:r>
              <a:rPr lang="vi-VN" sz="1800" dirty="0">
                <a:latin typeface="Baloo 2" panose="020B0604020202020204" charset="0"/>
                <a:cs typeface="Baloo 2" panose="020B0604020202020204" charset="0"/>
              </a:rPr>
              <a:t>Có kích thước M x N</a:t>
            </a:r>
          </a:p>
          <a:p>
            <a:pPr marL="457200" indent="-292100">
              <a:buClr>
                <a:schemeClr val="dk1"/>
              </a:buClr>
              <a:buSzPts val="1000"/>
              <a:buFont typeface="Work Sans Medium"/>
              <a:buChar char="●"/>
            </a:pPr>
            <a:r>
              <a:rPr lang="vi-VN" sz="1800" dirty="0">
                <a:latin typeface="Baloo 2" panose="020B0604020202020204" charset="0"/>
                <a:cs typeface="Baloo 2" panose="020B0604020202020204" charset="0"/>
              </a:rPr>
              <a:t>Mỗi dòng đại diện cho một </a:t>
            </a:r>
            <a:r>
              <a:rPr lang="vi-VN" sz="1800" dirty="0" err="1">
                <a:latin typeface="Baloo 2" panose="020B0604020202020204" charset="0"/>
                <a:cs typeface="Baloo 2" panose="020B0604020202020204" charset="0"/>
              </a:rPr>
              <a:t>term</a:t>
            </a:r>
            <a:r>
              <a:rPr lang="vi-VN" sz="1800" dirty="0">
                <a:latin typeface="Baloo 2" panose="020B0604020202020204" charset="0"/>
                <a:cs typeface="Baloo 2" panose="020B0604020202020204" charset="0"/>
              </a:rPr>
              <a:t>, mỗi cột đại diện cho một tài liệu</a:t>
            </a:r>
          </a:p>
          <a:p>
            <a:pPr marL="457200" indent="-292100">
              <a:buClr>
                <a:schemeClr val="dk1"/>
              </a:buClr>
              <a:buSzPts val="1000"/>
              <a:buFont typeface="Work Sans Medium"/>
              <a:buChar char="●"/>
            </a:pPr>
            <a:r>
              <a:rPr lang="vi-VN" sz="1800" dirty="0">
                <a:latin typeface="Baloo 2" panose="020B0604020202020204" charset="0"/>
                <a:cs typeface="Baloo 2" panose="020B0604020202020204" charset="0"/>
              </a:rPr>
              <a:t>Giá trị của mỗi ô trong ma trận sẽ tùy thuộc vào cách chọn trọng số </a:t>
            </a:r>
            <a:r>
              <a:rPr lang="vi-VN" sz="1800" dirty="0" err="1">
                <a:latin typeface="Baloo 2" panose="020B0604020202020204" charset="0"/>
                <a:cs typeface="Baloo 2" panose="020B0604020202020204" charset="0"/>
              </a:rPr>
              <a:t>term</a:t>
            </a:r>
            <a:r>
              <a:rPr lang="vi-VN" sz="1800" dirty="0">
                <a:latin typeface="Baloo 2" panose="020B0604020202020204" charset="0"/>
                <a:cs typeface="Baloo 2" panose="020B0604020202020204" charset="0"/>
              </a:rPr>
              <a:t> (</a:t>
            </a:r>
            <a:r>
              <a:rPr lang="vi-VN" sz="1800" dirty="0" err="1">
                <a:latin typeface="Baloo 2" panose="020B0604020202020204" charset="0"/>
                <a:cs typeface="Baloo 2" panose="020B0604020202020204" charset="0"/>
              </a:rPr>
              <a:t>term</a:t>
            </a:r>
            <a:r>
              <a:rPr lang="vi-VN" sz="1800" dirty="0">
                <a:latin typeface="Baloo 2" panose="020B0604020202020204" charset="0"/>
                <a:cs typeface="Baloo 2" panose="020B0604020202020204" charset="0"/>
              </a:rPr>
              <a:t> </a:t>
            </a:r>
            <a:r>
              <a:rPr lang="vi-VN" sz="1800" dirty="0" err="1">
                <a:latin typeface="Baloo 2" panose="020B0604020202020204" charset="0"/>
                <a:cs typeface="Baloo 2" panose="020B0604020202020204" charset="0"/>
              </a:rPr>
              <a:t>weighting</a:t>
            </a:r>
            <a:r>
              <a:rPr lang="vi-VN" sz="1800" dirty="0">
                <a:latin typeface="Baloo 2" panose="020B0604020202020204" charset="0"/>
                <a:cs typeface="Baloo 2" panose="020B0604020202020204" charset="0"/>
              </a:rPr>
              <a:t>)</a:t>
            </a:r>
          </a:p>
          <a:p>
            <a:pPr marL="457200" indent="-292100">
              <a:buClr>
                <a:schemeClr val="dk1"/>
              </a:buClr>
              <a:buSzPts val="1000"/>
              <a:buFont typeface="Work Sans Medium"/>
              <a:buChar char="●"/>
            </a:pPr>
            <a:r>
              <a:rPr lang="vi-VN" sz="1800" dirty="0">
                <a:latin typeface="Baloo 2" panose="020B0604020202020204" charset="0"/>
                <a:cs typeface="Baloo 2" panose="020B0604020202020204" charset="0"/>
              </a:rPr>
              <a:t>Là cơ sở quan trọng của mô hình LSI</a:t>
            </a:r>
          </a:p>
          <a:p>
            <a:pPr marL="165100">
              <a:buClr>
                <a:schemeClr val="dk1"/>
              </a:buClr>
              <a:buSzPts val="1000"/>
            </a:pPr>
            <a:endParaRPr lang="vi-VN" sz="1800" dirty="0"/>
          </a:p>
        </p:txBody>
      </p:sp>
      <p:pic>
        <p:nvPicPr>
          <p:cNvPr id="6" name="Hình ảnh 5">
            <a:extLst>
              <a:ext uri="{FF2B5EF4-FFF2-40B4-BE49-F238E27FC236}">
                <a16:creationId xmlns:a16="http://schemas.microsoft.com/office/drawing/2014/main" id="{AD329FF7-809B-D11C-DBBA-B30BDE75E6D9}"/>
              </a:ext>
            </a:extLst>
          </p:cNvPr>
          <p:cNvPicPr>
            <a:picLocks noChangeAspect="1"/>
          </p:cNvPicPr>
          <p:nvPr/>
        </p:nvPicPr>
        <p:blipFill>
          <a:blip r:embed="rId2"/>
          <a:stretch>
            <a:fillRect/>
          </a:stretch>
        </p:blipFill>
        <p:spPr>
          <a:xfrm>
            <a:off x="1252180" y="1818969"/>
            <a:ext cx="2094218" cy="2094218"/>
          </a:xfrm>
          <a:prstGeom prst="rect">
            <a:avLst/>
          </a:prstGeom>
        </p:spPr>
      </p:pic>
      <p:sp>
        <p:nvSpPr>
          <p:cNvPr id="8" name="Google Shape;694;p49">
            <a:extLst>
              <a:ext uri="{FF2B5EF4-FFF2-40B4-BE49-F238E27FC236}">
                <a16:creationId xmlns:a16="http://schemas.microsoft.com/office/drawing/2014/main" id="{5AA1ABD1-24E6-3E0F-1FE0-681A11FFAE11}"/>
              </a:ext>
            </a:extLst>
          </p:cNvPr>
          <p:cNvSpPr txBox="1"/>
          <p:nvPr/>
        </p:nvSpPr>
        <p:spPr>
          <a:xfrm>
            <a:off x="1732559" y="3731593"/>
            <a:ext cx="1133460" cy="573437"/>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3000" b="1" dirty="0">
                <a:solidFill>
                  <a:schemeClr val="dk1"/>
                </a:solidFill>
                <a:latin typeface="Baloo 2"/>
                <a:ea typeface="Baloo 2"/>
                <a:cs typeface="Baloo 2"/>
                <a:sym typeface="Baloo 2"/>
              </a:rPr>
              <a:t>M x N </a:t>
            </a:r>
            <a:endParaRPr sz="3000" b="1" dirty="0">
              <a:solidFill>
                <a:schemeClr val="dk1"/>
              </a:solidFill>
              <a:latin typeface="Baloo 2"/>
              <a:ea typeface="Baloo 2"/>
              <a:cs typeface="Baloo 2"/>
              <a:sym typeface="Baloo 2"/>
            </a:endParaRPr>
          </a:p>
        </p:txBody>
      </p:sp>
    </p:spTree>
    <p:extLst>
      <p:ext uri="{BB962C8B-B14F-4D97-AF65-F5344CB8AC3E}">
        <p14:creationId xmlns:p14="http://schemas.microsoft.com/office/powerpoint/2010/main" val="2896220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wd">
                                    <p:tmPct val="5000"/>
                                  </p:iterate>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par>
                          <p:cTn id="8" fill="hold">
                            <p:stCondLst>
                              <p:cond delay="625"/>
                            </p:stCondLst>
                            <p:childTnLst>
                              <p:par>
                                <p:cTn id="9" presetID="10" presetClass="entr" presetSubtype="0" fill="hold" nodeType="afterEffect">
                                  <p:stCondLst>
                                    <p:cond delay="0"/>
                                  </p:stCondLst>
                                  <p:iterate type="wd">
                                    <p:tmPct val="5000"/>
                                  </p:iterate>
                                  <p:childTnLst>
                                    <p:set>
                                      <p:cBhvr>
                                        <p:cTn id="10" dur="1" fill="hold">
                                          <p:stCondLst>
                                            <p:cond delay="0"/>
                                          </p:stCondLst>
                                        </p:cTn>
                                        <p:tgtEl>
                                          <p:spTgt spid="5">
                                            <p:txEl>
                                              <p:pRg st="2" end="2"/>
                                            </p:txEl>
                                          </p:spTgt>
                                        </p:tgtEl>
                                        <p:attrNameLst>
                                          <p:attrName>style.visibility</p:attrName>
                                        </p:attrNameLst>
                                      </p:cBhvr>
                                      <p:to>
                                        <p:strVal val="visible"/>
                                      </p:to>
                                    </p:set>
                                    <p:animEffect transition="in" filter="fade">
                                      <p:cBhvr>
                                        <p:cTn id="11" dur="500"/>
                                        <p:tgtEl>
                                          <p:spTgt spid="5">
                                            <p:txEl>
                                              <p:pRg st="2" end="2"/>
                                            </p:txEl>
                                          </p:spTgt>
                                        </p:tgtEl>
                                      </p:cBhvr>
                                    </p:animEffect>
                                  </p:childTnLst>
                                </p:cTn>
                              </p:par>
                            </p:childTnLst>
                          </p:cTn>
                        </p:par>
                        <p:par>
                          <p:cTn id="12" fill="hold">
                            <p:stCondLst>
                              <p:cond delay="1500"/>
                            </p:stCondLst>
                            <p:childTnLst>
                              <p:par>
                                <p:cTn id="13" presetID="10" presetClass="entr" presetSubtype="0" fill="hold" nodeType="afterEffect">
                                  <p:stCondLst>
                                    <p:cond delay="0"/>
                                  </p:stCondLst>
                                  <p:iterate type="wd">
                                    <p:tmPct val="5000"/>
                                  </p:iterate>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childTnLst>
                          </p:cTn>
                        </p:par>
                        <p:par>
                          <p:cTn id="16" fill="hold">
                            <p:stCondLst>
                              <p:cond delay="2500"/>
                            </p:stCondLst>
                            <p:childTnLst>
                              <p:par>
                                <p:cTn id="17" presetID="10" presetClass="entr" presetSubtype="0" fill="hold" nodeType="afterEffect">
                                  <p:stCondLst>
                                    <p:cond delay="0"/>
                                  </p:stCondLst>
                                  <p:iterate type="wd">
                                    <p:tmPct val="5000"/>
                                  </p:iterate>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phụ 1">
            <a:extLst>
              <a:ext uri="{FF2B5EF4-FFF2-40B4-BE49-F238E27FC236}">
                <a16:creationId xmlns:a16="http://schemas.microsoft.com/office/drawing/2014/main" id="{B1C22CDF-41A0-9BF6-4750-B8227494181B}"/>
              </a:ext>
            </a:extLst>
          </p:cNvPr>
          <p:cNvSpPr>
            <a:spLocks noGrp="1"/>
          </p:cNvSpPr>
          <p:nvPr>
            <p:ph type="subTitle" idx="1"/>
          </p:nvPr>
        </p:nvSpPr>
        <p:spPr>
          <a:xfrm>
            <a:off x="4730711" y="2177085"/>
            <a:ext cx="3374902" cy="679302"/>
          </a:xfrm>
        </p:spPr>
        <p:txBody>
          <a:bodyPr/>
          <a:lstStyle/>
          <a:p>
            <a:r>
              <a:rPr lang="en-US" sz="2800" dirty="0">
                <a:latin typeface="Baloo 2" panose="020B0604020202020204" charset="0"/>
                <a:cs typeface="Baloo 2" panose="020B0604020202020204" charset="0"/>
              </a:rPr>
              <a:t>Term frequency (</a:t>
            </a:r>
            <a:r>
              <a:rPr lang="en-US" sz="2800" dirty="0" err="1">
                <a:latin typeface="Baloo 2" panose="020B0604020202020204" charset="0"/>
                <a:cs typeface="Baloo 2" panose="020B0604020202020204" charset="0"/>
              </a:rPr>
              <a:t>tf</a:t>
            </a:r>
            <a:r>
              <a:rPr lang="en-US" sz="2800" dirty="0">
                <a:latin typeface="Baloo 2" panose="020B0604020202020204" charset="0"/>
                <a:cs typeface="Baloo 2" panose="020B0604020202020204" charset="0"/>
              </a:rPr>
              <a:t>)</a:t>
            </a:r>
            <a:endParaRPr lang="vi-VN" sz="2800" dirty="0">
              <a:latin typeface="Baloo 2" panose="020B0604020202020204" charset="0"/>
              <a:cs typeface="Baloo 2" panose="020B0604020202020204" charset="0"/>
            </a:endParaRPr>
          </a:p>
        </p:txBody>
      </p:sp>
      <p:sp>
        <p:nvSpPr>
          <p:cNvPr id="3" name="Tiêu đề 2">
            <a:extLst>
              <a:ext uri="{FF2B5EF4-FFF2-40B4-BE49-F238E27FC236}">
                <a16:creationId xmlns:a16="http://schemas.microsoft.com/office/drawing/2014/main" id="{9922E8E9-F283-B2E3-02C8-A398AEA51A82}"/>
              </a:ext>
            </a:extLst>
          </p:cNvPr>
          <p:cNvSpPr>
            <a:spLocks noGrp="1"/>
          </p:cNvSpPr>
          <p:nvPr>
            <p:ph type="title"/>
          </p:nvPr>
        </p:nvSpPr>
        <p:spPr>
          <a:xfrm>
            <a:off x="4428110" y="272414"/>
            <a:ext cx="3980103" cy="836052"/>
          </a:xfrm>
        </p:spPr>
        <p:txBody>
          <a:bodyPr/>
          <a:lstStyle/>
          <a:p>
            <a:pPr algn="ctr"/>
            <a:r>
              <a:rPr lang="en-US" dirty="0" err="1"/>
              <a:t>Trọng</a:t>
            </a:r>
            <a:r>
              <a:rPr lang="en-US" dirty="0"/>
              <a:t> </a:t>
            </a:r>
            <a:r>
              <a:rPr lang="en-US" dirty="0" err="1"/>
              <a:t>số</a:t>
            </a:r>
            <a:r>
              <a:rPr lang="en-US" dirty="0"/>
              <a:t> term</a:t>
            </a:r>
            <a:endParaRPr lang="vi-VN" dirty="0"/>
          </a:p>
        </p:txBody>
      </p:sp>
      <p:pic>
        <p:nvPicPr>
          <p:cNvPr id="4" name="Hình ảnh 3">
            <a:extLst>
              <a:ext uri="{FF2B5EF4-FFF2-40B4-BE49-F238E27FC236}">
                <a16:creationId xmlns:a16="http://schemas.microsoft.com/office/drawing/2014/main" id="{368DA194-9F9C-7542-0F2F-BF50DEE631A0}"/>
              </a:ext>
            </a:extLst>
          </p:cNvPr>
          <p:cNvPicPr>
            <a:picLocks noChangeAspect="1"/>
          </p:cNvPicPr>
          <p:nvPr/>
        </p:nvPicPr>
        <p:blipFill>
          <a:blip r:embed="rId2"/>
          <a:stretch>
            <a:fillRect/>
          </a:stretch>
        </p:blipFill>
        <p:spPr>
          <a:xfrm>
            <a:off x="1624138" y="1454759"/>
            <a:ext cx="2094218" cy="2094218"/>
          </a:xfrm>
          <a:prstGeom prst="rect">
            <a:avLst/>
          </a:prstGeom>
        </p:spPr>
      </p:pic>
      <p:sp>
        <p:nvSpPr>
          <p:cNvPr id="5" name="Google Shape;694;p49">
            <a:extLst>
              <a:ext uri="{FF2B5EF4-FFF2-40B4-BE49-F238E27FC236}">
                <a16:creationId xmlns:a16="http://schemas.microsoft.com/office/drawing/2014/main" id="{9CE99B84-2E67-9A6F-0951-B3E66622C01E}"/>
              </a:ext>
            </a:extLst>
          </p:cNvPr>
          <p:cNvSpPr txBox="1"/>
          <p:nvPr/>
        </p:nvSpPr>
        <p:spPr>
          <a:xfrm>
            <a:off x="2174260" y="3328637"/>
            <a:ext cx="1133460" cy="573437"/>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3000" b="1" dirty="0">
                <a:solidFill>
                  <a:schemeClr val="dk1"/>
                </a:solidFill>
                <a:latin typeface="Baloo 2"/>
                <a:ea typeface="Baloo 2"/>
                <a:cs typeface="Baloo 2"/>
                <a:sym typeface="Baloo 2"/>
              </a:rPr>
              <a:t>M x N </a:t>
            </a:r>
            <a:endParaRPr sz="3000" b="1" dirty="0">
              <a:solidFill>
                <a:schemeClr val="dk1"/>
              </a:solidFill>
              <a:latin typeface="Baloo 2"/>
              <a:ea typeface="Baloo 2"/>
              <a:cs typeface="Baloo 2"/>
              <a:sym typeface="Baloo 2"/>
            </a:endParaRPr>
          </a:p>
        </p:txBody>
      </p:sp>
      <p:cxnSp>
        <p:nvCxnSpPr>
          <p:cNvPr id="8" name="Đường kết nối Mũi tên Thẳng 7">
            <a:extLst>
              <a:ext uri="{FF2B5EF4-FFF2-40B4-BE49-F238E27FC236}">
                <a16:creationId xmlns:a16="http://schemas.microsoft.com/office/drawing/2014/main" id="{AC436F87-EBBC-96DC-4C52-315275D9C285}"/>
              </a:ext>
            </a:extLst>
          </p:cNvPr>
          <p:cNvCxnSpPr>
            <a:cxnSpLocks/>
            <a:endCxn id="2" idx="1"/>
          </p:cNvCxnSpPr>
          <p:nvPr/>
        </p:nvCxnSpPr>
        <p:spPr>
          <a:xfrm>
            <a:off x="3246895" y="2510094"/>
            <a:ext cx="1483816" cy="6642"/>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4641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2" name="Google Shape;519;p43">
            <a:extLst>
              <a:ext uri="{FF2B5EF4-FFF2-40B4-BE49-F238E27FC236}">
                <a16:creationId xmlns:a16="http://schemas.microsoft.com/office/drawing/2014/main" id="{5A0F8067-1220-4D1C-61BA-C20C2E602089}"/>
              </a:ext>
            </a:extLst>
          </p:cNvPr>
          <p:cNvSpPr txBox="1">
            <a:spLocks/>
          </p:cNvSpPr>
          <p:nvPr/>
        </p:nvSpPr>
        <p:spPr>
          <a:xfrm>
            <a:off x="864030" y="694423"/>
            <a:ext cx="7415940" cy="122736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a:latin typeface="Baloo 2" panose="020B0604020202020204" charset="0"/>
                <a:cs typeface="Baloo 2" panose="020B0604020202020204" charset="0"/>
              </a:rPr>
              <a:t>Singular Value Decomposition</a:t>
            </a:r>
          </a:p>
          <a:p>
            <a:pPr algn="ctr"/>
            <a:r>
              <a:rPr lang="en-US" sz="3600" b="1" dirty="0">
                <a:latin typeface="Baloo 2" panose="020B0604020202020204" charset="0"/>
                <a:cs typeface="Baloo 2" panose="020B0604020202020204" charset="0"/>
              </a:rPr>
              <a:t>(SVD)</a:t>
            </a:r>
          </a:p>
        </p:txBody>
      </p:sp>
      <p:sp>
        <p:nvSpPr>
          <p:cNvPr id="5" name="Google Shape;689;p49">
            <a:extLst>
              <a:ext uri="{FF2B5EF4-FFF2-40B4-BE49-F238E27FC236}">
                <a16:creationId xmlns:a16="http://schemas.microsoft.com/office/drawing/2014/main" id="{545DA557-6672-050D-DF34-F9392FC3856D}"/>
              </a:ext>
            </a:extLst>
          </p:cNvPr>
          <p:cNvSpPr/>
          <p:nvPr/>
        </p:nvSpPr>
        <p:spPr>
          <a:xfrm>
            <a:off x="2506730" y="2264783"/>
            <a:ext cx="4130540" cy="14232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6" name="Google Shape;519;p43">
                <a:extLst>
                  <a:ext uri="{FF2B5EF4-FFF2-40B4-BE49-F238E27FC236}">
                    <a16:creationId xmlns:a16="http://schemas.microsoft.com/office/drawing/2014/main" id="{4EAD4468-1F05-F7FF-17A1-054B9A6D0046}"/>
                  </a:ext>
                </a:extLst>
              </p:cNvPr>
              <p:cNvSpPr txBox="1">
                <a:spLocks/>
              </p:cNvSpPr>
              <p:nvPr/>
            </p:nvSpPr>
            <p:spPr>
              <a:xfrm>
                <a:off x="2603716" y="2388739"/>
                <a:ext cx="4254285" cy="1066799"/>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14:m>
                  <m:oMathPara xmlns:m="http://schemas.openxmlformats.org/officeDocument/2006/math">
                    <m:oMathParaPr>
                      <m:jc m:val="centerGroup"/>
                    </m:oMathParaPr>
                    <m:oMath xmlns:m="http://schemas.openxmlformats.org/officeDocument/2006/math">
                      <m:r>
                        <a:rPr lang="en-US" sz="5400" b="1" i="1" smtClean="0">
                          <a:latin typeface="Cambria Math" panose="02040503050406030204" pitchFamily="18" charset="0"/>
                          <a:cs typeface="Baloo 2" panose="020B0604020202020204" charset="0"/>
                        </a:rPr>
                        <m:t>𝑨</m:t>
                      </m:r>
                      <m:r>
                        <a:rPr lang="en-US" sz="5400" b="1" i="1" smtClean="0">
                          <a:latin typeface="Cambria Math" panose="02040503050406030204" pitchFamily="18" charset="0"/>
                          <a:cs typeface="Baloo 2" panose="020B0604020202020204" charset="0"/>
                        </a:rPr>
                        <m:t>=</m:t>
                      </m:r>
                      <m:r>
                        <a:rPr lang="en-US" sz="5400" b="1" i="1" smtClean="0">
                          <a:latin typeface="Cambria Math" panose="02040503050406030204" pitchFamily="18" charset="0"/>
                          <a:cs typeface="Baloo 2" panose="020B0604020202020204" charset="0"/>
                        </a:rPr>
                        <m:t>𝑺</m:t>
                      </m:r>
                      <m:r>
                        <a:rPr lang="en-US" sz="5400" b="1" i="1" smtClean="0">
                          <a:latin typeface="Cambria Math" panose="02040503050406030204" pitchFamily="18" charset="0"/>
                          <a:cs typeface="Baloo 2" panose="020B0604020202020204" charset="0"/>
                        </a:rPr>
                        <m:t>𝜮</m:t>
                      </m:r>
                      <m:sSup>
                        <m:sSupPr>
                          <m:ctrlPr>
                            <a:rPr lang="en-US" sz="5400" b="1" i="1" smtClean="0">
                              <a:latin typeface="Cambria Math" panose="02040503050406030204" pitchFamily="18" charset="0"/>
                              <a:cs typeface="Baloo 2" panose="020B0604020202020204" charset="0"/>
                            </a:rPr>
                          </m:ctrlPr>
                        </m:sSupPr>
                        <m:e>
                          <m:r>
                            <a:rPr lang="en-US" sz="5400" b="1" i="1" smtClean="0">
                              <a:latin typeface="Cambria Math" panose="02040503050406030204" pitchFamily="18" charset="0"/>
                              <a:cs typeface="Baloo 2" panose="020B0604020202020204" charset="0"/>
                            </a:rPr>
                            <m:t>𝑼</m:t>
                          </m:r>
                        </m:e>
                        <m:sup>
                          <m:r>
                            <a:rPr lang="en-US" sz="5400" b="1" i="1" smtClean="0">
                              <a:latin typeface="Cambria Math" panose="02040503050406030204" pitchFamily="18" charset="0"/>
                              <a:cs typeface="Baloo 2" panose="020B0604020202020204" charset="0"/>
                            </a:rPr>
                            <m:t>𝑻</m:t>
                          </m:r>
                        </m:sup>
                      </m:sSup>
                    </m:oMath>
                  </m:oMathPara>
                </a14:m>
                <a:endParaRPr lang="en-US" sz="5400" b="1" i="1" dirty="0">
                  <a:latin typeface="Baloo 2" panose="020B0604020202020204" charset="0"/>
                  <a:cs typeface="Baloo 2" panose="020B0604020202020204" charset="0"/>
                </a:endParaRPr>
              </a:p>
            </p:txBody>
          </p:sp>
        </mc:Choice>
        <mc:Fallback xmlns="">
          <p:sp>
            <p:nvSpPr>
              <p:cNvPr id="6" name="Google Shape;519;p43">
                <a:extLst>
                  <a:ext uri="{FF2B5EF4-FFF2-40B4-BE49-F238E27FC236}">
                    <a16:creationId xmlns:a16="http://schemas.microsoft.com/office/drawing/2014/main" id="{4EAD4468-1F05-F7FF-17A1-054B9A6D0046}"/>
                  </a:ext>
                </a:extLst>
              </p:cNvPr>
              <p:cNvSpPr txBox="1">
                <a:spLocks noRot="1" noChangeAspect="1" noMove="1" noResize="1" noEditPoints="1" noAdjustHandles="1" noChangeArrowheads="1" noChangeShapeType="1" noTextEdit="1"/>
              </p:cNvSpPr>
              <p:nvPr/>
            </p:nvSpPr>
            <p:spPr>
              <a:xfrm>
                <a:off x="2603716" y="2388739"/>
                <a:ext cx="4254285" cy="1066799"/>
              </a:xfrm>
              <a:prstGeom prst="rect">
                <a:avLst/>
              </a:prstGeom>
              <a:blipFill>
                <a:blip r:embed="rId3"/>
                <a:stretch>
                  <a:fillRect/>
                </a:stretch>
              </a:blipFill>
            </p:spPr>
            <p:txBody>
              <a:bodyPr/>
              <a:lstStyle/>
              <a:p>
                <a:r>
                  <a:rPr lang="vi-VN">
                    <a:noFill/>
                  </a:rPr>
                  <a:t> </a:t>
                </a:r>
              </a:p>
            </p:txBody>
          </p:sp>
        </mc:Fallback>
      </mc:AlternateContent>
    </p:spTree>
    <p:extLst>
      <p:ext uri="{BB962C8B-B14F-4D97-AF65-F5344CB8AC3E}">
        <p14:creationId xmlns:p14="http://schemas.microsoft.com/office/powerpoint/2010/main" val="102063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2" name="Google Shape;519;p43">
            <a:extLst>
              <a:ext uri="{FF2B5EF4-FFF2-40B4-BE49-F238E27FC236}">
                <a16:creationId xmlns:a16="http://schemas.microsoft.com/office/drawing/2014/main" id="{5A0F8067-1220-4D1C-61BA-C20C2E602089}"/>
              </a:ext>
            </a:extLst>
          </p:cNvPr>
          <p:cNvSpPr txBox="1">
            <a:spLocks/>
          </p:cNvSpPr>
          <p:nvPr/>
        </p:nvSpPr>
        <p:spPr>
          <a:xfrm>
            <a:off x="980267" y="322464"/>
            <a:ext cx="7415940" cy="122736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a:latin typeface="Baloo 2" panose="020B0604020202020204" charset="0"/>
                <a:cs typeface="Baloo 2" panose="020B0604020202020204" charset="0"/>
              </a:rPr>
              <a:t>Singular Value Decomposition</a:t>
            </a:r>
          </a:p>
          <a:p>
            <a:pPr algn="ctr"/>
            <a:r>
              <a:rPr lang="en-US" sz="3600" b="1" dirty="0">
                <a:latin typeface="Baloo 2" panose="020B0604020202020204" charset="0"/>
                <a:cs typeface="Baloo 2" panose="020B0604020202020204" charset="0"/>
              </a:rPr>
              <a:t>(SVD)</a:t>
            </a:r>
          </a:p>
        </p:txBody>
      </p:sp>
      <mc:AlternateContent xmlns:mc="http://schemas.openxmlformats.org/markup-compatibility/2006" xmlns:a14="http://schemas.microsoft.com/office/drawing/2010/main">
        <mc:Choice Requires="a14">
          <p:sp>
            <p:nvSpPr>
              <p:cNvPr id="3" name="Google Shape;689;p49">
                <a:extLst>
                  <a:ext uri="{FF2B5EF4-FFF2-40B4-BE49-F238E27FC236}">
                    <a16:creationId xmlns:a16="http://schemas.microsoft.com/office/drawing/2014/main" id="{FA5D00FB-A9A5-9404-4523-07DA52B50807}"/>
                  </a:ext>
                </a:extLst>
              </p:cNvPr>
              <p:cNvSpPr/>
              <p:nvPr/>
            </p:nvSpPr>
            <p:spPr>
              <a:xfrm>
                <a:off x="5348915" y="1130965"/>
                <a:ext cx="2076771" cy="1926673"/>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i="1" dirty="0">
                    <a:latin typeface="Cambria Math" panose="02040503050406030204" pitchFamily="18" charset="0"/>
                    <a:ea typeface="Cambria Math" panose="02040503050406030204" pitchFamily="18" charset="0"/>
                    <a:cs typeface="Baloo 2" panose="020B0604020202020204" charset="0"/>
                  </a:rPr>
                  <a:t>S</a:t>
                </a:r>
                <a:r>
                  <a:rPr lang="en-US" dirty="0">
                    <a:latin typeface="Baloo 2" panose="020B0604020202020204" charset="0"/>
                    <a:cs typeface="Baloo 2" panose="020B0604020202020204" charset="0"/>
                  </a:rPr>
                  <a:t>  là ma </a:t>
                </a:r>
                <a:r>
                  <a:rPr lang="en-US" dirty="0" err="1">
                    <a:latin typeface="Baloo 2" panose="020B0604020202020204" charset="0"/>
                    <a:cs typeface="Baloo 2" panose="020B0604020202020204" charset="0"/>
                  </a:rPr>
                  <a:t>trận</a:t>
                </a:r>
                <a:r>
                  <a:rPr lang="en-US" dirty="0">
                    <a:latin typeface="Baloo 2" panose="020B0604020202020204" charset="0"/>
                    <a:cs typeface="Baloo 2" panose="020B0604020202020204" charset="0"/>
                  </a:rPr>
                  <a:t> </a:t>
                </a:r>
                <a:r>
                  <a:rPr lang="en-US" dirty="0" err="1">
                    <a:latin typeface="Baloo 2" panose="020B0604020202020204" charset="0"/>
                    <a:cs typeface="Baloo 2" panose="020B0604020202020204" charset="0"/>
                  </a:rPr>
                  <a:t>trực</a:t>
                </a:r>
                <a:r>
                  <a:rPr lang="en-US" dirty="0">
                    <a:latin typeface="Baloo 2" panose="020B0604020202020204" charset="0"/>
                    <a:cs typeface="Baloo 2" panose="020B0604020202020204" charset="0"/>
                  </a:rPr>
                  <a:t> </a:t>
                </a:r>
                <a:r>
                  <a:rPr lang="en-US" dirty="0" err="1">
                    <a:latin typeface="Baloo 2" panose="020B0604020202020204" charset="0"/>
                    <a:cs typeface="Baloo 2" panose="020B0604020202020204" charset="0"/>
                  </a:rPr>
                  <a:t>giao</a:t>
                </a:r>
                <a:r>
                  <a:rPr lang="en-US" dirty="0">
                    <a:latin typeface="Baloo 2" panose="020B0604020202020204" charset="0"/>
                    <a:cs typeface="Baloo 2" panose="020B0604020202020204" charset="0"/>
                  </a:rPr>
                  <a:t>, </a:t>
                </a:r>
                <a:r>
                  <a:rPr lang="en-US" dirty="0" err="1">
                    <a:latin typeface="Baloo 2" panose="020B0604020202020204" charset="0"/>
                    <a:cs typeface="Baloo 2" panose="020B0604020202020204" charset="0"/>
                  </a:rPr>
                  <a:t>mỗi</a:t>
                </a:r>
                <a:r>
                  <a:rPr lang="en-US" dirty="0">
                    <a:latin typeface="Baloo 2" panose="020B0604020202020204" charset="0"/>
                    <a:cs typeface="Baloo 2" panose="020B0604020202020204" charset="0"/>
                  </a:rPr>
                  <a:t> </a:t>
                </a:r>
                <a:r>
                  <a:rPr lang="en-US" dirty="0" err="1">
                    <a:latin typeface="Baloo 2" panose="020B0604020202020204" charset="0"/>
                    <a:cs typeface="Baloo 2" panose="020B0604020202020204" charset="0"/>
                  </a:rPr>
                  <a:t>cột</a:t>
                </a:r>
                <a:r>
                  <a:rPr lang="en-US" dirty="0">
                    <a:latin typeface="Baloo 2" panose="020B0604020202020204" charset="0"/>
                    <a:cs typeface="Baloo 2" panose="020B0604020202020204" charset="0"/>
                  </a:rPr>
                  <a:t> là vector </a:t>
                </a:r>
                <a:r>
                  <a:rPr lang="en-US" dirty="0" err="1">
                    <a:latin typeface="Baloo 2" panose="020B0604020202020204" charset="0"/>
                    <a:cs typeface="Baloo 2" panose="020B0604020202020204" charset="0"/>
                  </a:rPr>
                  <a:t>riêng</a:t>
                </a:r>
                <a:r>
                  <a:rPr lang="en-US" dirty="0">
                    <a:latin typeface="Baloo 2" panose="020B0604020202020204" charset="0"/>
                    <a:cs typeface="Baloo 2" panose="020B0604020202020204" charset="0"/>
                  </a:rPr>
                  <a:t> của </a:t>
                </a:r>
                <a14:m>
                  <m:oMath xmlns:m="http://schemas.openxmlformats.org/officeDocument/2006/math">
                    <m:r>
                      <a:rPr lang="en-US" b="0" i="1" smtClean="0">
                        <a:latin typeface="Cambria Math" panose="02040503050406030204" pitchFamily="18" charset="0"/>
                      </a:rPr>
                      <m:t>𝐴</m:t>
                    </m:r>
                    <m:sSup>
                      <m:sSupPr>
                        <m:ctrlPr>
                          <a:rPr lang="en-US"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𝑇</m:t>
                        </m:r>
                      </m:sup>
                    </m:sSup>
                  </m:oMath>
                </a14:m>
                <a:endParaRPr dirty="0">
                  <a:latin typeface="Baloo 2" panose="020B0604020202020204" charset="0"/>
                  <a:cs typeface="Baloo 2" panose="020B0604020202020204" charset="0"/>
                </a:endParaRPr>
              </a:p>
            </p:txBody>
          </p:sp>
        </mc:Choice>
        <mc:Fallback xmlns="">
          <p:sp>
            <p:nvSpPr>
              <p:cNvPr id="3" name="Google Shape;689;p49">
                <a:extLst>
                  <a:ext uri="{FF2B5EF4-FFF2-40B4-BE49-F238E27FC236}">
                    <a16:creationId xmlns:a16="http://schemas.microsoft.com/office/drawing/2014/main" id="{FA5D00FB-A9A5-9404-4523-07DA52B50807}"/>
                  </a:ext>
                </a:extLst>
              </p:cNvPr>
              <p:cNvSpPr>
                <a:spLocks noRot="1" noChangeAspect="1" noMove="1" noResize="1" noEditPoints="1" noAdjustHandles="1" noChangeArrowheads="1" noChangeShapeType="1" noTextEdit="1"/>
              </p:cNvSpPr>
              <p:nvPr/>
            </p:nvSpPr>
            <p:spPr>
              <a:xfrm>
                <a:off x="5348915" y="1130965"/>
                <a:ext cx="2076771" cy="1926673"/>
              </a:xfrm>
              <a:prstGeom prst="roundRect">
                <a:avLst>
                  <a:gd name="adj" fmla="val 50000"/>
                </a:avLst>
              </a:prstGeom>
              <a:blipFill>
                <a:blip r:embed="rId3"/>
                <a:stretch>
                  <a:fillRect/>
                </a:stretch>
              </a:blipFill>
              <a:ln>
                <a:noFill/>
              </a:ln>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4" name="Google Shape;689;p49">
                <a:extLst>
                  <a:ext uri="{FF2B5EF4-FFF2-40B4-BE49-F238E27FC236}">
                    <a16:creationId xmlns:a16="http://schemas.microsoft.com/office/drawing/2014/main" id="{507195DC-8F77-3A78-441A-136E806706FC}"/>
                  </a:ext>
                </a:extLst>
              </p:cNvPr>
              <p:cNvSpPr/>
              <p:nvPr/>
            </p:nvSpPr>
            <p:spPr>
              <a:xfrm>
                <a:off x="5049573" y="2612987"/>
                <a:ext cx="2009029" cy="1926673"/>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14:m>
                  <m:oMath xmlns:m="http://schemas.openxmlformats.org/officeDocument/2006/math">
                    <m:r>
                      <m:rPr>
                        <m:sty m:val="p"/>
                      </m:rPr>
                      <a:rPr lang="en-US" b="0" i="0" smtClean="0">
                        <a:latin typeface="Cambria Math" panose="02040503050406030204" pitchFamily="18" charset="0"/>
                        <a:cs typeface="Baloo 2" panose="020B0604020202020204" charset="0"/>
                      </a:rPr>
                      <m:t>Σ</m:t>
                    </m:r>
                  </m:oMath>
                </a14:m>
                <a:r>
                  <a:rPr lang="en-US" dirty="0">
                    <a:latin typeface="Baloo 2" panose="020B0604020202020204" charset="0"/>
                    <a:cs typeface="Baloo 2" panose="020B0604020202020204" charset="0"/>
                  </a:rPr>
                  <a:t>  là ma </a:t>
                </a:r>
                <a:r>
                  <a:rPr lang="en-US" dirty="0" err="1">
                    <a:latin typeface="Baloo 2" panose="020B0604020202020204" charset="0"/>
                    <a:cs typeface="Baloo 2" panose="020B0604020202020204" charset="0"/>
                  </a:rPr>
                  <a:t>trận</a:t>
                </a:r>
                <a:r>
                  <a:rPr lang="en-US" dirty="0">
                    <a:latin typeface="Baloo 2" panose="020B0604020202020204" charset="0"/>
                    <a:cs typeface="Baloo 2" panose="020B0604020202020204" charset="0"/>
                  </a:rPr>
                  <a:t> </a:t>
                </a:r>
                <a:r>
                  <a:rPr lang="en-US" dirty="0" err="1">
                    <a:latin typeface="Baloo 2" panose="020B0604020202020204" charset="0"/>
                    <a:cs typeface="Baloo 2" panose="020B0604020202020204" charset="0"/>
                  </a:rPr>
                  <a:t>đường</a:t>
                </a:r>
                <a:r>
                  <a:rPr lang="en-US" dirty="0">
                    <a:latin typeface="Baloo 2" panose="020B0604020202020204" charset="0"/>
                    <a:cs typeface="Baloo 2" panose="020B0604020202020204" charset="0"/>
                  </a:rPr>
                  <a:t> </a:t>
                </a:r>
                <a:r>
                  <a:rPr lang="en-US" dirty="0" err="1">
                    <a:latin typeface="Baloo 2" panose="020B0604020202020204" charset="0"/>
                    <a:cs typeface="Baloo 2" panose="020B0604020202020204" charset="0"/>
                  </a:rPr>
                  <a:t>chéo</a:t>
                </a:r>
                <a:r>
                  <a:rPr lang="en-US" dirty="0">
                    <a:latin typeface="Baloo 2" panose="020B0604020202020204" charset="0"/>
                    <a:cs typeface="Baloo 2" panose="020B0604020202020204" charset="0"/>
                  </a:rPr>
                  <a:t>, có </a:t>
                </a:r>
                <a:r>
                  <a:rPr lang="en-US" dirty="0" err="1">
                    <a:latin typeface="Baloo 2" panose="020B0604020202020204" charset="0"/>
                    <a:cs typeface="Baloo 2" panose="020B0604020202020204" charset="0"/>
                  </a:rPr>
                  <a:t>các</a:t>
                </a:r>
                <a:r>
                  <a:rPr lang="en-US" dirty="0">
                    <a:latin typeface="Baloo 2" panose="020B0604020202020204" charset="0"/>
                    <a:cs typeface="Baloo 2" panose="020B0604020202020204" charset="0"/>
                  </a:rPr>
                  <a:t> </a:t>
                </a:r>
                <a:r>
                  <a:rPr lang="en-US" dirty="0" err="1">
                    <a:latin typeface="Baloo 2" panose="020B0604020202020204" charset="0"/>
                    <a:cs typeface="Baloo 2" panose="020B0604020202020204" charset="0"/>
                  </a:rPr>
                  <a:t>giá</a:t>
                </a:r>
                <a:r>
                  <a:rPr lang="en-US" dirty="0">
                    <a:latin typeface="Baloo 2" panose="020B0604020202020204" charset="0"/>
                    <a:cs typeface="Baloo 2" panose="020B0604020202020204" charset="0"/>
                  </a:rPr>
                  <a:t> </a:t>
                </a:r>
                <a:r>
                  <a:rPr lang="en-US" dirty="0" err="1">
                    <a:latin typeface="Baloo 2" panose="020B0604020202020204" charset="0"/>
                    <a:cs typeface="Baloo 2" panose="020B0604020202020204" charset="0"/>
                  </a:rPr>
                  <a:t>trị</a:t>
                </a:r>
                <a:r>
                  <a:rPr lang="en-US" dirty="0">
                    <a:latin typeface="Baloo 2" panose="020B0604020202020204" charset="0"/>
                    <a:cs typeface="Baloo 2" panose="020B0604020202020204" charset="0"/>
                  </a:rPr>
                  <a:t> trên </a:t>
                </a:r>
                <a:r>
                  <a:rPr lang="en-US" dirty="0" err="1">
                    <a:latin typeface="Baloo 2" panose="020B0604020202020204" charset="0"/>
                    <a:cs typeface="Baloo 2" panose="020B0604020202020204" charset="0"/>
                  </a:rPr>
                  <a:t>đường</a:t>
                </a:r>
                <a:r>
                  <a:rPr lang="en-US" dirty="0">
                    <a:latin typeface="Baloo 2" panose="020B0604020202020204" charset="0"/>
                    <a:cs typeface="Baloo 2" panose="020B0604020202020204" charset="0"/>
                  </a:rPr>
                  <a:t> </a:t>
                </a:r>
                <a:r>
                  <a:rPr lang="en-US" dirty="0" err="1">
                    <a:latin typeface="Baloo 2" panose="020B0604020202020204" charset="0"/>
                    <a:cs typeface="Baloo 2" panose="020B0604020202020204" charset="0"/>
                  </a:rPr>
                  <a:t>chéo</a:t>
                </a:r>
                <a:r>
                  <a:rPr lang="en-US" dirty="0">
                    <a:latin typeface="Baloo 2" panose="020B0604020202020204" charset="0"/>
                    <a:cs typeface="Baloo 2" panose="020B0604020202020204" charset="0"/>
                  </a:rPr>
                  <a:t> là </a:t>
                </a:r>
                <a14:m>
                  <m:oMath xmlns:m="http://schemas.openxmlformats.org/officeDocument/2006/math">
                    <m:r>
                      <a:rPr lang="en-US" b="0" i="1" smtClean="0">
                        <a:latin typeface="Cambria Math" panose="02040503050406030204" pitchFamily="18" charset="0"/>
                        <a:cs typeface="Baloo 2" panose="020B0604020202020204" charset="0"/>
                      </a:rPr>
                      <m:t>𝜎</m:t>
                    </m:r>
                  </m:oMath>
                </a14:m>
                <a:endParaRPr lang="ar-AE" dirty="0">
                  <a:latin typeface="Baloo 2" panose="020B0604020202020204" charset="0"/>
                  <a:cs typeface="Baloo 2" panose="020B0604020202020204" charset="0"/>
                </a:endParaRPr>
              </a:p>
            </p:txBody>
          </p:sp>
        </mc:Choice>
        <mc:Fallback xmlns="">
          <p:sp>
            <p:nvSpPr>
              <p:cNvPr id="4" name="Google Shape;689;p49">
                <a:extLst>
                  <a:ext uri="{FF2B5EF4-FFF2-40B4-BE49-F238E27FC236}">
                    <a16:creationId xmlns:a16="http://schemas.microsoft.com/office/drawing/2014/main" id="{507195DC-8F77-3A78-441A-136E806706FC}"/>
                  </a:ext>
                </a:extLst>
              </p:cNvPr>
              <p:cNvSpPr>
                <a:spLocks noRot="1" noChangeAspect="1" noMove="1" noResize="1" noEditPoints="1" noAdjustHandles="1" noChangeArrowheads="1" noChangeShapeType="1" noTextEdit="1"/>
              </p:cNvSpPr>
              <p:nvPr/>
            </p:nvSpPr>
            <p:spPr>
              <a:xfrm>
                <a:off x="5049573" y="2612987"/>
                <a:ext cx="2009029" cy="1926673"/>
              </a:xfrm>
              <a:prstGeom prst="roundRect">
                <a:avLst>
                  <a:gd name="adj" fmla="val 50000"/>
                </a:avLst>
              </a:prstGeom>
              <a:blipFill>
                <a:blip r:embed="rId4"/>
                <a:stretch>
                  <a:fillRect/>
                </a:stretch>
              </a:blipFill>
              <a:ln>
                <a:noFill/>
              </a:ln>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7" name="Google Shape;689;p49">
                <a:extLst>
                  <a:ext uri="{FF2B5EF4-FFF2-40B4-BE49-F238E27FC236}">
                    <a16:creationId xmlns:a16="http://schemas.microsoft.com/office/drawing/2014/main" id="{65312707-EE2A-AB0D-99A5-33850654A055}"/>
                  </a:ext>
                </a:extLst>
              </p:cNvPr>
              <p:cNvSpPr/>
              <p:nvPr/>
            </p:nvSpPr>
            <p:spPr>
              <a:xfrm>
                <a:off x="6759259" y="2357265"/>
                <a:ext cx="2009029" cy="189079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14:m>
                  <m:oMath xmlns:m="http://schemas.openxmlformats.org/officeDocument/2006/math">
                    <m:sSup>
                      <m:sSupPr>
                        <m:ctrlPr>
                          <a:rPr lang="en-US" b="0" i="1" smtClean="0">
                            <a:latin typeface="Cambria Math" panose="02040503050406030204" pitchFamily="18" charset="0"/>
                            <a:cs typeface="Baloo 2" panose="020B0604020202020204" charset="0"/>
                          </a:rPr>
                        </m:ctrlPr>
                      </m:sSupPr>
                      <m:e>
                        <m:r>
                          <a:rPr lang="en-US" b="0" i="1" smtClean="0">
                            <a:latin typeface="Cambria Math" panose="02040503050406030204" pitchFamily="18" charset="0"/>
                            <a:cs typeface="Baloo 2" panose="020B0604020202020204" charset="0"/>
                          </a:rPr>
                          <m:t>𝑈</m:t>
                        </m:r>
                      </m:e>
                      <m:sup/>
                    </m:sSup>
                  </m:oMath>
                </a14:m>
                <a:r>
                  <a:rPr lang="en-US" dirty="0">
                    <a:latin typeface="Baloo 2" panose="020B0604020202020204" charset="0"/>
                    <a:cs typeface="Baloo 2" panose="020B0604020202020204" charset="0"/>
                  </a:rPr>
                  <a:t>là ma </a:t>
                </a:r>
                <a:r>
                  <a:rPr lang="en-US" dirty="0" err="1">
                    <a:latin typeface="Baloo 2" panose="020B0604020202020204" charset="0"/>
                    <a:cs typeface="Baloo 2" panose="020B0604020202020204" charset="0"/>
                  </a:rPr>
                  <a:t>trận</a:t>
                </a:r>
                <a:r>
                  <a:rPr lang="en-US" dirty="0">
                    <a:latin typeface="Baloo 2" panose="020B0604020202020204" charset="0"/>
                    <a:cs typeface="Baloo 2" panose="020B0604020202020204" charset="0"/>
                  </a:rPr>
                  <a:t> </a:t>
                </a:r>
                <a:r>
                  <a:rPr lang="en-US" dirty="0" err="1">
                    <a:latin typeface="Baloo 2" panose="020B0604020202020204" charset="0"/>
                    <a:cs typeface="Baloo 2" panose="020B0604020202020204" charset="0"/>
                  </a:rPr>
                  <a:t>trực</a:t>
                </a:r>
                <a:r>
                  <a:rPr lang="en-US" dirty="0">
                    <a:latin typeface="Baloo 2" panose="020B0604020202020204" charset="0"/>
                    <a:cs typeface="Baloo 2" panose="020B0604020202020204" charset="0"/>
                  </a:rPr>
                  <a:t> </a:t>
                </a:r>
                <a:r>
                  <a:rPr lang="en-US" dirty="0" err="1">
                    <a:latin typeface="Baloo 2" panose="020B0604020202020204" charset="0"/>
                    <a:cs typeface="Baloo 2" panose="020B0604020202020204" charset="0"/>
                  </a:rPr>
                  <a:t>giao</a:t>
                </a:r>
                <a:r>
                  <a:rPr lang="en-US" dirty="0">
                    <a:latin typeface="Baloo 2" panose="020B0604020202020204" charset="0"/>
                    <a:cs typeface="Baloo 2" panose="020B0604020202020204" charset="0"/>
                  </a:rPr>
                  <a:t>, </a:t>
                </a:r>
                <a:r>
                  <a:rPr lang="en-US" dirty="0" err="1">
                    <a:latin typeface="Baloo 2" panose="020B0604020202020204" charset="0"/>
                    <a:cs typeface="Baloo 2" panose="020B0604020202020204" charset="0"/>
                  </a:rPr>
                  <a:t>mỗi</a:t>
                </a:r>
                <a:r>
                  <a:rPr lang="en-US" dirty="0">
                    <a:latin typeface="Baloo 2" panose="020B0604020202020204" charset="0"/>
                    <a:cs typeface="Baloo 2" panose="020B0604020202020204" charset="0"/>
                  </a:rPr>
                  <a:t> </a:t>
                </a:r>
                <a:r>
                  <a:rPr lang="en-US" dirty="0" err="1">
                    <a:latin typeface="Baloo 2" panose="020B0604020202020204" charset="0"/>
                    <a:cs typeface="Baloo 2" panose="020B0604020202020204" charset="0"/>
                  </a:rPr>
                  <a:t>cột</a:t>
                </a:r>
                <a:r>
                  <a:rPr lang="en-US" dirty="0">
                    <a:latin typeface="Baloo 2" panose="020B0604020202020204" charset="0"/>
                    <a:cs typeface="Baloo 2" panose="020B0604020202020204" charset="0"/>
                  </a:rPr>
                  <a:t> là vector </a:t>
                </a:r>
                <a:r>
                  <a:rPr lang="en-US" dirty="0" err="1">
                    <a:latin typeface="Baloo 2" panose="020B0604020202020204" charset="0"/>
                    <a:cs typeface="Baloo 2" panose="020B0604020202020204" charset="0"/>
                  </a:rPr>
                  <a:t>riêng</a:t>
                </a:r>
                <a:r>
                  <a:rPr lang="en-US" dirty="0">
                    <a:latin typeface="Baloo 2" panose="020B0604020202020204" charset="0"/>
                    <a:cs typeface="Baloo 2" panose="020B0604020202020204" charset="0"/>
                  </a:rPr>
                  <a:t> của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𝑇</m:t>
                        </m:r>
                      </m:sup>
                    </m:sSup>
                    <m:r>
                      <a:rPr lang="en-US" b="0" i="1" smtClean="0">
                        <a:latin typeface="Cambria Math" panose="02040503050406030204" pitchFamily="18" charset="0"/>
                      </a:rPr>
                      <m:t>𝐴</m:t>
                    </m:r>
                  </m:oMath>
                </a14:m>
                <a:endParaRPr lang="ar-AE" dirty="0">
                  <a:latin typeface="Baloo 2" panose="020B0604020202020204" charset="0"/>
                  <a:cs typeface="Baloo 2" panose="020B0604020202020204" charset="0"/>
                </a:endParaRPr>
              </a:p>
            </p:txBody>
          </p:sp>
        </mc:Choice>
        <mc:Fallback xmlns="">
          <p:sp>
            <p:nvSpPr>
              <p:cNvPr id="7" name="Google Shape;689;p49">
                <a:extLst>
                  <a:ext uri="{FF2B5EF4-FFF2-40B4-BE49-F238E27FC236}">
                    <a16:creationId xmlns:a16="http://schemas.microsoft.com/office/drawing/2014/main" id="{65312707-EE2A-AB0D-99A5-33850654A055}"/>
                  </a:ext>
                </a:extLst>
              </p:cNvPr>
              <p:cNvSpPr>
                <a:spLocks noRot="1" noChangeAspect="1" noMove="1" noResize="1" noEditPoints="1" noAdjustHandles="1" noChangeArrowheads="1" noChangeShapeType="1" noTextEdit="1"/>
              </p:cNvSpPr>
              <p:nvPr/>
            </p:nvSpPr>
            <p:spPr>
              <a:xfrm>
                <a:off x="6759259" y="2357265"/>
                <a:ext cx="2009029" cy="1890790"/>
              </a:xfrm>
              <a:prstGeom prst="roundRect">
                <a:avLst>
                  <a:gd name="adj" fmla="val 50000"/>
                </a:avLst>
              </a:prstGeom>
              <a:blipFill>
                <a:blip r:embed="rId5"/>
                <a:stretch>
                  <a:fillRect/>
                </a:stretch>
              </a:blipFill>
              <a:ln>
                <a:noFill/>
              </a:ln>
            </p:spPr>
            <p:txBody>
              <a:bodyPr/>
              <a:lstStyle/>
              <a:p>
                <a:r>
                  <a:rPr lang="en-US">
                    <a:noFill/>
                  </a:rPr>
                  <a:t> </a:t>
                </a:r>
              </a:p>
            </p:txBody>
          </p:sp>
        </mc:Fallback>
      </mc:AlternateContent>
      <p:sp>
        <p:nvSpPr>
          <p:cNvPr id="8" name="Google Shape;689;p49">
            <a:extLst>
              <a:ext uri="{FF2B5EF4-FFF2-40B4-BE49-F238E27FC236}">
                <a16:creationId xmlns:a16="http://schemas.microsoft.com/office/drawing/2014/main" id="{E66EEDF5-417E-0077-4E4C-8BEF61C6CDFB}"/>
              </a:ext>
            </a:extLst>
          </p:cNvPr>
          <p:cNvSpPr/>
          <p:nvPr/>
        </p:nvSpPr>
        <p:spPr>
          <a:xfrm>
            <a:off x="441460" y="2094302"/>
            <a:ext cx="4130540" cy="14232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9" name="Google Shape;519;p43">
                <a:extLst>
                  <a:ext uri="{FF2B5EF4-FFF2-40B4-BE49-F238E27FC236}">
                    <a16:creationId xmlns:a16="http://schemas.microsoft.com/office/drawing/2014/main" id="{9877D50A-CBC6-155D-4FDB-FA50D487CF3A}"/>
                  </a:ext>
                </a:extLst>
              </p:cNvPr>
              <p:cNvSpPr txBox="1">
                <a:spLocks/>
              </p:cNvSpPr>
              <p:nvPr/>
            </p:nvSpPr>
            <p:spPr>
              <a:xfrm>
                <a:off x="538446" y="2218258"/>
                <a:ext cx="4254285" cy="1066799"/>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14:m>
                  <m:oMathPara xmlns:m="http://schemas.openxmlformats.org/officeDocument/2006/math">
                    <m:oMathParaPr>
                      <m:jc m:val="centerGroup"/>
                    </m:oMathParaPr>
                    <m:oMath xmlns:m="http://schemas.openxmlformats.org/officeDocument/2006/math">
                      <m:r>
                        <a:rPr lang="en-US" sz="5400" b="1" i="1" smtClean="0">
                          <a:latin typeface="Cambria Math" panose="02040503050406030204" pitchFamily="18" charset="0"/>
                          <a:cs typeface="Baloo 2" panose="020B0604020202020204" charset="0"/>
                        </a:rPr>
                        <m:t>𝑨</m:t>
                      </m:r>
                      <m:r>
                        <a:rPr lang="en-US" sz="5400" b="1" i="1" smtClean="0">
                          <a:latin typeface="Cambria Math" panose="02040503050406030204" pitchFamily="18" charset="0"/>
                          <a:cs typeface="Baloo 2" panose="020B0604020202020204" charset="0"/>
                        </a:rPr>
                        <m:t>=</m:t>
                      </m:r>
                      <m:r>
                        <a:rPr lang="en-US" sz="5400" b="1" i="1" smtClean="0">
                          <a:latin typeface="Cambria Math" panose="02040503050406030204" pitchFamily="18" charset="0"/>
                          <a:cs typeface="Baloo 2" panose="020B0604020202020204" charset="0"/>
                        </a:rPr>
                        <m:t>𝑺</m:t>
                      </m:r>
                      <m:r>
                        <a:rPr lang="en-US" sz="5400" b="1" i="1" smtClean="0">
                          <a:latin typeface="Cambria Math" panose="02040503050406030204" pitchFamily="18" charset="0"/>
                          <a:cs typeface="Baloo 2" panose="020B0604020202020204" charset="0"/>
                        </a:rPr>
                        <m:t>𝜮</m:t>
                      </m:r>
                      <m:sSup>
                        <m:sSupPr>
                          <m:ctrlPr>
                            <a:rPr lang="en-US" sz="5400" b="1" i="1" smtClean="0">
                              <a:latin typeface="Cambria Math" panose="02040503050406030204" pitchFamily="18" charset="0"/>
                              <a:cs typeface="Baloo 2" panose="020B0604020202020204" charset="0"/>
                            </a:rPr>
                          </m:ctrlPr>
                        </m:sSupPr>
                        <m:e>
                          <m:r>
                            <a:rPr lang="en-US" sz="5400" b="1" i="1" smtClean="0">
                              <a:latin typeface="Cambria Math" panose="02040503050406030204" pitchFamily="18" charset="0"/>
                              <a:cs typeface="Baloo 2" panose="020B0604020202020204" charset="0"/>
                            </a:rPr>
                            <m:t>𝑼</m:t>
                          </m:r>
                        </m:e>
                        <m:sup>
                          <m:r>
                            <a:rPr lang="en-US" sz="5400" b="1" i="1" smtClean="0">
                              <a:latin typeface="Cambria Math" panose="02040503050406030204" pitchFamily="18" charset="0"/>
                              <a:cs typeface="Baloo 2" panose="020B0604020202020204" charset="0"/>
                            </a:rPr>
                            <m:t>𝑻</m:t>
                          </m:r>
                        </m:sup>
                      </m:sSup>
                    </m:oMath>
                  </m:oMathPara>
                </a14:m>
                <a:endParaRPr lang="en-US" sz="5400" b="1" i="1" dirty="0">
                  <a:latin typeface="Baloo 2" panose="020B0604020202020204" charset="0"/>
                  <a:cs typeface="Baloo 2" panose="020B0604020202020204" charset="0"/>
                </a:endParaRPr>
              </a:p>
            </p:txBody>
          </p:sp>
        </mc:Choice>
        <mc:Fallback xmlns="">
          <p:sp>
            <p:nvSpPr>
              <p:cNvPr id="9" name="Google Shape;519;p43">
                <a:extLst>
                  <a:ext uri="{FF2B5EF4-FFF2-40B4-BE49-F238E27FC236}">
                    <a16:creationId xmlns:a16="http://schemas.microsoft.com/office/drawing/2014/main" id="{9877D50A-CBC6-155D-4FDB-FA50D487CF3A}"/>
                  </a:ext>
                </a:extLst>
              </p:cNvPr>
              <p:cNvSpPr txBox="1">
                <a:spLocks noRot="1" noChangeAspect="1" noMove="1" noResize="1" noEditPoints="1" noAdjustHandles="1" noChangeArrowheads="1" noChangeShapeType="1" noTextEdit="1"/>
              </p:cNvSpPr>
              <p:nvPr/>
            </p:nvSpPr>
            <p:spPr>
              <a:xfrm>
                <a:off x="538446" y="2218258"/>
                <a:ext cx="4254285" cy="1066799"/>
              </a:xfrm>
              <a:prstGeom prst="rect">
                <a:avLst/>
              </a:prstGeom>
              <a:blipFill>
                <a:blip r:embed="rId6"/>
                <a:stretch>
                  <a:fillRect/>
                </a:stretch>
              </a:blipFill>
            </p:spPr>
            <p:txBody>
              <a:bodyPr/>
              <a:lstStyle/>
              <a:p>
                <a:r>
                  <a:rPr lang="vi-VN">
                    <a:noFill/>
                  </a:rPr>
                  <a:t> </a:t>
                </a:r>
              </a:p>
            </p:txBody>
          </p:sp>
        </mc:Fallback>
      </mc:AlternateContent>
    </p:spTree>
    <p:extLst>
      <p:ext uri="{BB962C8B-B14F-4D97-AF65-F5344CB8AC3E}">
        <p14:creationId xmlns:p14="http://schemas.microsoft.com/office/powerpoint/2010/main" val="37219742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80">
                                          <p:stCondLst>
                                            <p:cond delay="0"/>
                                          </p:stCondLst>
                                        </p:cTn>
                                        <p:tgtEl>
                                          <p:spTgt spid="7"/>
                                        </p:tgtEl>
                                      </p:cBhvr>
                                    </p:animEffect>
                                    <p:anim calcmode="lin" valueType="num">
                                      <p:cBhvr>
                                        <p:cTn id="23"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8" dur="26">
                                          <p:stCondLst>
                                            <p:cond delay="650"/>
                                          </p:stCondLst>
                                        </p:cTn>
                                        <p:tgtEl>
                                          <p:spTgt spid="7"/>
                                        </p:tgtEl>
                                      </p:cBhvr>
                                      <p:to x="100000" y="60000"/>
                                    </p:animScale>
                                    <p:animScale>
                                      <p:cBhvr>
                                        <p:cTn id="29" dur="166" decel="50000">
                                          <p:stCondLst>
                                            <p:cond delay="676"/>
                                          </p:stCondLst>
                                        </p:cTn>
                                        <p:tgtEl>
                                          <p:spTgt spid="7"/>
                                        </p:tgtEl>
                                      </p:cBhvr>
                                      <p:to x="100000" y="100000"/>
                                    </p:animScale>
                                    <p:animScale>
                                      <p:cBhvr>
                                        <p:cTn id="30" dur="26">
                                          <p:stCondLst>
                                            <p:cond delay="1312"/>
                                          </p:stCondLst>
                                        </p:cTn>
                                        <p:tgtEl>
                                          <p:spTgt spid="7"/>
                                        </p:tgtEl>
                                      </p:cBhvr>
                                      <p:to x="100000" y="80000"/>
                                    </p:animScale>
                                    <p:animScale>
                                      <p:cBhvr>
                                        <p:cTn id="31" dur="166" decel="50000">
                                          <p:stCondLst>
                                            <p:cond delay="1338"/>
                                          </p:stCondLst>
                                        </p:cTn>
                                        <p:tgtEl>
                                          <p:spTgt spid="7"/>
                                        </p:tgtEl>
                                      </p:cBhvr>
                                      <p:to x="100000" y="100000"/>
                                    </p:animScale>
                                    <p:animScale>
                                      <p:cBhvr>
                                        <p:cTn id="32" dur="26">
                                          <p:stCondLst>
                                            <p:cond delay="1642"/>
                                          </p:stCondLst>
                                        </p:cTn>
                                        <p:tgtEl>
                                          <p:spTgt spid="7"/>
                                        </p:tgtEl>
                                      </p:cBhvr>
                                      <p:to x="100000" y="90000"/>
                                    </p:animScale>
                                    <p:animScale>
                                      <p:cBhvr>
                                        <p:cTn id="33" dur="166" decel="50000">
                                          <p:stCondLst>
                                            <p:cond delay="1668"/>
                                          </p:stCondLst>
                                        </p:cTn>
                                        <p:tgtEl>
                                          <p:spTgt spid="7"/>
                                        </p:tgtEl>
                                      </p:cBhvr>
                                      <p:to x="100000" y="100000"/>
                                    </p:animScale>
                                    <p:animScale>
                                      <p:cBhvr>
                                        <p:cTn id="34" dur="26">
                                          <p:stCondLst>
                                            <p:cond delay="1808"/>
                                          </p:stCondLst>
                                        </p:cTn>
                                        <p:tgtEl>
                                          <p:spTgt spid="7"/>
                                        </p:tgtEl>
                                      </p:cBhvr>
                                      <p:to x="100000" y="95000"/>
                                    </p:animScale>
                                    <p:animScale>
                                      <p:cBhvr>
                                        <p:cTn id="35"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2" name="Google Shape;519;p43">
            <a:extLst>
              <a:ext uri="{FF2B5EF4-FFF2-40B4-BE49-F238E27FC236}">
                <a16:creationId xmlns:a16="http://schemas.microsoft.com/office/drawing/2014/main" id="{5A0F8067-1220-4D1C-61BA-C20C2E602089}"/>
              </a:ext>
            </a:extLst>
          </p:cNvPr>
          <p:cNvSpPr txBox="1">
            <a:spLocks/>
          </p:cNvSpPr>
          <p:nvPr/>
        </p:nvSpPr>
        <p:spPr>
          <a:xfrm>
            <a:off x="980267" y="306966"/>
            <a:ext cx="7415940" cy="122736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a:latin typeface="Baloo 2" panose="020B0604020202020204" charset="0"/>
                <a:cs typeface="Baloo 2" panose="020B0604020202020204" charset="0"/>
              </a:rPr>
              <a:t>Ma </a:t>
            </a:r>
            <a:r>
              <a:rPr lang="en-US" sz="3600" b="1" dirty="0" err="1">
                <a:latin typeface="Baloo 2" panose="020B0604020202020204" charset="0"/>
                <a:cs typeface="Baloo 2" panose="020B0604020202020204" charset="0"/>
              </a:rPr>
              <a:t>trận</a:t>
            </a:r>
            <a:r>
              <a:rPr lang="en-US" sz="3600" b="1" dirty="0">
                <a:latin typeface="Baloo 2" panose="020B0604020202020204" charset="0"/>
                <a:cs typeface="Baloo 2" panose="020B0604020202020204" charset="0"/>
              </a:rPr>
              <a:t> từ </a:t>
            </a:r>
            <a:r>
              <a:rPr lang="en-US" sz="3600" b="1" dirty="0" err="1">
                <a:latin typeface="Baloo 2" panose="020B0604020202020204" charset="0"/>
                <a:cs typeface="Baloo 2" panose="020B0604020202020204" charset="0"/>
              </a:rPr>
              <a:t>khóa</a:t>
            </a:r>
            <a:r>
              <a:rPr lang="en-US" sz="3600" b="1" dirty="0">
                <a:latin typeface="Baloo 2" panose="020B0604020202020204" charset="0"/>
                <a:cs typeface="Baloo 2" panose="020B0604020202020204" charset="0"/>
              </a:rPr>
              <a:t> (K) &amp;</a:t>
            </a:r>
          </a:p>
          <a:p>
            <a:pPr algn="ctr"/>
            <a:r>
              <a:rPr lang="en-US" sz="3600" b="1" dirty="0">
                <a:latin typeface="Baloo 2" panose="020B0604020202020204" charset="0"/>
                <a:cs typeface="Baloo 2" panose="020B0604020202020204" charset="0"/>
              </a:rPr>
              <a:t>Ma </a:t>
            </a:r>
            <a:r>
              <a:rPr lang="en-US" sz="3600" b="1" dirty="0" err="1">
                <a:latin typeface="Baloo 2" panose="020B0604020202020204" charset="0"/>
                <a:cs typeface="Baloo 2" panose="020B0604020202020204" charset="0"/>
              </a:rPr>
              <a:t>trận</a:t>
            </a:r>
            <a:r>
              <a:rPr lang="en-US" sz="3600" b="1" dirty="0">
                <a:latin typeface="Baloo 2" panose="020B0604020202020204" charset="0"/>
                <a:cs typeface="Baloo 2" panose="020B0604020202020204" charset="0"/>
              </a:rPr>
              <a:t> </a:t>
            </a:r>
            <a:r>
              <a:rPr lang="en-US" sz="3600" b="1" dirty="0" err="1">
                <a:latin typeface="Baloo 2" panose="020B0604020202020204" charset="0"/>
                <a:cs typeface="Baloo 2" panose="020B0604020202020204" charset="0"/>
              </a:rPr>
              <a:t>tài</a:t>
            </a:r>
            <a:r>
              <a:rPr lang="en-US" sz="3600" b="1" dirty="0">
                <a:latin typeface="Baloo 2" panose="020B0604020202020204" charset="0"/>
                <a:cs typeface="Baloo 2" panose="020B0604020202020204" charset="0"/>
              </a:rPr>
              <a:t> </a:t>
            </a:r>
            <a:r>
              <a:rPr lang="en-US" sz="3600" b="1" dirty="0" err="1">
                <a:latin typeface="Baloo 2" panose="020B0604020202020204" charset="0"/>
                <a:cs typeface="Baloo 2" panose="020B0604020202020204" charset="0"/>
              </a:rPr>
              <a:t>liệu</a:t>
            </a:r>
            <a:r>
              <a:rPr lang="en-US" sz="3600" b="1" dirty="0">
                <a:latin typeface="Baloo 2" panose="020B0604020202020204" charset="0"/>
                <a:cs typeface="Baloo 2" panose="020B0604020202020204" charset="0"/>
              </a:rPr>
              <a:t> (D)</a:t>
            </a:r>
          </a:p>
        </p:txBody>
      </p:sp>
      <p:sp>
        <p:nvSpPr>
          <p:cNvPr id="8" name="Google Shape;689;p49">
            <a:extLst>
              <a:ext uri="{FF2B5EF4-FFF2-40B4-BE49-F238E27FC236}">
                <a16:creationId xmlns:a16="http://schemas.microsoft.com/office/drawing/2014/main" id="{E66EEDF5-417E-0077-4E4C-8BEF61C6CDFB}"/>
              </a:ext>
            </a:extLst>
          </p:cNvPr>
          <p:cNvSpPr/>
          <p:nvPr/>
        </p:nvSpPr>
        <p:spPr>
          <a:xfrm>
            <a:off x="619689" y="1709010"/>
            <a:ext cx="3774079" cy="1124337"/>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9" name="Google Shape;519;p43">
                <a:extLst>
                  <a:ext uri="{FF2B5EF4-FFF2-40B4-BE49-F238E27FC236}">
                    <a16:creationId xmlns:a16="http://schemas.microsoft.com/office/drawing/2014/main" id="{9877D50A-CBC6-155D-4FDB-FA50D487CF3A}"/>
                  </a:ext>
                </a:extLst>
              </p:cNvPr>
              <p:cNvSpPr txBox="1">
                <a:spLocks/>
              </p:cNvSpPr>
              <p:nvPr/>
            </p:nvSpPr>
            <p:spPr>
              <a:xfrm>
                <a:off x="544197" y="1737780"/>
                <a:ext cx="3925065" cy="1066799"/>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14:m>
                  <m:oMathPara xmlns:m="http://schemas.openxmlformats.org/officeDocument/2006/math">
                    <m:oMathParaPr>
                      <m:jc m:val="centerGroup"/>
                    </m:oMathParaPr>
                    <m:oMath xmlns:m="http://schemas.openxmlformats.org/officeDocument/2006/math">
                      <m:r>
                        <a:rPr lang="en-US" sz="5400" b="1" i="1" smtClean="0">
                          <a:latin typeface="Cambria Math" panose="02040503050406030204" pitchFamily="18" charset="0"/>
                          <a:cs typeface="Baloo 2" panose="020B0604020202020204" charset="0"/>
                        </a:rPr>
                        <m:t>𝑲</m:t>
                      </m:r>
                      <m:r>
                        <a:rPr lang="en-US" sz="5400" b="1" i="1" smtClean="0">
                          <a:latin typeface="Cambria Math" panose="02040503050406030204" pitchFamily="18" charset="0"/>
                          <a:cs typeface="Baloo 2" panose="020B0604020202020204" charset="0"/>
                        </a:rPr>
                        <m:t>=</m:t>
                      </m:r>
                      <m:r>
                        <a:rPr lang="en-US" sz="5400" b="1" i="1" smtClean="0">
                          <a:latin typeface="Cambria Math" panose="02040503050406030204" pitchFamily="18" charset="0"/>
                          <a:cs typeface="Baloo 2" panose="020B0604020202020204" charset="0"/>
                        </a:rPr>
                        <m:t>𝑺</m:t>
                      </m:r>
                      <m:r>
                        <a:rPr lang="en-US" sz="5400" b="1" i="1" smtClean="0">
                          <a:latin typeface="Cambria Math" panose="02040503050406030204" pitchFamily="18" charset="0"/>
                          <a:cs typeface="Baloo 2" panose="020B0604020202020204" charset="0"/>
                        </a:rPr>
                        <m:t>𝜮</m:t>
                      </m:r>
                    </m:oMath>
                  </m:oMathPara>
                </a14:m>
                <a:endParaRPr lang="en-US" sz="5400" b="1" i="1" dirty="0">
                  <a:latin typeface="Baloo 2" panose="020B0604020202020204" charset="0"/>
                  <a:cs typeface="Baloo 2" panose="020B0604020202020204" charset="0"/>
                </a:endParaRPr>
              </a:p>
            </p:txBody>
          </p:sp>
        </mc:Choice>
        <mc:Fallback xmlns="">
          <p:sp>
            <p:nvSpPr>
              <p:cNvPr id="9" name="Google Shape;519;p43">
                <a:extLst>
                  <a:ext uri="{FF2B5EF4-FFF2-40B4-BE49-F238E27FC236}">
                    <a16:creationId xmlns:a16="http://schemas.microsoft.com/office/drawing/2014/main" id="{9877D50A-CBC6-155D-4FDB-FA50D487CF3A}"/>
                  </a:ext>
                </a:extLst>
              </p:cNvPr>
              <p:cNvSpPr txBox="1">
                <a:spLocks noRot="1" noChangeAspect="1" noMove="1" noResize="1" noEditPoints="1" noAdjustHandles="1" noChangeArrowheads="1" noChangeShapeType="1" noTextEdit="1"/>
              </p:cNvSpPr>
              <p:nvPr/>
            </p:nvSpPr>
            <p:spPr>
              <a:xfrm>
                <a:off x="544197" y="1737780"/>
                <a:ext cx="3925065" cy="1066799"/>
              </a:xfrm>
              <a:prstGeom prst="rect">
                <a:avLst/>
              </a:prstGeom>
              <a:blipFill>
                <a:blip r:embed="rId3"/>
                <a:stretch>
                  <a:fillRect/>
                </a:stretch>
              </a:blipFill>
            </p:spPr>
            <p:txBody>
              <a:bodyPr/>
              <a:lstStyle/>
              <a:p>
                <a:r>
                  <a:rPr lang="vi-VN">
                    <a:noFill/>
                  </a:rPr>
                  <a:t> </a:t>
                </a:r>
              </a:p>
            </p:txBody>
          </p:sp>
        </mc:Fallback>
      </mc:AlternateContent>
      <p:sp>
        <p:nvSpPr>
          <p:cNvPr id="5" name="Google Shape;689;p49">
            <a:extLst>
              <a:ext uri="{FF2B5EF4-FFF2-40B4-BE49-F238E27FC236}">
                <a16:creationId xmlns:a16="http://schemas.microsoft.com/office/drawing/2014/main" id="{2B0FE988-E8DE-F82A-EA9D-75A14713D947}"/>
              </a:ext>
            </a:extLst>
          </p:cNvPr>
          <p:cNvSpPr/>
          <p:nvPr/>
        </p:nvSpPr>
        <p:spPr>
          <a:xfrm>
            <a:off x="563304" y="3389309"/>
            <a:ext cx="3925065" cy="1214693"/>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6" name="Google Shape;519;p43">
                <a:extLst>
                  <a:ext uri="{FF2B5EF4-FFF2-40B4-BE49-F238E27FC236}">
                    <a16:creationId xmlns:a16="http://schemas.microsoft.com/office/drawing/2014/main" id="{3A14679C-DC8A-36FD-495E-9A4F14763357}"/>
                  </a:ext>
                </a:extLst>
              </p:cNvPr>
              <p:cNvSpPr txBox="1">
                <a:spLocks/>
              </p:cNvSpPr>
              <p:nvPr/>
            </p:nvSpPr>
            <p:spPr>
              <a:xfrm>
                <a:off x="544197" y="3463257"/>
                <a:ext cx="3925065" cy="1066799"/>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14:m>
                  <m:oMathPara xmlns:m="http://schemas.openxmlformats.org/officeDocument/2006/math">
                    <m:oMathParaPr>
                      <m:jc m:val="centerGroup"/>
                    </m:oMathParaPr>
                    <m:oMath xmlns:m="http://schemas.openxmlformats.org/officeDocument/2006/math">
                      <m:r>
                        <a:rPr lang="en-US" sz="5400" b="1" i="1" smtClean="0">
                          <a:latin typeface="Cambria Math" panose="02040503050406030204" pitchFamily="18" charset="0"/>
                          <a:cs typeface="Baloo 2" panose="020B0604020202020204" charset="0"/>
                        </a:rPr>
                        <m:t>𝑫</m:t>
                      </m:r>
                      <m:r>
                        <a:rPr lang="en-US" sz="5400" b="1" i="1" smtClean="0">
                          <a:latin typeface="Cambria Math" panose="02040503050406030204" pitchFamily="18" charset="0"/>
                          <a:cs typeface="Baloo 2" panose="020B0604020202020204" charset="0"/>
                        </a:rPr>
                        <m:t>=</m:t>
                      </m:r>
                      <m:r>
                        <a:rPr lang="en-US" sz="5400" b="1" i="1" smtClean="0">
                          <a:latin typeface="Cambria Math" panose="02040503050406030204" pitchFamily="18" charset="0"/>
                          <a:cs typeface="Baloo 2" panose="020B0604020202020204" charset="0"/>
                        </a:rPr>
                        <m:t>𝜮</m:t>
                      </m:r>
                      <m:sSup>
                        <m:sSupPr>
                          <m:ctrlPr>
                            <a:rPr lang="en-US" sz="5400" b="1" i="1" smtClean="0">
                              <a:latin typeface="Cambria Math" panose="02040503050406030204" pitchFamily="18" charset="0"/>
                              <a:cs typeface="Baloo 2" panose="020B0604020202020204" charset="0"/>
                            </a:rPr>
                          </m:ctrlPr>
                        </m:sSupPr>
                        <m:e>
                          <m:r>
                            <a:rPr lang="en-US" sz="5400" b="1" i="1" smtClean="0">
                              <a:latin typeface="Cambria Math" panose="02040503050406030204" pitchFamily="18" charset="0"/>
                              <a:cs typeface="Baloo 2" panose="020B0604020202020204" charset="0"/>
                            </a:rPr>
                            <m:t>𝑼</m:t>
                          </m:r>
                        </m:e>
                        <m:sup>
                          <m:r>
                            <a:rPr lang="en-US" sz="5400" b="1" i="1" smtClean="0">
                              <a:latin typeface="Cambria Math" panose="02040503050406030204" pitchFamily="18" charset="0"/>
                              <a:cs typeface="Baloo 2" panose="020B0604020202020204" charset="0"/>
                            </a:rPr>
                            <m:t>𝑻</m:t>
                          </m:r>
                        </m:sup>
                      </m:sSup>
                    </m:oMath>
                  </m:oMathPara>
                </a14:m>
                <a:endParaRPr lang="en-US" sz="5400" b="1" i="1" dirty="0">
                  <a:latin typeface="Baloo 2" panose="020B0604020202020204" charset="0"/>
                  <a:cs typeface="Baloo 2" panose="020B0604020202020204" charset="0"/>
                </a:endParaRPr>
              </a:p>
            </p:txBody>
          </p:sp>
        </mc:Choice>
        <mc:Fallback xmlns="">
          <p:sp>
            <p:nvSpPr>
              <p:cNvPr id="6" name="Google Shape;519;p43">
                <a:extLst>
                  <a:ext uri="{FF2B5EF4-FFF2-40B4-BE49-F238E27FC236}">
                    <a16:creationId xmlns:a16="http://schemas.microsoft.com/office/drawing/2014/main" id="{3A14679C-DC8A-36FD-495E-9A4F14763357}"/>
                  </a:ext>
                </a:extLst>
              </p:cNvPr>
              <p:cNvSpPr txBox="1">
                <a:spLocks noRot="1" noChangeAspect="1" noMove="1" noResize="1" noEditPoints="1" noAdjustHandles="1" noChangeArrowheads="1" noChangeShapeType="1" noTextEdit="1"/>
              </p:cNvSpPr>
              <p:nvPr/>
            </p:nvSpPr>
            <p:spPr>
              <a:xfrm>
                <a:off x="544197" y="3463257"/>
                <a:ext cx="3925065" cy="1066799"/>
              </a:xfrm>
              <a:prstGeom prst="rect">
                <a:avLst/>
              </a:prstGeom>
              <a:blipFill>
                <a:blip r:embed="rId4"/>
                <a:stretch>
                  <a:fillRect/>
                </a:stretch>
              </a:blipFill>
            </p:spPr>
            <p:txBody>
              <a:bodyPr/>
              <a:lstStyle/>
              <a:p>
                <a:r>
                  <a:rPr lang="vi-VN">
                    <a:noFill/>
                  </a:rPr>
                  <a:t> </a:t>
                </a:r>
              </a:p>
            </p:txBody>
          </p:sp>
        </mc:Fallback>
      </mc:AlternateContent>
      <p:pic>
        <p:nvPicPr>
          <p:cNvPr id="10" name="Hình ảnh 9">
            <a:extLst>
              <a:ext uri="{FF2B5EF4-FFF2-40B4-BE49-F238E27FC236}">
                <a16:creationId xmlns:a16="http://schemas.microsoft.com/office/drawing/2014/main" id="{3FA3F1A6-F7CF-D0A6-ADDB-0C1DC9A18E60}"/>
              </a:ext>
            </a:extLst>
          </p:cNvPr>
          <p:cNvPicPr>
            <a:picLocks noChangeAspect="1"/>
          </p:cNvPicPr>
          <p:nvPr/>
        </p:nvPicPr>
        <p:blipFill>
          <a:blip r:embed="rId5"/>
          <a:stretch>
            <a:fillRect/>
          </a:stretch>
        </p:blipFill>
        <p:spPr>
          <a:xfrm>
            <a:off x="5401548" y="1866819"/>
            <a:ext cx="2774025" cy="2774025"/>
          </a:xfrm>
          <a:prstGeom prst="rect">
            <a:avLst/>
          </a:prstGeom>
        </p:spPr>
      </p:pic>
      <p:pic>
        <p:nvPicPr>
          <p:cNvPr id="11" name="Hình ảnh 10">
            <a:extLst>
              <a:ext uri="{FF2B5EF4-FFF2-40B4-BE49-F238E27FC236}">
                <a16:creationId xmlns:a16="http://schemas.microsoft.com/office/drawing/2014/main" id="{B0E59348-D051-1D7B-EBBC-698E8B277537}"/>
              </a:ext>
            </a:extLst>
          </p:cNvPr>
          <p:cNvPicPr>
            <a:picLocks noChangeAspect="1"/>
          </p:cNvPicPr>
          <p:nvPr/>
        </p:nvPicPr>
        <p:blipFill>
          <a:blip r:embed="rId6"/>
          <a:stretch>
            <a:fillRect/>
          </a:stretch>
        </p:blipFill>
        <p:spPr>
          <a:xfrm rot="13457327">
            <a:off x="5962518" y="2539968"/>
            <a:ext cx="991496" cy="748843"/>
          </a:xfrm>
          <a:prstGeom prst="rect">
            <a:avLst/>
          </a:prstGeom>
        </p:spPr>
      </p:pic>
      <p:pic>
        <p:nvPicPr>
          <p:cNvPr id="12" name="Hình ảnh 11">
            <a:extLst>
              <a:ext uri="{FF2B5EF4-FFF2-40B4-BE49-F238E27FC236}">
                <a16:creationId xmlns:a16="http://schemas.microsoft.com/office/drawing/2014/main" id="{0D5E7B33-FA03-EBEF-4034-3021FFEEB454}"/>
              </a:ext>
            </a:extLst>
          </p:cNvPr>
          <p:cNvPicPr>
            <a:picLocks noChangeAspect="1"/>
          </p:cNvPicPr>
          <p:nvPr/>
        </p:nvPicPr>
        <p:blipFill>
          <a:blip r:embed="rId6"/>
          <a:stretch>
            <a:fillRect/>
          </a:stretch>
        </p:blipFill>
        <p:spPr>
          <a:xfrm rot="1549066">
            <a:off x="6710574" y="3088835"/>
            <a:ext cx="991496" cy="748843"/>
          </a:xfrm>
          <a:prstGeom prst="rect">
            <a:avLst/>
          </a:prstGeom>
        </p:spPr>
      </p:pic>
    </p:spTree>
    <p:extLst>
      <p:ext uri="{BB962C8B-B14F-4D97-AF65-F5344CB8AC3E}">
        <p14:creationId xmlns:p14="http://schemas.microsoft.com/office/powerpoint/2010/main" val="12029956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anim calcmode="lin" valueType="num">
                                      <p:cBhvr>
                                        <p:cTn id="13" dur="2000" fill="hold"/>
                                        <p:tgtEl>
                                          <p:spTgt spid="5"/>
                                        </p:tgtEl>
                                        <p:attrNameLst>
                                          <p:attrName>ppt_w</p:attrName>
                                        </p:attrNameLst>
                                      </p:cBhvr>
                                      <p:tavLst>
                                        <p:tav tm="0" fmla="#ppt_w*sin(2.5*pi*$)">
                                          <p:val>
                                            <p:fltVal val="0"/>
                                          </p:val>
                                        </p:tav>
                                        <p:tav tm="100000">
                                          <p:val>
                                            <p:fltVal val="1"/>
                                          </p:val>
                                        </p:tav>
                                      </p:tavLst>
                                    </p:anim>
                                    <p:anim calcmode="lin" valueType="num">
                                      <p:cBhvr>
                                        <p:cTn id="14" dur="2000" fill="hold"/>
                                        <p:tgtEl>
                                          <p:spTgt spid="5"/>
                                        </p:tgtEl>
                                        <p:attrNameLst>
                                          <p:attrName>ppt_h</p:attrName>
                                        </p:attrNameLst>
                                      </p:cBhvr>
                                      <p:tavLst>
                                        <p:tav tm="0">
                                          <p:val>
                                            <p:strVal val="#ppt_h"/>
                                          </p:val>
                                        </p:tav>
                                        <p:tav tm="100000">
                                          <p:val>
                                            <p:strVal val="#ppt_h"/>
                                          </p:val>
                                        </p:tav>
                                      </p:tavLst>
                                    </p:anim>
                                  </p:childTnLst>
                                </p:cTn>
                              </p:par>
                              <p:par>
                                <p:cTn id="15" presetID="6" presetClass="entr" presetSubtype="16"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ircle(in)">
                                      <p:cBhvr>
                                        <p:cTn id="17" dur="2000"/>
                                        <p:tgtEl>
                                          <p:spTgt spid="10"/>
                                        </p:tgtEl>
                                      </p:cBhvr>
                                    </p:animEffect>
                                  </p:childTnLst>
                                </p:cTn>
                              </p:par>
                            </p:childTnLst>
                          </p:cTn>
                        </p:par>
                        <p:par>
                          <p:cTn id="18" fill="hold">
                            <p:stCondLst>
                              <p:cond delay="2000"/>
                            </p:stCondLst>
                            <p:childTnLst>
                              <p:par>
                                <p:cTn id="19" presetID="6" presetClass="entr" presetSubtype="16"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circle(in)">
                                      <p:cBhvr>
                                        <p:cTn id="21" dur="2000"/>
                                        <p:tgtEl>
                                          <p:spTgt spid="12"/>
                                        </p:tgtEl>
                                      </p:cBhvr>
                                    </p:animEffect>
                                  </p:childTnLst>
                                </p:cTn>
                              </p:par>
                              <p:par>
                                <p:cTn id="22" presetID="6" presetClass="entr" presetSubtype="16"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circle(in)">
                                      <p:cBhvr>
                                        <p:cTn id="24"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42"/>
          <p:cNvSpPr txBox="1">
            <a:spLocks noGrp="1"/>
          </p:cNvSpPr>
          <p:nvPr>
            <p:ph type="title"/>
          </p:nvPr>
        </p:nvSpPr>
        <p:spPr>
          <a:xfrm>
            <a:off x="2019300" y="2822161"/>
            <a:ext cx="5105399" cy="92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err="1"/>
              <a:t>Thông</a:t>
            </a:r>
            <a:r>
              <a:rPr lang="en-US"/>
              <a:t> tin chung</a:t>
            </a:r>
            <a:endParaRPr/>
          </a:p>
        </p:txBody>
      </p:sp>
      <p:sp>
        <p:nvSpPr>
          <p:cNvPr id="506" name="Google Shape;506;p42"/>
          <p:cNvSpPr/>
          <p:nvPr/>
        </p:nvSpPr>
        <p:spPr>
          <a:xfrm>
            <a:off x="3845400" y="1368985"/>
            <a:ext cx="1453200" cy="1453200"/>
          </a:xfrm>
          <a:prstGeom prst="ellipse">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2"/>
          <p:cNvSpPr txBox="1">
            <a:spLocks noGrp="1"/>
          </p:cNvSpPr>
          <p:nvPr>
            <p:ph type="title" idx="2"/>
          </p:nvPr>
        </p:nvSpPr>
        <p:spPr>
          <a:xfrm>
            <a:off x="3952671" y="1636873"/>
            <a:ext cx="1248300" cy="91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508" name="Google Shape;508;p42"/>
          <p:cNvGrpSpPr/>
          <p:nvPr/>
        </p:nvGrpSpPr>
        <p:grpSpPr>
          <a:xfrm>
            <a:off x="2167388" y="1686913"/>
            <a:ext cx="427725" cy="162000"/>
            <a:chOff x="979125" y="1666875"/>
            <a:chExt cx="427725" cy="162000"/>
          </a:xfrm>
        </p:grpSpPr>
        <p:sp>
          <p:nvSpPr>
            <p:cNvPr id="509" name="Google Shape;509;p42"/>
            <p:cNvSpPr/>
            <p:nvPr/>
          </p:nvSpPr>
          <p:spPr>
            <a:xfrm>
              <a:off x="979125"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2"/>
            <p:cNvSpPr/>
            <p:nvPr/>
          </p:nvSpPr>
          <p:spPr>
            <a:xfrm>
              <a:off x="1244850"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42"/>
          <p:cNvGrpSpPr/>
          <p:nvPr/>
        </p:nvGrpSpPr>
        <p:grpSpPr>
          <a:xfrm>
            <a:off x="6312668" y="3664561"/>
            <a:ext cx="427725" cy="162000"/>
            <a:chOff x="979125" y="1666875"/>
            <a:chExt cx="427725" cy="162000"/>
          </a:xfrm>
        </p:grpSpPr>
        <p:sp>
          <p:nvSpPr>
            <p:cNvPr id="512" name="Google Shape;512;p42"/>
            <p:cNvSpPr/>
            <p:nvPr/>
          </p:nvSpPr>
          <p:spPr>
            <a:xfrm>
              <a:off x="979125"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2"/>
            <p:cNvSpPr/>
            <p:nvPr/>
          </p:nvSpPr>
          <p:spPr>
            <a:xfrm>
              <a:off x="1244850"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4" name="Google Shape;514;p42"/>
          <p:cNvSpPr/>
          <p:nvPr/>
        </p:nvSpPr>
        <p:spPr>
          <a:xfrm>
            <a:off x="8220425" y="816913"/>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19;p43">
            <a:extLst>
              <a:ext uri="{FF2B5EF4-FFF2-40B4-BE49-F238E27FC236}">
                <a16:creationId xmlns:a16="http://schemas.microsoft.com/office/drawing/2014/main" id="{EF4492D8-EA1B-BEB4-251A-DCBBC7951FDB}"/>
              </a:ext>
            </a:extLst>
          </p:cNvPr>
          <p:cNvSpPr txBox="1">
            <a:spLocks/>
          </p:cNvSpPr>
          <p:nvPr/>
        </p:nvSpPr>
        <p:spPr>
          <a:xfrm>
            <a:off x="1884249" y="525762"/>
            <a:ext cx="5671175" cy="740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a:latin typeface="Baloo 2" panose="020B0604020202020204" charset="0"/>
                <a:cs typeface="Baloo 2" panose="020B0604020202020204" charset="0"/>
              </a:rPr>
              <a:t>Ma </a:t>
            </a:r>
            <a:r>
              <a:rPr lang="en-US" sz="3600" b="1" dirty="0" err="1">
                <a:latin typeface="Baloo 2" panose="020B0604020202020204" charset="0"/>
                <a:cs typeface="Baloo 2" panose="020B0604020202020204" charset="0"/>
              </a:rPr>
              <a:t>trận</a:t>
            </a:r>
            <a:r>
              <a:rPr lang="en-US" sz="3600" b="1" dirty="0">
                <a:latin typeface="Baloo 2" panose="020B0604020202020204" charset="0"/>
                <a:cs typeface="Baloo 2" panose="020B0604020202020204" charset="0"/>
              </a:rPr>
              <a:t> </a:t>
            </a:r>
            <a:r>
              <a:rPr lang="en-US" sz="3600" b="1" dirty="0" err="1">
                <a:latin typeface="Baloo 2" panose="020B0604020202020204" charset="0"/>
                <a:cs typeface="Baloo 2" panose="020B0604020202020204" charset="0"/>
              </a:rPr>
              <a:t>ngữ</a:t>
            </a:r>
            <a:r>
              <a:rPr lang="en-US" sz="3600" b="1" dirty="0">
                <a:latin typeface="Baloo 2" panose="020B0604020202020204" charset="0"/>
                <a:cs typeface="Baloo 2" panose="020B0604020202020204" charset="0"/>
              </a:rPr>
              <a:t> </a:t>
            </a:r>
            <a:r>
              <a:rPr lang="en-US" sz="3600" b="1" dirty="0" err="1">
                <a:latin typeface="Baloo 2" panose="020B0604020202020204" charset="0"/>
                <a:cs typeface="Baloo 2" panose="020B0604020202020204" charset="0"/>
              </a:rPr>
              <a:t>nghĩa</a:t>
            </a:r>
            <a:r>
              <a:rPr lang="en-US" sz="3600" b="1" dirty="0">
                <a:latin typeface="Baloo 2" panose="020B0604020202020204" charset="0"/>
                <a:cs typeface="Baloo 2" panose="020B0604020202020204" charset="0"/>
              </a:rPr>
              <a:t> </a:t>
            </a:r>
            <a:r>
              <a:rPr lang="en-US" sz="3600" b="1" dirty="0" err="1">
                <a:latin typeface="Baloo 2" panose="020B0604020202020204" charset="0"/>
                <a:cs typeface="Baloo 2" panose="020B0604020202020204" charset="0"/>
              </a:rPr>
              <a:t>tiềm</a:t>
            </a:r>
            <a:r>
              <a:rPr lang="en-US" sz="3600" b="1" dirty="0">
                <a:latin typeface="Baloo 2" panose="020B0604020202020204" charset="0"/>
                <a:cs typeface="Baloo 2" panose="020B0604020202020204" charset="0"/>
              </a:rPr>
              <a:t> </a:t>
            </a:r>
            <a:r>
              <a:rPr lang="en-US" sz="3600" b="1" dirty="0" err="1">
                <a:latin typeface="Baloo 2" panose="020B0604020202020204" charset="0"/>
                <a:cs typeface="Baloo 2" panose="020B0604020202020204" charset="0"/>
              </a:rPr>
              <a:t>ẩn</a:t>
            </a:r>
            <a:endParaRPr lang="en-US" sz="3600" b="1" dirty="0">
              <a:latin typeface="Baloo 2" panose="020B0604020202020204" charset="0"/>
              <a:cs typeface="Baloo 2" panose="020B0604020202020204" charset="0"/>
            </a:endParaRPr>
          </a:p>
        </p:txBody>
      </p:sp>
      <mc:AlternateContent xmlns:mc="http://schemas.openxmlformats.org/markup-compatibility/2006" xmlns:a14="http://schemas.microsoft.com/office/drawing/2010/main">
        <mc:Choice Requires="a14">
          <p:sp>
            <p:nvSpPr>
              <p:cNvPr id="5" name="Google Shape;520;p43">
                <a:extLst>
                  <a:ext uri="{FF2B5EF4-FFF2-40B4-BE49-F238E27FC236}">
                    <a16:creationId xmlns:a16="http://schemas.microsoft.com/office/drawing/2014/main" id="{8BB1CE92-D1F6-641C-F6FB-6BDEF66F7A4C}"/>
                  </a:ext>
                </a:extLst>
              </p:cNvPr>
              <p:cNvSpPr txBox="1">
                <a:spLocks/>
              </p:cNvSpPr>
              <p:nvPr/>
            </p:nvSpPr>
            <p:spPr>
              <a:xfrm>
                <a:off x="4126161" y="1680456"/>
                <a:ext cx="4525505" cy="258157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endParaRPr lang="vi-VN" sz="2000" dirty="0"/>
              </a:p>
              <a:p>
                <a:pPr marL="457200" indent="-292100">
                  <a:spcBef>
                    <a:spcPts val="1600"/>
                  </a:spcBef>
                  <a:buClr>
                    <a:schemeClr val="dk1"/>
                  </a:buClr>
                  <a:buSzPts val="1000"/>
                  <a:buFont typeface="Work Sans Medium"/>
                  <a:buChar char="●"/>
                </a:pPr>
                <a:r>
                  <a:rPr lang="vi-VN" sz="2000" dirty="0">
                    <a:latin typeface="Baloo 2" panose="020B0604020202020204" charset="0"/>
                    <a:cs typeface="Baloo 2" panose="020B0604020202020204" charset="0"/>
                  </a:rPr>
                  <a:t>Có các phần tử trên đường chéo là các </a:t>
                </a:r>
                <a:r>
                  <a:rPr lang="vi-VN" sz="2000" dirty="0" err="1">
                    <a:latin typeface="Baloo 2" panose="020B0604020202020204" charset="0"/>
                    <a:cs typeface="Baloo 2" panose="020B0604020202020204" charset="0"/>
                  </a:rPr>
                  <a:t>singular</a:t>
                </a:r>
                <a:r>
                  <a:rPr lang="vi-VN" sz="2000" dirty="0">
                    <a:latin typeface="Baloo 2" panose="020B0604020202020204" charset="0"/>
                    <a:cs typeface="Baloo 2" panose="020B0604020202020204" charset="0"/>
                  </a:rPr>
                  <a:t> </a:t>
                </a:r>
                <a:r>
                  <a:rPr lang="vi-VN" sz="2000" dirty="0" err="1">
                    <a:latin typeface="Baloo 2" panose="020B0604020202020204" charset="0"/>
                    <a:cs typeface="Baloo 2" panose="020B0604020202020204" charset="0"/>
                  </a:rPr>
                  <a:t>value</a:t>
                </a:r>
                <a:r>
                  <a:rPr lang="vi-VN" sz="2000" dirty="0">
                    <a:latin typeface="Baloo 2" panose="020B0604020202020204" charset="0"/>
                    <a:cs typeface="Baloo 2" panose="020B0604020202020204" charset="0"/>
                  </a:rPr>
                  <a:t> (</a:t>
                </a:r>
                <a14:m>
                  <m:oMath xmlns:m="http://schemas.openxmlformats.org/officeDocument/2006/math">
                    <m:r>
                      <a:rPr lang="en-US" sz="2000" b="0" i="1" smtClean="0">
                        <a:latin typeface="Cambria Math" panose="02040503050406030204" pitchFamily="18" charset="0"/>
                        <a:cs typeface="Baloo 2" panose="020B0604020202020204" charset="0"/>
                      </a:rPr>
                      <m:t>𝜎</m:t>
                    </m:r>
                  </m:oMath>
                </a14:m>
                <a:r>
                  <a:rPr lang="vi-VN" sz="2000" dirty="0">
                    <a:latin typeface="Baloo 2" panose="020B0604020202020204" charset="0"/>
                    <a:cs typeface="Baloo 2" panose="020B0604020202020204" charset="0"/>
                  </a:rPr>
                  <a:t>)</a:t>
                </a:r>
              </a:p>
              <a:p>
                <a:pPr marL="457200" indent="-292100">
                  <a:buClr>
                    <a:schemeClr val="dk1"/>
                  </a:buClr>
                  <a:buSzPts val="1000"/>
                  <a:buFont typeface="Work Sans Medium"/>
                  <a:buChar char="●"/>
                </a:pPr>
                <a:r>
                  <a:rPr lang="vi-VN" sz="2000" dirty="0">
                    <a:latin typeface="Baloo 2" panose="020B0604020202020204" charset="0"/>
                    <a:cs typeface="Baloo 2" panose="020B0604020202020204" charset="0"/>
                  </a:rPr>
                  <a:t>Giá trị </a:t>
                </a:r>
                <a14:m>
                  <m:oMath xmlns:m="http://schemas.openxmlformats.org/officeDocument/2006/math">
                    <m:r>
                      <a:rPr lang="en-US" sz="2000" b="0" i="1" smtClean="0">
                        <a:latin typeface="Cambria Math" panose="02040503050406030204" pitchFamily="18" charset="0"/>
                        <a:cs typeface="Baloo 2" panose="020B0604020202020204" charset="0"/>
                      </a:rPr>
                      <m:t>𝜎</m:t>
                    </m:r>
                  </m:oMath>
                </a14:m>
                <a:r>
                  <a:rPr lang="vi-VN" sz="2000" dirty="0">
                    <a:latin typeface="Baloo 2" panose="020B0604020202020204" charset="0"/>
                    <a:cs typeface="Baloo 2" panose="020B0604020202020204" charset="0"/>
                  </a:rPr>
                  <a:t> cho biết độ quan trọng của một chiều (hay một ngữ nghĩa)</a:t>
                </a:r>
              </a:p>
            </p:txBody>
          </p:sp>
        </mc:Choice>
        <mc:Fallback xmlns="">
          <p:sp>
            <p:nvSpPr>
              <p:cNvPr id="5" name="Google Shape;520;p43">
                <a:extLst>
                  <a:ext uri="{FF2B5EF4-FFF2-40B4-BE49-F238E27FC236}">
                    <a16:creationId xmlns:a16="http://schemas.microsoft.com/office/drawing/2014/main" id="{8BB1CE92-D1F6-641C-F6FB-6BDEF66F7A4C}"/>
                  </a:ext>
                </a:extLst>
              </p:cNvPr>
              <p:cNvSpPr txBox="1">
                <a:spLocks noRot="1" noChangeAspect="1" noMove="1" noResize="1" noEditPoints="1" noAdjustHandles="1" noChangeArrowheads="1" noChangeShapeType="1" noTextEdit="1"/>
              </p:cNvSpPr>
              <p:nvPr/>
            </p:nvSpPr>
            <p:spPr>
              <a:xfrm>
                <a:off x="4126161" y="1680456"/>
                <a:ext cx="4525505" cy="2581577"/>
              </a:xfrm>
              <a:prstGeom prst="rect">
                <a:avLst/>
              </a:prstGeom>
              <a:blipFill>
                <a:blip r:embed="rId2"/>
                <a:stretch>
                  <a:fillRect r="-1078"/>
                </a:stretch>
              </a:blipFill>
            </p:spPr>
            <p:txBody>
              <a:bodyPr/>
              <a:lstStyle/>
              <a:p>
                <a:r>
                  <a:rPr lang="vi-VN">
                    <a:noFill/>
                  </a:rPr>
                  <a:t> </a:t>
                </a:r>
              </a:p>
            </p:txBody>
          </p:sp>
        </mc:Fallback>
      </mc:AlternateContent>
      <p:pic>
        <p:nvPicPr>
          <p:cNvPr id="6" name="Hình ảnh 5">
            <a:extLst>
              <a:ext uri="{FF2B5EF4-FFF2-40B4-BE49-F238E27FC236}">
                <a16:creationId xmlns:a16="http://schemas.microsoft.com/office/drawing/2014/main" id="{AD329FF7-809B-D11C-DBBA-B30BDE75E6D9}"/>
              </a:ext>
            </a:extLst>
          </p:cNvPr>
          <p:cNvPicPr>
            <a:picLocks noChangeAspect="1"/>
          </p:cNvPicPr>
          <p:nvPr/>
        </p:nvPicPr>
        <p:blipFill>
          <a:blip r:embed="rId3"/>
          <a:stretch>
            <a:fillRect/>
          </a:stretch>
        </p:blipFill>
        <p:spPr>
          <a:xfrm>
            <a:off x="1252180" y="1818969"/>
            <a:ext cx="2094218" cy="2094218"/>
          </a:xfrm>
          <a:prstGeom prst="rect">
            <a:avLst/>
          </a:prstGeom>
        </p:spPr>
      </p:pic>
      <mc:AlternateContent xmlns:mc="http://schemas.openxmlformats.org/markup-compatibility/2006" xmlns:a14="http://schemas.microsoft.com/office/drawing/2010/main">
        <mc:Choice Requires="a14">
          <p:sp>
            <p:nvSpPr>
              <p:cNvPr id="8" name="Google Shape;694;p49">
                <a:extLst>
                  <a:ext uri="{FF2B5EF4-FFF2-40B4-BE49-F238E27FC236}">
                    <a16:creationId xmlns:a16="http://schemas.microsoft.com/office/drawing/2014/main" id="{5AA1ABD1-24E6-3E0F-1FE0-681A11FFAE11}"/>
                  </a:ext>
                </a:extLst>
              </p:cNvPr>
              <p:cNvSpPr txBox="1"/>
              <p:nvPr/>
            </p:nvSpPr>
            <p:spPr>
              <a:xfrm>
                <a:off x="2031943" y="1481226"/>
                <a:ext cx="534692" cy="812523"/>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14:m>
                  <m:oMath xmlns:m="http://schemas.openxmlformats.org/officeDocument/2006/math">
                    <m:r>
                      <a:rPr lang="en-US" sz="4400" b="1" i="0" smtClean="0">
                        <a:latin typeface="Cambria Math" panose="02040503050406030204" pitchFamily="18" charset="0"/>
                        <a:cs typeface="Baloo 2" panose="020B0604020202020204" charset="0"/>
                      </a:rPr>
                      <m:t>𝚺</m:t>
                    </m:r>
                  </m:oMath>
                </a14:m>
                <a:r>
                  <a:rPr lang="en-US" sz="4000" b="1" dirty="0">
                    <a:solidFill>
                      <a:schemeClr val="dk1"/>
                    </a:solidFill>
                    <a:latin typeface="Baloo 2"/>
                    <a:ea typeface="Baloo 2"/>
                    <a:cs typeface="Baloo 2"/>
                    <a:sym typeface="Baloo 2"/>
                  </a:rPr>
                  <a:t> </a:t>
                </a:r>
                <a:endParaRPr sz="4000" b="1" dirty="0">
                  <a:solidFill>
                    <a:schemeClr val="dk1"/>
                  </a:solidFill>
                  <a:latin typeface="Baloo 2"/>
                  <a:ea typeface="Baloo 2"/>
                  <a:cs typeface="Baloo 2"/>
                  <a:sym typeface="Baloo 2"/>
                </a:endParaRPr>
              </a:p>
            </p:txBody>
          </p:sp>
        </mc:Choice>
        <mc:Fallback xmlns="">
          <p:sp>
            <p:nvSpPr>
              <p:cNvPr id="8" name="Google Shape;694;p49">
                <a:extLst>
                  <a:ext uri="{FF2B5EF4-FFF2-40B4-BE49-F238E27FC236}">
                    <a16:creationId xmlns:a16="http://schemas.microsoft.com/office/drawing/2014/main" id="{5AA1ABD1-24E6-3E0F-1FE0-681A11FFAE11}"/>
                  </a:ext>
                </a:extLst>
              </p:cNvPr>
              <p:cNvSpPr txBox="1">
                <a:spLocks noRot="1" noChangeAspect="1" noMove="1" noResize="1" noEditPoints="1" noAdjustHandles="1" noChangeArrowheads="1" noChangeShapeType="1" noTextEdit="1"/>
              </p:cNvSpPr>
              <p:nvPr/>
            </p:nvSpPr>
            <p:spPr>
              <a:xfrm>
                <a:off x="2031943" y="1481226"/>
                <a:ext cx="534692" cy="812523"/>
              </a:xfrm>
              <a:prstGeom prst="rect">
                <a:avLst/>
              </a:prstGeom>
              <a:blipFill>
                <a:blip r:embed="rId4"/>
                <a:stretch>
                  <a:fillRect t="-3008" r="-54545" b="-29323"/>
                </a:stretch>
              </a:blipFill>
              <a:ln>
                <a:noFill/>
              </a:ln>
            </p:spPr>
            <p:txBody>
              <a:bodyPr/>
              <a:lstStyle/>
              <a:p>
                <a:r>
                  <a:rPr lang="vi-VN">
                    <a:noFill/>
                  </a:rPr>
                  <a:t> </a:t>
                </a:r>
              </a:p>
            </p:txBody>
          </p:sp>
        </mc:Fallback>
      </mc:AlternateContent>
    </p:spTree>
    <p:extLst>
      <p:ext uri="{BB962C8B-B14F-4D97-AF65-F5344CB8AC3E}">
        <p14:creationId xmlns:p14="http://schemas.microsoft.com/office/powerpoint/2010/main" val="22518683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heel(1)">
                                      <p:cBhvr>
                                        <p:cTn id="7" dur="2000"/>
                                        <p:tgtEl>
                                          <p:spTgt spid="5">
                                            <p:txEl>
                                              <p:pRg st="1" end="1"/>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wheel(1)">
                                      <p:cBhvr>
                                        <p:cTn id="10" dur="2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19;p43">
            <a:extLst>
              <a:ext uri="{FF2B5EF4-FFF2-40B4-BE49-F238E27FC236}">
                <a16:creationId xmlns:a16="http://schemas.microsoft.com/office/drawing/2014/main" id="{EF4492D8-EA1B-BEB4-251A-DCBBC7951FDB}"/>
              </a:ext>
            </a:extLst>
          </p:cNvPr>
          <p:cNvSpPr txBox="1">
            <a:spLocks/>
          </p:cNvSpPr>
          <p:nvPr/>
        </p:nvSpPr>
        <p:spPr>
          <a:xfrm>
            <a:off x="1891998" y="332034"/>
            <a:ext cx="5671175" cy="740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err="1">
                <a:latin typeface="Baloo 2" panose="020B0604020202020204" charset="0"/>
                <a:cs typeface="Baloo 2" panose="020B0604020202020204" charset="0"/>
              </a:rPr>
              <a:t>Cắt</a:t>
            </a:r>
            <a:r>
              <a:rPr lang="en-US" sz="3600" b="1" dirty="0">
                <a:latin typeface="Baloo 2" panose="020B0604020202020204" charset="0"/>
                <a:cs typeface="Baloo 2" panose="020B0604020202020204" charset="0"/>
              </a:rPr>
              <a:t> </a:t>
            </a:r>
            <a:r>
              <a:rPr lang="en-US" sz="3600" b="1" dirty="0" err="1">
                <a:latin typeface="Baloo 2" panose="020B0604020202020204" charset="0"/>
                <a:cs typeface="Baloo 2" panose="020B0604020202020204" charset="0"/>
              </a:rPr>
              <a:t>giảm</a:t>
            </a:r>
            <a:r>
              <a:rPr lang="en-US" sz="3600" b="1" dirty="0">
                <a:latin typeface="Baloo 2" panose="020B0604020202020204" charset="0"/>
                <a:cs typeface="Baloo 2" panose="020B0604020202020204" charset="0"/>
              </a:rPr>
              <a:t> ma </a:t>
            </a:r>
            <a:r>
              <a:rPr lang="en-US" sz="3600" b="1" dirty="0" err="1">
                <a:latin typeface="Baloo 2" panose="020B0604020202020204" charset="0"/>
                <a:cs typeface="Baloo 2" panose="020B0604020202020204" charset="0"/>
              </a:rPr>
              <a:t>trận</a:t>
            </a:r>
            <a:endParaRPr lang="en-US" sz="3600" b="1" dirty="0">
              <a:latin typeface="Baloo 2" panose="020B0604020202020204" charset="0"/>
              <a:cs typeface="Baloo 2" panose="020B0604020202020204" charset="0"/>
            </a:endParaRPr>
          </a:p>
        </p:txBody>
      </p:sp>
      <p:sp>
        <p:nvSpPr>
          <p:cNvPr id="2" name="Google Shape;689;p49">
            <a:extLst>
              <a:ext uri="{FF2B5EF4-FFF2-40B4-BE49-F238E27FC236}">
                <a16:creationId xmlns:a16="http://schemas.microsoft.com/office/drawing/2014/main" id="{675C9803-99A0-9FC9-D41D-40B04E1BA0BA}"/>
              </a:ext>
            </a:extLst>
          </p:cNvPr>
          <p:cNvSpPr/>
          <p:nvPr/>
        </p:nvSpPr>
        <p:spPr>
          <a:xfrm>
            <a:off x="379465" y="1724792"/>
            <a:ext cx="2472223" cy="2050975"/>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600" dirty="0">
                <a:latin typeface="Baloo 2" panose="020B0604020202020204" charset="0"/>
                <a:cs typeface="Baloo 2" panose="020B0604020202020204" charset="0"/>
              </a:rPr>
              <a:t>Chỉ giữ lại k chiều của ma trận tương ứng với k giá trị </a:t>
            </a:r>
            <a:r>
              <a:rPr lang="vi-VN" sz="1600" dirty="0" err="1">
                <a:latin typeface="Baloo 2" panose="020B0604020202020204" charset="0"/>
                <a:cs typeface="Baloo 2" panose="020B0604020202020204" charset="0"/>
              </a:rPr>
              <a:t>singular</a:t>
            </a:r>
            <a:r>
              <a:rPr lang="vi-VN" sz="1600" dirty="0">
                <a:latin typeface="Baloo 2" panose="020B0604020202020204" charset="0"/>
                <a:cs typeface="Baloo 2" panose="020B0604020202020204" charset="0"/>
              </a:rPr>
              <a:t> </a:t>
            </a:r>
            <a:r>
              <a:rPr lang="vi-VN" sz="1600" dirty="0" err="1">
                <a:latin typeface="Baloo 2" panose="020B0604020202020204" charset="0"/>
                <a:cs typeface="Baloo 2" panose="020B0604020202020204" charset="0"/>
              </a:rPr>
              <a:t>value</a:t>
            </a:r>
            <a:r>
              <a:rPr lang="vi-VN" sz="1600" dirty="0">
                <a:latin typeface="Baloo 2" panose="020B0604020202020204" charset="0"/>
                <a:cs typeface="Baloo 2" panose="020B0604020202020204" charset="0"/>
              </a:rPr>
              <a:t> lớn nhất</a:t>
            </a:r>
            <a:endParaRPr sz="1600" dirty="0">
              <a:latin typeface="Baloo 2" panose="020B0604020202020204" charset="0"/>
              <a:cs typeface="Baloo 2" panose="020B0604020202020204" charset="0"/>
            </a:endParaRPr>
          </a:p>
        </p:txBody>
      </p:sp>
      <p:sp>
        <p:nvSpPr>
          <p:cNvPr id="3" name="Google Shape;689;p49">
            <a:extLst>
              <a:ext uri="{FF2B5EF4-FFF2-40B4-BE49-F238E27FC236}">
                <a16:creationId xmlns:a16="http://schemas.microsoft.com/office/drawing/2014/main" id="{6EDF4265-62EA-9658-8FF0-5D04C6A26A72}"/>
              </a:ext>
            </a:extLst>
          </p:cNvPr>
          <p:cNvSpPr/>
          <p:nvPr/>
        </p:nvSpPr>
        <p:spPr>
          <a:xfrm>
            <a:off x="3153906" y="991892"/>
            <a:ext cx="5765370" cy="3921071"/>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latin typeface="Baloo 2" panose="020B0604020202020204" charset="0"/>
              <a:cs typeface="Baloo 2" panose="020B0604020202020204" charset="0"/>
            </a:endParaRPr>
          </a:p>
        </p:txBody>
      </p:sp>
      <p:pic>
        <p:nvPicPr>
          <p:cNvPr id="1026" name="Picture 2">
            <a:extLst>
              <a:ext uri="{FF2B5EF4-FFF2-40B4-BE49-F238E27FC236}">
                <a16:creationId xmlns:a16="http://schemas.microsoft.com/office/drawing/2014/main" id="{F6BA04A9-0AA4-8BE3-740B-931A65D104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971" y="1445889"/>
            <a:ext cx="4231894" cy="3056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1024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6" presetClass="entr" presetSubtype="16"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circle(in)">
                                      <p:cBhvr>
                                        <p:cTn id="10" dur="20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19;p43">
            <a:extLst>
              <a:ext uri="{FF2B5EF4-FFF2-40B4-BE49-F238E27FC236}">
                <a16:creationId xmlns:a16="http://schemas.microsoft.com/office/drawing/2014/main" id="{EF4492D8-EA1B-BEB4-251A-DCBBC7951FDB}"/>
              </a:ext>
            </a:extLst>
          </p:cNvPr>
          <p:cNvSpPr txBox="1">
            <a:spLocks/>
          </p:cNvSpPr>
          <p:nvPr/>
        </p:nvSpPr>
        <p:spPr>
          <a:xfrm>
            <a:off x="1912148" y="330688"/>
            <a:ext cx="5671175" cy="740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err="1">
                <a:latin typeface="Baloo 2" panose="020B0604020202020204" charset="0"/>
                <a:cs typeface="Baloo 2" panose="020B0604020202020204" charset="0"/>
              </a:rPr>
              <a:t>Cắt</a:t>
            </a:r>
            <a:r>
              <a:rPr lang="en-US" sz="3600" b="1" dirty="0">
                <a:latin typeface="Baloo 2" panose="020B0604020202020204" charset="0"/>
                <a:cs typeface="Baloo 2" panose="020B0604020202020204" charset="0"/>
              </a:rPr>
              <a:t> </a:t>
            </a:r>
            <a:r>
              <a:rPr lang="en-US" sz="3600" b="1" dirty="0" err="1">
                <a:latin typeface="Baloo 2" panose="020B0604020202020204" charset="0"/>
                <a:cs typeface="Baloo 2" panose="020B0604020202020204" charset="0"/>
              </a:rPr>
              <a:t>giảm</a:t>
            </a:r>
            <a:r>
              <a:rPr lang="en-US" sz="3600" b="1" dirty="0">
                <a:latin typeface="Baloo 2" panose="020B0604020202020204" charset="0"/>
                <a:cs typeface="Baloo 2" panose="020B0604020202020204" charset="0"/>
              </a:rPr>
              <a:t> ma </a:t>
            </a:r>
            <a:r>
              <a:rPr lang="en-US" sz="3600" b="1" dirty="0" err="1">
                <a:latin typeface="Baloo 2" panose="020B0604020202020204" charset="0"/>
                <a:cs typeface="Baloo 2" panose="020B0604020202020204" charset="0"/>
              </a:rPr>
              <a:t>trận</a:t>
            </a:r>
            <a:endParaRPr lang="en-US" sz="3600" b="1" dirty="0">
              <a:latin typeface="Baloo 2" panose="020B0604020202020204" charset="0"/>
              <a:cs typeface="Baloo 2" panose="020B0604020202020204" charset="0"/>
            </a:endParaRPr>
          </a:p>
        </p:txBody>
      </p:sp>
      <p:sp>
        <p:nvSpPr>
          <p:cNvPr id="7" name="Google Shape;689;p49">
            <a:extLst>
              <a:ext uri="{FF2B5EF4-FFF2-40B4-BE49-F238E27FC236}">
                <a16:creationId xmlns:a16="http://schemas.microsoft.com/office/drawing/2014/main" id="{9EBB85A7-1E46-4749-69CA-432B51735F64}"/>
              </a:ext>
            </a:extLst>
          </p:cNvPr>
          <p:cNvSpPr/>
          <p:nvPr/>
        </p:nvSpPr>
        <p:spPr>
          <a:xfrm>
            <a:off x="865664" y="1814825"/>
            <a:ext cx="2898425" cy="2050975"/>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latin typeface="Baloo 2" panose="020B0604020202020204" charset="0"/>
              <a:cs typeface="Baloo 2" panose="020B0604020202020204" charset="0"/>
            </a:endParaRPr>
          </a:p>
        </p:txBody>
      </p:sp>
      <mc:AlternateContent xmlns:mc="http://schemas.openxmlformats.org/markup-compatibility/2006" xmlns:a14="http://schemas.microsoft.com/office/drawing/2010/main">
        <mc:Choice Requires="a14">
          <p:sp>
            <p:nvSpPr>
              <p:cNvPr id="8" name="Hộp Văn bản 7">
                <a:extLst>
                  <a:ext uri="{FF2B5EF4-FFF2-40B4-BE49-F238E27FC236}">
                    <a16:creationId xmlns:a16="http://schemas.microsoft.com/office/drawing/2014/main" id="{D69B0F2B-948E-B6CE-34EC-EBD98379E28E}"/>
                  </a:ext>
                </a:extLst>
              </p:cNvPr>
              <p:cNvSpPr txBox="1"/>
              <p:nvPr/>
            </p:nvSpPr>
            <p:spPr>
              <a:xfrm>
                <a:off x="865663" y="2166806"/>
                <a:ext cx="2898425" cy="1499641"/>
              </a:xfrm>
              <a:prstGeom prst="rect">
                <a:avLst/>
              </a:prstGeom>
              <a:noFill/>
            </p:spPr>
            <p:txBody>
              <a:bodyPr wrap="square" rtlCol="0">
                <a:spAutoFit/>
              </a:bodyPr>
              <a:lstStyle/>
              <a:p>
                <a:pPr marL="457200" algn="ctr" rtl="0">
                  <a:spcBef>
                    <a:spcPts val="0"/>
                  </a:spcBef>
                  <a:spcAft>
                    <a:spcPts val="0"/>
                  </a:spcAft>
                </a:pPr>
                <a14:m>
                  <m:oMathPara xmlns:m="http://schemas.openxmlformats.org/officeDocument/2006/math">
                    <m:oMathParaPr>
                      <m:jc m:val="centerGroup"/>
                    </m:oMathParaPr>
                    <m:oMath xmlns:m="http://schemas.openxmlformats.org/officeDocument/2006/math">
                      <m:r>
                        <a:rPr lang="vi-VN" sz="3600" b="0" i="1" smtClean="0">
                          <a:latin typeface="Cambria Math" panose="02040503050406030204" pitchFamily="18" charset="0"/>
                          <a:ea typeface="Cambria Math" panose="02040503050406030204" pitchFamily="18" charset="0"/>
                          <a:cs typeface="Baloo 2" panose="020B0604020202020204" charset="0"/>
                        </a:rPr>
                        <m:t>𝐾</m:t>
                      </m:r>
                      <m:r>
                        <a:rPr lang="vi-VN" sz="3600" b="0" i="1" smtClean="0">
                          <a:latin typeface="Cambria Math" panose="02040503050406030204" pitchFamily="18" charset="0"/>
                          <a:ea typeface="Cambria Math" panose="02040503050406030204" pitchFamily="18" charset="0"/>
                          <a:cs typeface="Baloo 2" panose="020B0604020202020204" charset="0"/>
                        </a:rPr>
                        <m:t>=</m:t>
                      </m:r>
                      <m:sSub>
                        <m:sSubPr>
                          <m:ctrlPr>
                            <a:rPr lang="vi-VN" sz="3600" i="1" smtClean="0">
                              <a:latin typeface="Cambria Math" panose="02040503050406030204" pitchFamily="18" charset="0"/>
                              <a:ea typeface="Cambria Math" panose="02040503050406030204" pitchFamily="18" charset="0"/>
                              <a:cs typeface="Baloo 2" panose="020B0604020202020204" charset="0"/>
                            </a:rPr>
                          </m:ctrlPr>
                        </m:sSubPr>
                        <m:e>
                          <m:r>
                            <a:rPr lang="vi-VN" sz="3600" b="0" i="1" smtClean="0">
                              <a:latin typeface="Cambria Math" panose="02040503050406030204" pitchFamily="18" charset="0"/>
                              <a:ea typeface="Cambria Math" panose="02040503050406030204" pitchFamily="18" charset="0"/>
                              <a:cs typeface="Baloo 2" panose="020B0604020202020204" charset="0"/>
                            </a:rPr>
                            <m:t>𝑆</m:t>
                          </m:r>
                        </m:e>
                        <m:sub>
                          <m:r>
                            <a:rPr lang="vi-VN" sz="3600" b="0" i="1" smtClean="0">
                              <a:latin typeface="Cambria Math" panose="02040503050406030204" pitchFamily="18" charset="0"/>
                              <a:ea typeface="Cambria Math" panose="02040503050406030204" pitchFamily="18" charset="0"/>
                              <a:cs typeface="Baloo 2" panose="020B0604020202020204" charset="0"/>
                            </a:rPr>
                            <m:t>𝑘</m:t>
                          </m:r>
                        </m:sub>
                      </m:sSub>
                      <m:sSub>
                        <m:sSubPr>
                          <m:ctrlPr>
                            <a:rPr lang="vi-VN" sz="3600" i="1" smtClean="0">
                              <a:latin typeface="Cambria Math" panose="02040503050406030204" pitchFamily="18" charset="0"/>
                              <a:ea typeface="Cambria Math" panose="02040503050406030204" pitchFamily="18" charset="0"/>
                              <a:cs typeface="Baloo 2" panose="020B0604020202020204" charset="0"/>
                            </a:rPr>
                          </m:ctrlPr>
                        </m:sSubPr>
                        <m:e>
                          <m:r>
                            <m:rPr>
                              <m:sty m:val="p"/>
                            </m:rPr>
                            <a:rPr lang="vi-VN" sz="3600" b="0" i="0" smtClean="0">
                              <a:latin typeface="Cambria Math" panose="02040503050406030204" pitchFamily="18" charset="0"/>
                              <a:ea typeface="Cambria Math" panose="02040503050406030204" pitchFamily="18" charset="0"/>
                              <a:cs typeface="Baloo 2" panose="020B0604020202020204" charset="0"/>
                            </a:rPr>
                            <m:t>Σ</m:t>
                          </m:r>
                        </m:e>
                        <m:sub>
                          <m:r>
                            <a:rPr lang="vi-VN" sz="3600" b="0" i="1" smtClean="0">
                              <a:latin typeface="Cambria Math" panose="02040503050406030204" pitchFamily="18" charset="0"/>
                              <a:ea typeface="Cambria Math" panose="02040503050406030204" pitchFamily="18" charset="0"/>
                              <a:cs typeface="Baloo 2" panose="020B0604020202020204" charset="0"/>
                            </a:rPr>
                            <m:t>𝑘</m:t>
                          </m:r>
                        </m:sub>
                      </m:sSub>
                    </m:oMath>
                  </m:oMathPara>
                </a14:m>
                <a:endParaRPr lang="vi-VN" sz="3600" dirty="0">
                  <a:latin typeface="Cambria Math" panose="02040503050406030204" pitchFamily="18" charset="0"/>
                  <a:ea typeface="Cambria Math" panose="02040503050406030204" pitchFamily="18" charset="0"/>
                  <a:cs typeface="Baloo 2" panose="020B0604020202020204" charset="0"/>
                </a:endParaRPr>
              </a:p>
              <a:p>
                <a:pPr marL="457200" algn="ctr" rtl="0">
                  <a:spcBef>
                    <a:spcPts val="0"/>
                  </a:spcBef>
                  <a:spcAft>
                    <a:spcPts val="0"/>
                  </a:spcAft>
                </a:pPr>
                <a14:m>
                  <m:oMathPara xmlns:m="http://schemas.openxmlformats.org/officeDocument/2006/math">
                    <m:oMathParaPr>
                      <m:jc m:val="centerGroup"/>
                    </m:oMathParaPr>
                    <m:oMath xmlns:m="http://schemas.openxmlformats.org/officeDocument/2006/math">
                      <m:r>
                        <a:rPr lang="vi-VN" sz="3600" b="0" i="1" smtClean="0">
                          <a:latin typeface="Cambria Math" panose="02040503050406030204" pitchFamily="18" charset="0"/>
                          <a:ea typeface="Cambria Math" panose="02040503050406030204" pitchFamily="18" charset="0"/>
                          <a:cs typeface="Baloo 2" panose="020B0604020202020204" charset="0"/>
                        </a:rPr>
                        <m:t>𝐷</m:t>
                      </m:r>
                      <m:r>
                        <a:rPr lang="vi-VN" sz="3600" b="0" i="1" smtClean="0">
                          <a:latin typeface="Cambria Math" panose="02040503050406030204" pitchFamily="18" charset="0"/>
                          <a:ea typeface="Cambria Math" panose="02040503050406030204" pitchFamily="18" charset="0"/>
                          <a:cs typeface="Baloo 2" panose="020B0604020202020204" charset="0"/>
                        </a:rPr>
                        <m:t>=</m:t>
                      </m:r>
                      <m:sSub>
                        <m:sSubPr>
                          <m:ctrlPr>
                            <a:rPr lang="vi-VN" sz="3600" i="1" smtClean="0">
                              <a:latin typeface="Cambria Math" panose="02040503050406030204" pitchFamily="18" charset="0"/>
                              <a:ea typeface="Cambria Math" panose="02040503050406030204" pitchFamily="18" charset="0"/>
                              <a:cs typeface="Baloo 2" panose="020B0604020202020204" charset="0"/>
                            </a:rPr>
                          </m:ctrlPr>
                        </m:sSubPr>
                        <m:e>
                          <m:r>
                            <m:rPr>
                              <m:sty m:val="p"/>
                            </m:rPr>
                            <a:rPr lang="vi-VN" sz="3600" b="0" i="0" smtClean="0">
                              <a:latin typeface="Cambria Math" panose="02040503050406030204" pitchFamily="18" charset="0"/>
                              <a:ea typeface="Cambria Math" panose="02040503050406030204" pitchFamily="18" charset="0"/>
                              <a:cs typeface="Baloo 2" panose="020B0604020202020204" charset="0"/>
                            </a:rPr>
                            <m:t>Σ</m:t>
                          </m:r>
                        </m:e>
                        <m:sub>
                          <m:r>
                            <a:rPr lang="vi-VN" sz="3600" b="0" i="1" smtClean="0">
                              <a:latin typeface="Cambria Math" panose="02040503050406030204" pitchFamily="18" charset="0"/>
                              <a:ea typeface="Cambria Math" panose="02040503050406030204" pitchFamily="18" charset="0"/>
                              <a:cs typeface="Baloo 2" panose="020B0604020202020204" charset="0"/>
                            </a:rPr>
                            <m:t>𝑘</m:t>
                          </m:r>
                        </m:sub>
                      </m:sSub>
                      <m:sSubSup>
                        <m:sSubSupPr>
                          <m:ctrlPr>
                            <a:rPr lang="vi-VN" sz="3600" b="0" i="1" smtClean="0">
                              <a:latin typeface="Cambria Math" panose="02040503050406030204" pitchFamily="18" charset="0"/>
                              <a:ea typeface="Cambria Math" panose="02040503050406030204" pitchFamily="18" charset="0"/>
                              <a:cs typeface="Baloo 2" panose="020B0604020202020204" charset="0"/>
                            </a:rPr>
                          </m:ctrlPr>
                        </m:sSubSupPr>
                        <m:e>
                          <m:r>
                            <a:rPr lang="vi-VN" sz="3600" b="0" i="1" smtClean="0">
                              <a:latin typeface="Cambria Math" panose="02040503050406030204" pitchFamily="18" charset="0"/>
                              <a:ea typeface="Cambria Math" panose="02040503050406030204" pitchFamily="18" charset="0"/>
                              <a:cs typeface="Baloo 2" panose="020B0604020202020204" charset="0"/>
                            </a:rPr>
                            <m:t>𝑈</m:t>
                          </m:r>
                        </m:e>
                        <m:sub>
                          <m:r>
                            <a:rPr lang="vi-VN" sz="3600" b="0" i="1" smtClean="0">
                              <a:latin typeface="Cambria Math" panose="02040503050406030204" pitchFamily="18" charset="0"/>
                              <a:ea typeface="Cambria Math" panose="02040503050406030204" pitchFamily="18" charset="0"/>
                              <a:cs typeface="Baloo 2" panose="020B0604020202020204" charset="0"/>
                            </a:rPr>
                            <m:t>𝑘</m:t>
                          </m:r>
                        </m:sub>
                        <m:sup>
                          <m:r>
                            <a:rPr lang="vi-VN" sz="3600" b="0" i="1" smtClean="0">
                              <a:latin typeface="Cambria Math" panose="02040503050406030204" pitchFamily="18" charset="0"/>
                              <a:ea typeface="Cambria Math" panose="02040503050406030204" pitchFamily="18" charset="0"/>
                              <a:cs typeface="Baloo 2" panose="020B0604020202020204" charset="0"/>
                            </a:rPr>
                            <m:t>𝑇</m:t>
                          </m:r>
                        </m:sup>
                      </m:sSubSup>
                    </m:oMath>
                  </m:oMathPara>
                </a14:m>
                <a:endParaRPr lang="vi-VN" sz="1800" dirty="0"/>
              </a:p>
              <a:p>
                <a:endParaRPr lang="vi-VN" sz="1800" dirty="0"/>
              </a:p>
            </p:txBody>
          </p:sp>
        </mc:Choice>
        <mc:Fallback xmlns="">
          <p:sp>
            <p:nvSpPr>
              <p:cNvPr id="8" name="Hộp Văn bản 7">
                <a:extLst>
                  <a:ext uri="{FF2B5EF4-FFF2-40B4-BE49-F238E27FC236}">
                    <a16:creationId xmlns:a16="http://schemas.microsoft.com/office/drawing/2014/main" id="{D69B0F2B-948E-B6CE-34EC-EBD98379E28E}"/>
                  </a:ext>
                </a:extLst>
              </p:cNvPr>
              <p:cNvSpPr txBox="1">
                <a:spLocks noRot="1" noChangeAspect="1" noMove="1" noResize="1" noEditPoints="1" noAdjustHandles="1" noChangeArrowheads="1" noChangeShapeType="1" noTextEdit="1"/>
              </p:cNvSpPr>
              <p:nvPr/>
            </p:nvSpPr>
            <p:spPr>
              <a:xfrm>
                <a:off x="865663" y="2166806"/>
                <a:ext cx="2898425" cy="1499641"/>
              </a:xfrm>
              <a:prstGeom prst="rect">
                <a:avLst/>
              </a:prstGeom>
              <a:blipFill>
                <a:blip r:embed="rId2"/>
                <a:stretch>
                  <a:fillRect/>
                </a:stretch>
              </a:blipFill>
            </p:spPr>
            <p:txBody>
              <a:bodyPr/>
              <a:lstStyle/>
              <a:p>
                <a:r>
                  <a:rPr lang="vi-VN">
                    <a:noFill/>
                  </a:rPr>
                  <a:t> </a:t>
                </a:r>
              </a:p>
            </p:txBody>
          </p:sp>
        </mc:Fallback>
      </mc:AlternateContent>
      <p:pic>
        <p:nvPicPr>
          <p:cNvPr id="9" name="Hình ảnh 8">
            <a:extLst>
              <a:ext uri="{FF2B5EF4-FFF2-40B4-BE49-F238E27FC236}">
                <a16:creationId xmlns:a16="http://schemas.microsoft.com/office/drawing/2014/main" id="{DC2DB8A6-4CAC-09D9-145C-D40BF9A11D83}"/>
              </a:ext>
            </a:extLst>
          </p:cNvPr>
          <p:cNvPicPr>
            <a:picLocks noChangeAspect="1"/>
          </p:cNvPicPr>
          <p:nvPr/>
        </p:nvPicPr>
        <p:blipFill>
          <a:blip r:embed="rId3"/>
          <a:stretch>
            <a:fillRect/>
          </a:stretch>
        </p:blipFill>
        <p:spPr>
          <a:xfrm>
            <a:off x="4571999" y="1311890"/>
            <a:ext cx="1529765" cy="1529765"/>
          </a:xfrm>
          <a:prstGeom prst="rect">
            <a:avLst/>
          </a:prstGeom>
        </p:spPr>
      </p:pic>
      <p:pic>
        <p:nvPicPr>
          <p:cNvPr id="11" name="Hình ảnh 10">
            <a:extLst>
              <a:ext uri="{FF2B5EF4-FFF2-40B4-BE49-F238E27FC236}">
                <a16:creationId xmlns:a16="http://schemas.microsoft.com/office/drawing/2014/main" id="{D84B5101-DE4D-6549-11A3-93AAFA508A63}"/>
              </a:ext>
            </a:extLst>
          </p:cNvPr>
          <p:cNvPicPr>
            <a:picLocks noChangeAspect="1"/>
          </p:cNvPicPr>
          <p:nvPr/>
        </p:nvPicPr>
        <p:blipFill>
          <a:blip r:embed="rId3"/>
          <a:stretch>
            <a:fillRect/>
          </a:stretch>
        </p:blipFill>
        <p:spPr>
          <a:xfrm>
            <a:off x="6731075" y="2050554"/>
            <a:ext cx="1529765" cy="1529765"/>
          </a:xfrm>
          <a:prstGeom prst="rect">
            <a:avLst/>
          </a:prstGeom>
        </p:spPr>
      </p:pic>
      <p:pic>
        <p:nvPicPr>
          <p:cNvPr id="12" name="Hình ảnh 11">
            <a:extLst>
              <a:ext uri="{FF2B5EF4-FFF2-40B4-BE49-F238E27FC236}">
                <a16:creationId xmlns:a16="http://schemas.microsoft.com/office/drawing/2014/main" id="{20C72D8D-A81E-17D2-6BE2-F6E85643C87E}"/>
              </a:ext>
            </a:extLst>
          </p:cNvPr>
          <p:cNvPicPr>
            <a:picLocks noChangeAspect="1"/>
          </p:cNvPicPr>
          <p:nvPr/>
        </p:nvPicPr>
        <p:blipFill>
          <a:blip r:embed="rId3"/>
          <a:stretch>
            <a:fillRect/>
          </a:stretch>
        </p:blipFill>
        <p:spPr>
          <a:xfrm>
            <a:off x="4571999" y="3034384"/>
            <a:ext cx="1529765" cy="1529765"/>
          </a:xfrm>
          <a:prstGeom prst="rect">
            <a:avLst/>
          </a:prstGeom>
        </p:spPr>
      </p:pic>
      <p:sp>
        <p:nvSpPr>
          <p:cNvPr id="13" name="Hình chữ nhật 12">
            <a:extLst>
              <a:ext uri="{FF2B5EF4-FFF2-40B4-BE49-F238E27FC236}">
                <a16:creationId xmlns:a16="http://schemas.microsoft.com/office/drawing/2014/main" id="{0641E720-B6C1-9342-69BD-5FDBF3C86D2A}"/>
              </a:ext>
            </a:extLst>
          </p:cNvPr>
          <p:cNvSpPr/>
          <p:nvPr/>
        </p:nvSpPr>
        <p:spPr>
          <a:xfrm>
            <a:off x="4850970" y="1634759"/>
            <a:ext cx="185979" cy="18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Hình chữ nhật 13">
            <a:extLst>
              <a:ext uri="{FF2B5EF4-FFF2-40B4-BE49-F238E27FC236}">
                <a16:creationId xmlns:a16="http://schemas.microsoft.com/office/drawing/2014/main" id="{3556C812-6266-D4A1-49CF-074B97363C8C}"/>
              </a:ext>
            </a:extLst>
          </p:cNvPr>
          <p:cNvSpPr/>
          <p:nvPr/>
        </p:nvSpPr>
        <p:spPr>
          <a:xfrm>
            <a:off x="4850970" y="1986739"/>
            <a:ext cx="185979" cy="18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ình chữ nhật 14">
            <a:extLst>
              <a:ext uri="{FF2B5EF4-FFF2-40B4-BE49-F238E27FC236}">
                <a16:creationId xmlns:a16="http://schemas.microsoft.com/office/drawing/2014/main" id="{D776C234-663B-4C34-72DA-41BBC649B005}"/>
              </a:ext>
            </a:extLst>
          </p:cNvPr>
          <p:cNvSpPr/>
          <p:nvPr/>
        </p:nvSpPr>
        <p:spPr>
          <a:xfrm>
            <a:off x="5243891" y="1634759"/>
            <a:ext cx="185979" cy="18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Hình chữ nhật 15">
            <a:extLst>
              <a:ext uri="{FF2B5EF4-FFF2-40B4-BE49-F238E27FC236}">
                <a16:creationId xmlns:a16="http://schemas.microsoft.com/office/drawing/2014/main" id="{BD81E2B3-1315-3B0F-1A88-4A2CEF2AFAC1}"/>
              </a:ext>
            </a:extLst>
          </p:cNvPr>
          <p:cNvSpPr/>
          <p:nvPr/>
        </p:nvSpPr>
        <p:spPr>
          <a:xfrm>
            <a:off x="5258615" y="1986739"/>
            <a:ext cx="185979" cy="18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Hình chữ nhật 16">
            <a:extLst>
              <a:ext uri="{FF2B5EF4-FFF2-40B4-BE49-F238E27FC236}">
                <a16:creationId xmlns:a16="http://schemas.microsoft.com/office/drawing/2014/main" id="{4F9C38F6-1835-2709-E9ED-76666DD02D8F}"/>
              </a:ext>
            </a:extLst>
          </p:cNvPr>
          <p:cNvSpPr/>
          <p:nvPr/>
        </p:nvSpPr>
        <p:spPr>
          <a:xfrm>
            <a:off x="4883226" y="3370474"/>
            <a:ext cx="185979" cy="18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Hình chữ nhật 17">
            <a:extLst>
              <a:ext uri="{FF2B5EF4-FFF2-40B4-BE49-F238E27FC236}">
                <a16:creationId xmlns:a16="http://schemas.microsoft.com/office/drawing/2014/main" id="{B328FB9D-ECFA-3409-8A9B-E8948018B247}"/>
              </a:ext>
            </a:extLst>
          </p:cNvPr>
          <p:cNvSpPr/>
          <p:nvPr/>
        </p:nvSpPr>
        <p:spPr>
          <a:xfrm>
            <a:off x="4883226" y="3686442"/>
            <a:ext cx="185979" cy="18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Hình chữ nhật 18">
            <a:extLst>
              <a:ext uri="{FF2B5EF4-FFF2-40B4-BE49-F238E27FC236}">
                <a16:creationId xmlns:a16="http://schemas.microsoft.com/office/drawing/2014/main" id="{5A830E05-9474-ED74-E398-12DFF1BD6F29}"/>
              </a:ext>
            </a:extLst>
          </p:cNvPr>
          <p:cNvSpPr/>
          <p:nvPr/>
        </p:nvSpPr>
        <p:spPr>
          <a:xfrm>
            <a:off x="4883227" y="4024020"/>
            <a:ext cx="185979" cy="18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Hình chữ nhật 19">
            <a:extLst>
              <a:ext uri="{FF2B5EF4-FFF2-40B4-BE49-F238E27FC236}">
                <a16:creationId xmlns:a16="http://schemas.microsoft.com/office/drawing/2014/main" id="{0673FC7D-9D58-094C-770C-DADEA77BD687}"/>
              </a:ext>
            </a:extLst>
          </p:cNvPr>
          <p:cNvSpPr/>
          <p:nvPr/>
        </p:nvSpPr>
        <p:spPr>
          <a:xfrm>
            <a:off x="5243887" y="3370474"/>
            <a:ext cx="185979" cy="18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Hình chữ nhật 20">
            <a:extLst>
              <a:ext uri="{FF2B5EF4-FFF2-40B4-BE49-F238E27FC236}">
                <a16:creationId xmlns:a16="http://schemas.microsoft.com/office/drawing/2014/main" id="{8968EF7D-AC2D-18CB-B718-C56DF88AB93D}"/>
              </a:ext>
            </a:extLst>
          </p:cNvPr>
          <p:cNvSpPr/>
          <p:nvPr/>
        </p:nvSpPr>
        <p:spPr>
          <a:xfrm>
            <a:off x="5243889" y="3686442"/>
            <a:ext cx="185979" cy="18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Hình chữ nhật 21">
            <a:extLst>
              <a:ext uri="{FF2B5EF4-FFF2-40B4-BE49-F238E27FC236}">
                <a16:creationId xmlns:a16="http://schemas.microsoft.com/office/drawing/2014/main" id="{E755DEED-FB57-4B72-D6A3-AA233B6B1968}"/>
              </a:ext>
            </a:extLst>
          </p:cNvPr>
          <p:cNvSpPr/>
          <p:nvPr/>
        </p:nvSpPr>
        <p:spPr>
          <a:xfrm>
            <a:off x="5243888" y="4024020"/>
            <a:ext cx="185979" cy="18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Hình chữ nhật 22">
            <a:extLst>
              <a:ext uri="{FF2B5EF4-FFF2-40B4-BE49-F238E27FC236}">
                <a16:creationId xmlns:a16="http://schemas.microsoft.com/office/drawing/2014/main" id="{E39C4080-FD80-FC62-CE62-C63B1113F9B3}"/>
              </a:ext>
            </a:extLst>
          </p:cNvPr>
          <p:cNvSpPr/>
          <p:nvPr/>
        </p:nvSpPr>
        <p:spPr>
          <a:xfrm>
            <a:off x="5627592" y="1634759"/>
            <a:ext cx="185979" cy="18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4" name="Hình chữ nhật 23">
            <a:extLst>
              <a:ext uri="{FF2B5EF4-FFF2-40B4-BE49-F238E27FC236}">
                <a16:creationId xmlns:a16="http://schemas.microsoft.com/office/drawing/2014/main" id="{FDE1BF9A-AC56-E8CF-3A92-95743C35A049}"/>
              </a:ext>
            </a:extLst>
          </p:cNvPr>
          <p:cNvSpPr/>
          <p:nvPr/>
        </p:nvSpPr>
        <p:spPr>
          <a:xfrm>
            <a:off x="5624455" y="1981642"/>
            <a:ext cx="185979" cy="18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Hình chữ nhật 24">
            <a:extLst>
              <a:ext uri="{FF2B5EF4-FFF2-40B4-BE49-F238E27FC236}">
                <a16:creationId xmlns:a16="http://schemas.microsoft.com/office/drawing/2014/main" id="{C403CC65-C9E0-327C-E717-077EE739FB91}"/>
              </a:ext>
            </a:extLst>
          </p:cNvPr>
          <p:cNvSpPr/>
          <p:nvPr/>
        </p:nvSpPr>
        <p:spPr>
          <a:xfrm>
            <a:off x="7033648" y="2391684"/>
            <a:ext cx="185979" cy="18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Hình chữ nhật 25">
            <a:extLst>
              <a:ext uri="{FF2B5EF4-FFF2-40B4-BE49-F238E27FC236}">
                <a16:creationId xmlns:a16="http://schemas.microsoft.com/office/drawing/2014/main" id="{929B39E4-8580-888E-AE29-912D46675AEC}"/>
              </a:ext>
            </a:extLst>
          </p:cNvPr>
          <p:cNvSpPr/>
          <p:nvPr/>
        </p:nvSpPr>
        <p:spPr>
          <a:xfrm>
            <a:off x="7033648" y="2721526"/>
            <a:ext cx="185979" cy="18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Hình chữ nhật 26">
            <a:extLst>
              <a:ext uri="{FF2B5EF4-FFF2-40B4-BE49-F238E27FC236}">
                <a16:creationId xmlns:a16="http://schemas.microsoft.com/office/drawing/2014/main" id="{7B37ECA1-2ADA-EAEA-5511-D44B247016C9}"/>
              </a:ext>
            </a:extLst>
          </p:cNvPr>
          <p:cNvSpPr/>
          <p:nvPr/>
        </p:nvSpPr>
        <p:spPr>
          <a:xfrm>
            <a:off x="7402967" y="2391684"/>
            <a:ext cx="185979" cy="18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ình chữ nhật 27">
            <a:extLst>
              <a:ext uri="{FF2B5EF4-FFF2-40B4-BE49-F238E27FC236}">
                <a16:creationId xmlns:a16="http://schemas.microsoft.com/office/drawing/2014/main" id="{8717B8B8-BD2D-B34A-1CDF-C993B74435D6}"/>
              </a:ext>
            </a:extLst>
          </p:cNvPr>
          <p:cNvSpPr/>
          <p:nvPr/>
        </p:nvSpPr>
        <p:spPr>
          <a:xfrm>
            <a:off x="7397344" y="2721526"/>
            <a:ext cx="185979" cy="18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mc:AlternateContent xmlns:mc="http://schemas.openxmlformats.org/markup-compatibility/2006" xmlns:a14="http://schemas.microsoft.com/office/drawing/2010/main">
        <mc:Choice Requires="a14">
          <p:sp>
            <p:nvSpPr>
              <p:cNvPr id="29" name="Google Shape;694;p49">
                <a:extLst>
                  <a:ext uri="{FF2B5EF4-FFF2-40B4-BE49-F238E27FC236}">
                    <a16:creationId xmlns:a16="http://schemas.microsoft.com/office/drawing/2014/main" id="{5A64C66F-26F6-8FD7-A0B0-CED3D3570BE2}"/>
                  </a:ext>
                </a:extLst>
              </p:cNvPr>
              <p:cNvSpPr txBox="1"/>
              <p:nvPr/>
            </p:nvSpPr>
            <p:spPr>
              <a:xfrm>
                <a:off x="7269870" y="1692329"/>
                <a:ext cx="440925" cy="812523"/>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14:m>
                  <m:oMath xmlns:m="http://schemas.openxmlformats.org/officeDocument/2006/math">
                    <m:r>
                      <a:rPr lang="en-US" sz="3500" b="1" i="0" smtClean="0">
                        <a:latin typeface="Cambria Math" panose="02040503050406030204" pitchFamily="18" charset="0"/>
                        <a:cs typeface="Baloo 2" panose="020B0604020202020204" charset="0"/>
                      </a:rPr>
                      <m:t>𝚺</m:t>
                    </m:r>
                  </m:oMath>
                </a14:m>
                <a:r>
                  <a:rPr lang="en-US" sz="4000" b="1" dirty="0">
                    <a:solidFill>
                      <a:schemeClr val="dk1"/>
                    </a:solidFill>
                    <a:latin typeface="Baloo 2"/>
                    <a:ea typeface="Baloo 2"/>
                    <a:cs typeface="Baloo 2"/>
                    <a:sym typeface="Baloo 2"/>
                  </a:rPr>
                  <a:t> </a:t>
                </a:r>
                <a:endParaRPr sz="4000" b="1" dirty="0">
                  <a:solidFill>
                    <a:schemeClr val="dk1"/>
                  </a:solidFill>
                  <a:latin typeface="Baloo 2"/>
                  <a:ea typeface="Baloo 2"/>
                  <a:cs typeface="Baloo 2"/>
                  <a:sym typeface="Baloo 2"/>
                </a:endParaRPr>
              </a:p>
            </p:txBody>
          </p:sp>
        </mc:Choice>
        <mc:Fallback xmlns="">
          <p:sp>
            <p:nvSpPr>
              <p:cNvPr id="29" name="Google Shape;694;p49">
                <a:extLst>
                  <a:ext uri="{FF2B5EF4-FFF2-40B4-BE49-F238E27FC236}">
                    <a16:creationId xmlns:a16="http://schemas.microsoft.com/office/drawing/2014/main" id="{5A64C66F-26F6-8FD7-A0B0-CED3D3570BE2}"/>
                  </a:ext>
                </a:extLst>
              </p:cNvPr>
              <p:cNvSpPr txBox="1">
                <a:spLocks noRot="1" noChangeAspect="1" noMove="1" noResize="1" noEditPoints="1" noAdjustHandles="1" noChangeArrowheads="1" noChangeShapeType="1" noTextEdit="1"/>
              </p:cNvSpPr>
              <p:nvPr/>
            </p:nvSpPr>
            <p:spPr>
              <a:xfrm>
                <a:off x="7269870" y="1692329"/>
                <a:ext cx="440925" cy="812523"/>
              </a:xfrm>
              <a:prstGeom prst="rect">
                <a:avLst/>
              </a:prstGeom>
              <a:blipFill>
                <a:blip r:embed="rId4"/>
                <a:stretch>
                  <a:fillRect t="-5263" r="-72222" b="-27068"/>
                </a:stretch>
              </a:blipFill>
              <a:ln>
                <a:noFill/>
              </a:ln>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31" name="Google Shape;694;p49">
                <a:extLst>
                  <a:ext uri="{FF2B5EF4-FFF2-40B4-BE49-F238E27FC236}">
                    <a16:creationId xmlns:a16="http://schemas.microsoft.com/office/drawing/2014/main" id="{55ED28DF-6F33-D224-A7CC-7966F371EFE7}"/>
                  </a:ext>
                </a:extLst>
              </p:cNvPr>
              <p:cNvSpPr txBox="1"/>
              <p:nvPr/>
            </p:nvSpPr>
            <p:spPr>
              <a:xfrm>
                <a:off x="5159461" y="2637026"/>
                <a:ext cx="354831" cy="812523"/>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14:m>
                  <m:oMath xmlns:m="http://schemas.openxmlformats.org/officeDocument/2006/math">
                    <m:r>
                      <a:rPr lang="en-US" sz="3000" b="1" i="1" smtClean="0">
                        <a:solidFill>
                          <a:schemeClr val="dk1"/>
                        </a:solidFill>
                        <a:latin typeface="Cambria Math" panose="02040503050406030204" pitchFamily="18" charset="0"/>
                        <a:ea typeface="Baloo 2"/>
                        <a:cs typeface="Baloo 2"/>
                        <a:sym typeface="Baloo 2"/>
                      </a:rPr>
                      <m:t>𝑺</m:t>
                    </m:r>
                  </m:oMath>
                </a14:m>
                <a:r>
                  <a:rPr lang="en-US" sz="4000" b="1" dirty="0">
                    <a:solidFill>
                      <a:schemeClr val="dk1"/>
                    </a:solidFill>
                    <a:latin typeface="Baloo 2"/>
                    <a:ea typeface="Baloo 2"/>
                    <a:cs typeface="Baloo 2"/>
                    <a:sym typeface="Baloo 2"/>
                  </a:rPr>
                  <a:t> </a:t>
                </a:r>
                <a:endParaRPr sz="4000" b="1" dirty="0">
                  <a:solidFill>
                    <a:schemeClr val="dk1"/>
                  </a:solidFill>
                  <a:latin typeface="Baloo 2"/>
                  <a:ea typeface="Baloo 2"/>
                  <a:cs typeface="Baloo 2"/>
                  <a:sym typeface="Baloo 2"/>
                </a:endParaRPr>
              </a:p>
            </p:txBody>
          </p:sp>
        </mc:Choice>
        <mc:Fallback xmlns="">
          <p:sp>
            <p:nvSpPr>
              <p:cNvPr id="31" name="Google Shape;694;p49">
                <a:extLst>
                  <a:ext uri="{FF2B5EF4-FFF2-40B4-BE49-F238E27FC236}">
                    <a16:creationId xmlns:a16="http://schemas.microsoft.com/office/drawing/2014/main" id="{55ED28DF-6F33-D224-A7CC-7966F371EFE7}"/>
                  </a:ext>
                </a:extLst>
              </p:cNvPr>
              <p:cNvSpPr txBox="1">
                <a:spLocks noRot="1" noChangeAspect="1" noMove="1" noResize="1" noEditPoints="1" noAdjustHandles="1" noChangeArrowheads="1" noChangeShapeType="1" noTextEdit="1"/>
              </p:cNvSpPr>
              <p:nvPr/>
            </p:nvSpPr>
            <p:spPr>
              <a:xfrm>
                <a:off x="5159461" y="2637026"/>
                <a:ext cx="354831" cy="812523"/>
              </a:xfrm>
              <a:prstGeom prst="rect">
                <a:avLst/>
              </a:prstGeom>
              <a:blipFill>
                <a:blip r:embed="rId5"/>
                <a:stretch>
                  <a:fillRect t="-6015" r="-100000" b="-26316"/>
                </a:stretch>
              </a:blipFill>
              <a:ln>
                <a:noFill/>
              </a:ln>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32" name="Google Shape;694;p49">
                <a:extLst>
                  <a:ext uri="{FF2B5EF4-FFF2-40B4-BE49-F238E27FC236}">
                    <a16:creationId xmlns:a16="http://schemas.microsoft.com/office/drawing/2014/main" id="{50290FB3-19C3-4D8D-1B0E-3201F9BA4EA9}"/>
                  </a:ext>
                </a:extLst>
              </p:cNvPr>
              <p:cNvSpPr txBox="1"/>
              <p:nvPr/>
            </p:nvSpPr>
            <p:spPr>
              <a:xfrm>
                <a:off x="5138504" y="951827"/>
                <a:ext cx="354831" cy="812523"/>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14:m>
                  <m:oMath xmlns:m="http://schemas.openxmlformats.org/officeDocument/2006/math">
                    <m:r>
                      <a:rPr lang="en-US" sz="3000" b="1" i="1" smtClean="0">
                        <a:solidFill>
                          <a:schemeClr val="dk1"/>
                        </a:solidFill>
                        <a:latin typeface="Cambria Math" panose="02040503050406030204" pitchFamily="18" charset="0"/>
                        <a:ea typeface="Baloo 2"/>
                        <a:cs typeface="Baloo 2"/>
                        <a:sym typeface="Baloo 2"/>
                      </a:rPr>
                      <m:t>𝑼</m:t>
                    </m:r>
                  </m:oMath>
                </a14:m>
                <a:r>
                  <a:rPr lang="en-US" sz="4000" b="1" dirty="0">
                    <a:solidFill>
                      <a:schemeClr val="dk1"/>
                    </a:solidFill>
                    <a:latin typeface="Baloo 2"/>
                    <a:ea typeface="Baloo 2"/>
                    <a:cs typeface="Baloo 2"/>
                    <a:sym typeface="Baloo 2"/>
                  </a:rPr>
                  <a:t> </a:t>
                </a:r>
                <a:endParaRPr sz="4000" b="1" dirty="0">
                  <a:solidFill>
                    <a:schemeClr val="dk1"/>
                  </a:solidFill>
                  <a:latin typeface="Baloo 2"/>
                  <a:ea typeface="Baloo 2"/>
                  <a:cs typeface="Baloo 2"/>
                  <a:sym typeface="Baloo 2"/>
                </a:endParaRPr>
              </a:p>
            </p:txBody>
          </p:sp>
        </mc:Choice>
        <mc:Fallback xmlns="">
          <p:sp>
            <p:nvSpPr>
              <p:cNvPr id="32" name="Google Shape;694;p49">
                <a:extLst>
                  <a:ext uri="{FF2B5EF4-FFF2-40B4-BE49-F238E27FC236}">
                    <a16:creationId xmlns:a16="http://schemas.microsoft.com/office/drawing/2014/main" id="{50290FB3-19C3-4D8D-1B0E-3201F9BA4EA9}"/>
                  </a:ext>
                </a:extLst>
              </p:cNvPr>
              <p:cNvSpPr txBox="1">
                <a:spLocks noRot="1" noChangeAspect="1" noMove="1" noResize="1" noEditPoints="1" noAdjustHandles="1" noChangeArrowheads="1" noChangeShapeType="1" noTextEdit="1"/>
              </p:cNvSpPr>
              <p:nvPr/>
            </p:nvSpPr>
            <p:spPr>
              <a:xfrm>
                <a:off x="5138504" y="951827"/>
                <a:ext cx="354831" cy="812523"/>
              </a:xfrm>
              <a:prstGeom prst="rect">
                <a:avLst/>
              </a:prstGeom>
              <a:blipFill>
                <a:blip r:embed="rId6"/>
                <a:stretch>
                  <a:fillRect t="-5263" r="-118966" b="-27068"/>
                </a:stretch>
              </a:blipFill>
              <a:ln>
                <a:noFill/>
              </a:ln>
            </p:spPr>
            <p:txBody>
              <a:bodyPr/>
              <a:lstStyle/>
              <a:p>
                <a:r>
                  <a:rPr lang="vi-VN">
                    <a:noFill/>
                  </a:rPr>
                  <a:t> </a:t>
                </a:r>
              </a:p>
            </p:txBody>
          </p:sp>
        </mc:Fallback>
      </mc:AlternateContent>
    </p:spTree>
    <p:extLst>
      <p:ext uri="{BB962C8B-B14F-4D97-AF65-F5344CB8AC3E}">
        <p14:creationId xmlns:p14="http://schemas.microsoft.com/office/powerpoint/2010/main" val="2785744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FDAE83A-5F31-D391-7DDB-B1931348B827}"/>
              </a:ext>
            </a:extLst>
          </p:cNvPr>
          <p:cNvSpPr>
            <a:spLocks noGrp="1"/>
          </p:cNvSpPr>
          <p:nvPr>
            <p:ph type="title"/>
          </p:nvPr>
        </p:nvSpPr>
        <p:spPr/>
        <p:txBody>
          <a:bodyPr/>
          <a:lstStyle/>
          <a:p>
            <a:r>
              <a:rPr lang="en-US" dirty="0" err="1"/>
              <a:t>Truy</a:t>
            </a:r>
            <a:r>
              <a:rPr lang="en-US" dirty="0"/>
              <a:t> </a:t>
            </a:r>
            <a:r>
              <a:rPr lang="en-US" dirty="0" err="1"/>
              <a:t>xuất</a:t>
            </a:r>
            <a:r>
              <a:rPr lang="en-US" dirty="0"/>
              <a:t> chỉ </a:t>
            </a:r>
            <a:r>
              <a:rPr lang="en-US" dirty="0" err="1"/>
              <a:t>mục</a:t>
            </a:r>
            <a:endParaRPr lang="vi-VN" dirty="0"/>
          </a:p>
        </p:txBody>
      </p:sp>
      <p:sp>
        <p:nvSpPr>
          <p:cNvPr id="3" name="Tiêu đề 2">
            <a:extLst>
              <a:ext uri="{FF2B5EF4-FFF2-40B4-BE49-F238E27FC236}">
                <a16:creationId xmlns:a16="http://schemas.microsoft.com/office/drawing/2014/main" id="{560593C7-3521-4954-B849-189543051B7A}"/>
              </a:ext>
            </a:extLst>
          </p:cNvPr>
          <p:cNvSpPr>
            <a:spLocks noGrp="1"/>
          </p:cNvSpPr>
          <p:nvPr>
            <p:ph type="title" idx="2"/>
          </p:nvPr>
        </p:nvSpPr>
        <p:spPr>
          <a:xfrm>
            <a:off x="548922" y="2850041"/>
            <a:ext cx="2405400" cy="527700"/>
          </a:xfrm>
        </p:spPr>
        <p:txBody>
          <a:bodyPr/>
          <a:lstStyle/>
          <a:p>
            <a:r>
              <a:rPr lang="en-US" dirty="0" err="1"/>
              <a:t>Bước</a:t>
            </a:r>
            <a:r>
              <a:rPr lang="en-US" dirty="0"/>
              <a:t> 1</a:t>
            </a:r>
            <a:endParaRPr lang="vi-VN" dirty="0"/>
          </a:p>
        </p:txBody>
      </p:sp>
      <p:sp>
        <p:nvSpPr>
          <p:cNvPr id="5" name="Tiêu đề 4">
            <a:extLst>
              <a:ext uri="{FF2B5EF4-FFF2-40B4-BE49-F238E27FC236}">
                <a16:creationId xmlns:a16="http://schemas.microsoft.com/office/drawing/2014/main" id="{CFC35B2C-C3A9-E9AE-0A9A-028EFA34AAD7}"/>
              </a:ext>
            </a:extLst>
          </p:cNvPr>
          <p:cNvSpPr>
            <a:spLocks noGrp="1"/>
          </p:cNvSpPr>
          <p:nvPr>
            <p:ph type="title" idx="3"/>
          </p:nvPr>
        </p:nvSpPr>
        <p:spPr>
          <a:xfrm>
            <a:off x="3120013" y="2845071"/>
            <a:ext cx="2405400" cy="527700"/>
          </a:xfrm>
        </p:spPr>
        <p:txBody>
          <a:bodyPr/>
          <a:lstStyle/>
          <a:p>
            <a:r>
              <a:rPr lang="en-US" dirty="0" err="1"/>
              <a:t>Bước</a:t>
            </a:r>
            <a:r>
              <a:rPr lang="en-US" dirty="0"/>
              <a:t> 2</a:t>
            </a:r>
            <a:endParaRPr lang="vi-VN" dirty="0"/>
          </a:p>
        </p:txBody>
      </p:sp>
      <p:sp>
        <p:nvSpPr>
          <p:cNvPr id="7" name="Tiêu đề 6">
            <a:extLst>
              <a:ext uri="{FF2B5EF4-FFF2-40B4-BE49-F238E27FC236}">
                <a16:creationId xmlns:a16="http://schemas.microsoft.com/office/drawing/2014/main" id="{5724DEC1-B928-C52E-F868-AE5B35FA68A9}"/>
              </a:ext>
            </a:extLst>
          </p:cNvPr>
          <p:cNvSpPr>
            <a:spLocks noGrp="1"/>
          </p:cNvSpPr>
          <p:nvPr>
            <p:ph type="title" idx="5"/>
          </p:nvPr>
        </p:nvSpPr>
        <p:spPr>
          <a:xfrm>
            <a:off x="5722312" y="2787719"/>
            <a:ext cx="2405400" cy="527700"/>
          </a:xfrm>
        </p:spPr>
        <p:txBody>
          <a:bodyPr/>
          <a:lstStyle/>
          <a:p>
            <a:r>
              <a:rPr lang="en-US" dirty="0" err="1"/>
              <a:t>Bước</a:t>
            </a:r>
            <a:r>
              <a:rPr lang="en-US" dirty="0"/>
              <a:t> 3</a:t>
            </a:r>
            <a:endParaRPr lang="vi-VN" dirty="0"/>
          </a:p>
        </p:txBody>
      </p:sp>
      <p:pic>
        <p:nvPicPr>
          <p:cNvPr id="1026" name="Picture 2">
            <a:extLst>
              <a:ext uri="{FF2B5EF4-FFF2-40B4-BE49-F238E27FC236}">
                <a16:creationId xmlns:a16="http://schemas.microsoft.com/office/drawing/2014/main" id="{B017A5DD-1368-D070-EF08-CDB7DF67B1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5751" y="1760008"/>
            <a:ext cx="811742" cy="8117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7B5D999-638E-61A8-0393-7549CEAA04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6841" y="1889879"/>
            <a:ext cx="811742" cy="81174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6463C5A-2DE1-6081-7466-C24076648E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7931" y="1832527"/>
            <a:ext cx="739223" cy="739223"/>
          </a:xfrm>
          <a:prstGeom prst="rect">
            <a:avLst/>
          </a:prstGeom>
          <a:noFill/>
          <a:extLst>
            <a:ext uri="{909E8E84-426E-40DD-AFC4-6F175D3DCCD1}">
              <a14:hiddenFill xmlns:a14="http://schemas.microsoft.com/office/drawing/2010/main">
                <a:solidFill>
                  <a:srgbClr val="FFFFFF"/>
                </a:solidFill>
              </a14:hiddenFill>
            </a:ext>
          </a:extLst>
        </p:spPr>
      </p:pic>
      <p:sp>
        <p:nvSpPr>
          <p:cNvPr id="15" name="Hộp Văn bản 14">
            <a:extLst>
              <a:ext uri="{FF2B5EF4-FFF2-40B4-BE49-F238E27FC236}">
                <a16:creationId xmlns:a16="http://schemas.microsoft.com/office/drawing/2014/main" id="{52E52E45-D4C5-C9D7-EED6-328EFB599D05}"/>
              </a:ext>
            </a:extLst>
          </p:cNvPr>
          <p:cNvSpPr txBox="1"/>
          <p:nvPr/>
        </p:nvSpPr>
        <p:spPr>
          <a:xfrm>
            <a:off x="3315323" y="3615502"/>
            <a:ext cx="2014779" cy="738664"/>
          </a:xfrm>
          <a:prstGeom prst="rect">
            <a:avLst/>
          </a:prstGeom>
          <a:noFill/>
        </p:spPr>
        <p:txBody>
          <a:bodyPr wrap="square" rtlCol="0">
            <a:spAutoFit/>
          </a:bodyPr>
          <a:lstStyle/>
          <a:p>
            <a:pPr algn="ctr"/>
            <a:r>
              <a:rPr lang="en-US" dirty="0" err="1">
                <a:latin typeface="Baloo 2" panose="020B0604020202020204" charset="0"/>
                <a:cs typeface="Baloo 2" panose="020B0604020202020204" charset="0"/>
              </a:rPr>
              <a:t>Chuyển</a:t>
            </a:r>
            <a:r>
              <a:rPr lang="en-US" dirty="0">
                <a:latin typeface="Baloo 2" panose="020B0604020202020204" charset="0"/>
                <a:cs typeface="Baloo 2" panose="020B0604020202020204" charset="0"/>
              </a:rPr>
              <a:t> câu </a:t>
            </a:r>
            <a:r>
              <a:rPr lang="en-US" dirty="0" err="1">
                <a:latin typeface="Baloo 2" panose="020B0604020202020204" charset="0"/>
                <a:cs typeface="Baloo 2" panose="020B0604020202020204" charset="0"/>
              </a:rPr>
              <a:t>truy</a:t>
            </a:r>
            <a:r>
              <a:rPr lang="en-US" dirty="0">
                <a:latin typeface="Baloo 2" panose="020B0604020202020204" charset="0"/>
                <a:cs typeface="Baloo 2" panose="020B0604020202020204" charset="0"/>
              </a:rPr>
              <a:t> </a:t>
            </a:r>
            <a:r>
              <a:rPr lang="en-US" dirty="0" err="1">
                <a:latin typeface="Baloo 2" panose="020B0604020202020204" charset="0"/>
                <a:cs typeface="Baloo 2" panose="020B0604020202020204" charset="0"/>
              </a:rPr>
              <a:t>vấn</a:t>
            </a:r>
            <a:r>
              <a:rPr lang="en-US" dirty="0">
                <a:latin typeface="Baloo 2" panose="020B0604020202020204" charset="0"/>
                <a:cs typeface="Baloo 2" panose="020B0604020202020204" charset="0"/>
              </a:rPr>
              <a:t> </a:t>
            </a:r>
            <a:r>
              <a:rPr lang="en-US" dirty="0" err="1">
                <a:latin typeface="Baloo 2" panose="020B0604020202020204" charset="0"/>
                <a:cs typeface="Baloo 2" panose="020B0604020202020204" charset="0"/>
              </a:rPr>
              <a:t>về</a:t>
            </a:r>
            <a:r>
              <a:rPr lang="en-US" dirty="0">
                <a:latin typeface="Baloo 2" panose="020B0604020202020204" charset="0"/>
                <a:cs typeface="Baloo 2" panose="020B0604020202020204" charset="0"/>
              </a:rPr>
              <a:t> </a:t>
            </a:r>
            <a:r>
              <a:rPr lang="en-US" dirty="0" err="1">
                <a:latin typeface="Baloo 2" panose="020B0604020202020204" charset="0"/>
                <a:cs typeface="Baloo 2" panose="020B0604020202020204" charset="0"/>
              </a:rPr>
              <a:t>dạng</a:t>
            </a:r>
            <a:r>
              <a:rPr lang="en-US" dirty="0">
                <a:latin typeface="Baloo 2" panose="020B0604020202020204" charset="0"/>
                <a:cs typeface="Baloo 2" panose="020B0604020202020204" charset="0"/>
              </a:rPr>
              <a:t> vector với </a:t>
            </a:r>
            <a:r>
              <a:rPr lang="en-US" dirty="0" err="1">
                <a:latin typeface="Baloo 2" panose="020B0604020202020204" charset="0"/>
                <a:cs typeface="Baloo 2" panose="020B0604020202020204" charset="0"/>
              </a:rPr>
              <a:t>số</a:t>
            </a:r>
            <a:r>
              <a:rPr lang="en-US" dirty="0">
                <a:latin typeface="Baloo 2" panose="020B0604020202020204" charset="0"/>
                <a:cs typeface="Baloo 2" panose="020B0604020202020204" charset="0"/>
              </a:rPr>
              <a:t> </a:t>
            </a:r>
            <a:r>
              <a:rPr lang="en-US" dirty="0" err="1">
                <a:latin typeface="Baloo 2" panose="020B0604020202020204" charset="0"/>
                <a:cs typeface="Baloo 2" panose="020B0604020202020204" charset="0"/>
              </a:rPr>
              <a:t>chiều</a:t>
            </a:r>
            <a:r>
              <a:rPr lang="en-US" dirty="0">
                <a:latin typeface="Baloo 2" panose="020B0604020202020204" charset="0"/>
                <a:cs typeface="Baloo 2" panose="020B0604020202020204" charset="0"/>
              </a:rPr>
              <a:t> </a:t>
            </a:r>
            <a:r>
              <a:rPr lang="en-US" dirty="0" err="1">
                <a:latin typeface="Baloo 2" panose="020B0604020202020204" charset="0"/>
                <a:cs typeface="Baloo 2" panose="020B0604020202020204" charset="0"/>
              </a:rPr>
              <a:t>phù</a:t>
            </a:r>
            <a:r>
              <a:rPr lang="en-US" dirty="0">
                <a:latin typeface="Baloo 2" panose="020B0604020202020204" charset="0"/>
                <a:cs typeface="Baloo 2" panose="020B0604020202020204" charset="0"/>
              </a:rPr>
              <a:t> </a:t>
            </a:r>
            <a:r>
              <a:rPr lang="en-US" dirty="0" err="1">
                <a:latin typeface="Baloo 2" panose="020B0604020202020204" charset="0"/>
                <a:cs typeface="Baloo 2" panose="020B0604020202020204" charset="0"/>
              </a:rPr>
              <a:t>hợp</a:t>
            </a:r>
            <a:endParaRPr lang="vi-VN" dirty="0">
              <a:latin typeface="Baloo 2" panose="020B0604020202020204" charset="0"/>
              <a:cs typeface="Baloo 2" panose="020B0604020202020204" charset="0"/>
            </a:endParaRPr>
          </a:p>
        </p:txBody>
      </p:sp>
      <p:sp>
        <p:nvSpPr>
          <p:cNvPr id="16" name="Hộp Văn bản 15">
            <a:extLst>
              <a:ext uri="{FF2B5EF4-FFF2-40B4-BE49-F238E27FC236}">
                <a16:creationId xmlns:a16="http://schemas.microsoft.com/office/drawing/2014/main" id="{FC458A72-280A-9E4C-DBD8-7FCEB33E21FF}"/>
              </a:ext>
            </a:extLst>
          </p:cNvPr>
          <p:cNvSpPr txBox="1"/>
          <p:nvPr/>
        </p:nvSpPr>
        <p:spPr>
          <a:xfrm>
            <a:off x="744232" y="3744460"/>
            <a:ext cx="2014779" cy="307777"/>
          </a:xfrm>
          <a:prstGeom prst="rect">
            <a:avLst/>
          </a:prstGeom>
          <a:noFill/>
        </p:spPr>
        <p:txBody>
          <a:bodyPr wrap="square" rtlCol="0">
            <a:spAutoFit/>
          </a:bodyPr>
          <a:lstStyle/>
          <a:p>
            <a:pPr algn="ctr"/>
            <a:r>
              <a:rPr lang="en-US" dirty="0" err="1">
                <a:latin typeface="Baloo 2" panose="020B0604020202020204" charset="0"/>
                <a:cs typeface="Baloo 2" panose="020B0604020202020204" charset="0"/>
              </a:rPr>
              <a:t>Xử</a:t>
            </a:r>
            <a:r>
              <a:rPr lang="en-US" dirty="0">
                <a:latin typeface="Baloo 2" panose="020B0604020202020204" charset="0"/>
                <a:cs typeface="Baloo 2" panose="020B0604020202020204" charset="0"/>
              </a:rPr>
              <a:t> </a:t>
            </a:r>
            <a:r>
              <a:rPr lang="en-US" dirty="0" err="1">
                <a:latin typeface="Baloo 2" panose="020B0604020202020204" charset="0"/>
                <a:cs typeface="Baloo 2" panose="020B0604020202020204" charset="0"/>
              </a:rPr>
              <a:t>lý</a:t>
            </a:r>
            <a:r>
              <a:rPr lang="en-US" dirty="0">
                <a:latin typeface="Baloo 2" panose="020B0604020202020204" charset="0"/>
                <a:cs typeface="Baloo 2" panose="020B0604020202020204" charset="0"/>
              </a:rPr>
              <a:t> câu </a:t>
            </a:r>
            <a:r>
              <a:rPr lang="en-US" dirty="0" err="1">
                <a:latin typeface="Baloo 2" panose="020B0604020202020204" charset="0"/>
                <a:cs typeface="Baloo 2" panose="020B0604020202020204" charset="0"/>
              </a:rPr>
              <a:t>truy</a:t>
            </a:r>
            <a:r>
              <a:rPr lang="en-US" dirty="0">
                <a:latin typeface="Baloo 2" panose="020B0604020202020204" charset="0"/>
                <a:cs typeface="Baloo 2" panose="020B0604020202020204" charset="0"/>
              </a:rPr>
              <a:t> </a:t>
            </a:r>
            <a:r>
              <a:rPr lang="en-US" dirty="0" err="1">
                <a:latin typeface="Baloo 2" panose="020B0604020202020204" charset="0"/>
                <a:cs typeface="Baloo 2" panose="020B0604020202020204" charset="0"/>
              </a:rPr>
              <a:t>vấn</a:t>
            </a:r>
            <a:endParaRPr lang="vi-VN" dirty="0">
              <a:latin typeface="Baloo 2" panose="020B0604020202020204" charset="0"/>
              <a:cs typeface="Baloo 2" panose="020B0604020202020204" charset="0"/>
            </a:endParaRPr>
          </a:p>
        </p:txBody>
      </p:sp>
      <p:sp>
        <p:nvSpPr>
          <p:cNvPr id="17" name="Hộp Văn bản 16">
            <a:extLst>
              <a:ext uri="{FF2B5EF4-FFF2-40B4-BE49-F238E27FC236}">
                <a16:creationId xmlns:a16="http://schemas.microsoft.com/office/drawing/2014/main" id="{8DEB9177-4C18-19C6-58FB-77917146E598}"/>
              </a:ext>
            </a:extLst>
          </p:cNvPr>
          <p:cNvSpPr txBox="1"/>
          <p:nvPr/>
        </p:nvSpPr>
        <p:spPr>
          <a:xfrm>
            <a:off x="6060376" y="3450428"/>
            <a:ext cx="2014779" cy="954107"/>
          </a:xfrm>
          <a:prstGeom prst="rect">
            <a:avLst/>
          </a:prstGeom>
          <a:noFill/>
        </p:spPr>
        <p:txBody>
          <a:bodyPr wrap="square" rtlCol="0">
            <a:spAutoFit/>
          </a:bodyPr>
          <a:lstStyle/>
          <a:p>
            <a:pPr algn="ctr"/>
            <a:r>
              <a:rPr lang="en-US" dirty="0">
                <a:latin typeface="Baloo 2" panose="020B0604020202020204" charset="0"/>
                <a:cs typeface="Baloo 2" panose="020B0604020202020204" charset="0"/>
              </a:rPr>
              <a:t>Tính độ </a:t>
            </a:r>
            <a:r>
              <a:rPr lang="en-US" dirty="0" err="1">
                <a:latin typeface="Baloo 2" panose="020B0604020202020204" charset="0"/>
                <a:cs typeface="Baloo 2" panose="020B0604020202020204" charset="0"/>
              </a:rPr>
              <a:t>tương</a:t>
            </a:r>
            <a:r>
              <a:rPr lang="en-US" dirty="0">
                <a:latin typeface="Baloo 2" panose="020B0604020202020204" charset="0"/>
                <a:cs typeface="Baloo 2" panose="020B0604020202020204" charset="0"/>
              </a:rPr>
              <a:t> </a:t>
            </a:r>
            <a:r>
              <a:rPr lang="en-US" dirty="0" err="1">
                <a:latin typeface="Baloo 2" panose="020B0604020202020204" charset="0"/>
                <a:cs typeface="Baloo 2" panose="020B0604020202020204" charset="0"/>
              </a:rPr>
              <a:t>đồng</a:t>
            </a:r>
            <a:r>
              <a:rPr lang="en-US" dirty="0">
                <a:latin typeface="Baloo 2" panose="020B0604020202020204" charset="0"/>
                <a:cs typeface="Baloo 2" panose="020B0604020202020204" charset="0"/>
              </a:rPr>
              <a:t> </a:t>
            </a:r>
            <a:r>
              <a:rPr lang="en-US" dirty="0" err="1">
                <a:latin typeface="Baloo 2" panose="020B0604020202020204" charset="0"/>
                <a:cs typeface="Baloo 2" panose="020B0604020202020204" charset="0"/>
              </a:rPr>
              <a:t>theo</a:t>
            </a:r>
            <a:r>
              <a:rPr lang="en-US" dirty="0">
                <a:latin typeface="Baloo 2" panose="020B0604020202020204" charset="0"/>
                <a:cs typeface="Baloo 2" panose="020B0604020202020204" charset="0"/>
              </a:rPr>
              <a:t> cosine </a:t>
            </a:r>
            <a:r>
              <a:rPr lang="en-US" dirty="0" err="1">
                <a:latin typeface="Baloo 2" panose="020B0604020202020204" charset="0"/>
                <a:cs typeface="Baloo 2" panose="020B0604020202020204" charset="0"/>
              </a:rPr>
              <a:t>giữa</a:t>
            </a:r>
            <a:r>
              <a:rPr lang="en-US" dirty="0">
                <a:latin typeface="Baloo 2" panose="020B0604020202020204" charset="0"/>
                <a:cs typeface="Baloo 2" panose="020B0604020202020204" charset="0"/>
              </a:rPr>
              <a:t> câu </a:t>
            </a:r>
            <a:r>
              <a:rPr lang="en-US" dirty="0" err="1">
                <a:latin typeface="Baloo 2" panose="020B0604020202020204" charset="0"/>
                <a:cs typeface="Baloo 2" panose="020B0604020202020204" charset="0"/>
              </a:rPr>
              <a:t>truy</a:t>
            </a:r>
            <a:r>
              <a:rPr lang="en-US" dirty="0">
                <a:latin typeface="Baloo 2" panose="020B0604020202020204" charset="0"/>
                <a:cs typeface="Baloo 2" panose="020B0604020202020204" charset="0"/>
              </a:rPr>
              <a:t> </a:t>
            </a:r>
            <a:r>
              <a:rPr lang="en-US" dirty="0" err="1">
                <a:latin typeface="Baloo 2" panose="020B0604020202020204" charset="0"/>
                <a:cs typeface="Baloo 2" panose="020B0604020202020204" charset="0"/>
              </a:rPr>
              <a:t>vấn</a:t>
            </a:r>
            <a:r>
              <a:rPr lang="en-US" dirty="0">
                <a:latin typeface="Baloo 2" panose="020B0604020202020204" charset="0"/>
                <a:cs typeface="Baloo 2" panose="020B0604020202020204" charset="0"/>
              </a:rPr>
              <a:t> </a:t>
            </a:r>
            <a:r>
              <a:rPr lang="en-US" dirty="0" err="1">
                <a:latin typeface="Baloo 2" panose="020B0604020202020204" charset="0"/>
                <a:cs typeface="Baloo 2" panose="020B0604020202020204" charset="0"/>
              </a:rPr>
              <a:t>và</a:t>
            </a:r>
            <a:r>
              <a:rPr lang="en-US" dirty="0">
                <a:latin typeface="Baloo 2" panose="020B0604020202020204" charset="0"/>
                <a:cs typeface="Baloo 2" panose="020B0604020202020204" charset="0"/>
              </a:rPr>
              <a:t> </a:t>
            </a:r>
            <a:r>
              <a:rPr lang="en-US" dirty="0" err="1">
                <a:latin typeface="Baloo 2" panose="020B0604020202020204" charset="0"/>
                <a:cs typeface="Baloo 2" panose="020B0604020202020204" charset="0"/>
              </a:rPr>
              <a:t>các</a:t>
            </a:r>
            <a:r>
              <a:rPr lang="en-US" dirty="0">
                <a:latin typeface="Baloo 2" panose="020B0604020202020204" charset="0"/>
                <a:cs typeface="Baloo 2" panose="020B0604020202020204" charset="0"/>
              </a:rPr>
              <a:t> vector </a:t>
            </a:r>
            <a:r>
              <a:rPr lang="en-US" dirty="0" err="1">
                <a:latin typeface="Baloo 2" panose="020B0604020202020204" charset="0"/>
                <a:cs typeface="Baloo 2" panose="020B0604020202020204" charset="0"/>
              </a:rPr>
              <a:t>tài</a:t>
            </a:r>
            <a:r>
              <a:rPr lang="en-US" dirty="0">
                <a:latin typeface="Baloo 2" panose="020B0604020202020204" charset="0"/>
                <a:cs typeface="Baloo 2" panose="020B0604020202020204" charset="0"/>
              </a:rPr>
              <a:t> </a:t>
            </a:r>
            <a:r>
              <a:rPr lang="en-US" dirty="0" err="1">
                <a:latin typeface="Baloo 2" panose="020B0604020202020204" charset="0"/>
                <a:cs typeface="Baloo 2" panose="020B0604020202020204" charset="0"/>
              </a:rPr>
              <a:t>liệu</a:t>
            </a:r>
            <a:r>
              <a:rPr lang="en-US" dirty="0">
                <a:latin typeface="Baloo 2" panose="020B0604020202020204" charset="0"/>
                <a:cs typeface="Baloo 2" panose="020B0604020202020204" charset="0"/>
              </a:rPr>
              <a:t> </a:t>
            </a:r>
            <a:r>
              <a:rPr lang="en-US" dirty="0" err="1">
                <a:latin typeface="Baloo 2" panose="020B0604020202020204" charset="0"/>
                <a:cs typeface="Baloo 2" panose="020B0604020202020204" charset="0"/>
              </a:rPr>
              <a:t>trong</a:t>
            </a:r>
            <a:r>
              <a:rPr lang="en-US" dirty="0">
                <a:latin typeface="Baloo 2" panose="020B0604020202020204" charset="0"/>
                <a:cs typeface="Baloo 2" panose="020B0604020202020204" charset="0"/>
              </a:rPr>
              <a:t> ma </a:t>
            </a:r>
            <a:r>
              <a:rPr lang="en-US" dirty="0" err="1">
                <a:latin typeface="Baloo 2" panose="020B0604020202020204" charset="0"/>
                <a:cs typeface="Baloo 2" panose="020B0604020202020204" charset="0"/>
              </a:rPr>
              <a:t>trận</a:t>
            </a:r>
            <a:r>
              <a:rPr lang="en-US" dirty="0">
                <a:latin typeface="Baloo 2" panose="020B0604020202020204" charset="0"/>
                <a:cs typeface="Baloo 2" panose="020B0604020202020204" charset="0"/>
              </a:rPr>
              <a:t> </a:t>
            </a:r>
            <a:r>
              <a:rPr lang="en-US" i="1" dirty="0">
                <a:latin typeface="Baloo 2" panose="020B0604020202020204" charset="0"/>
                <a:cs typeface="Baloo 2" panose="020B0604020202020204" charset="0"/>
              </a:rPr>
              <a:t>D</a:t>
            </a:r>
            <a:endParaRPr lang="vi-VN" i="1" dirty="0">
              <a:latin typeface="Baloo 2" panose="020B0604020202020204" charset="0"/>
              <a:cs typeface="Baloo 2" panose="020B0604020202020204" charset="0"/>
            </a:endParaRPr>
          </a:p>
        </p:txBody>
      </p:sp>
    </p:spTree>
    <p:extLst>
      <p:ext uri="{BB962C8B-B14F-4D97-AF65-F5344CB8AC3E}">
        <p14:creationId xmlns:p14="http://schemas.microsoft.com/office/powerpoint/2010/main" val="41608624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par>
                                <p:cTn id="8" presetID="21" presetClass="entr" presetSubtype="1"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wheel(1)">
                                      <p:cBhvr>
                                        <p:cTn id="10" dur="2000"/>
                                        <p:tgtEl>
                                          <p:spTgt spid="1026"/>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20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par>
                                <p:cTn id="21" presetID="53" presetClass="entr" presetSubtype="16" fill="hold" nodeType="withEffect">
                                  <p:stCondLst>
                                    <p:cond delay="0"/>
                                  </p:stCondLst>
                                  <p:childTnLst>
                                    <p:set>
                                      <p:cBhvr>
                                        <p:cTn id="22" dur="1" fill="hold">
                                          <p:stCondLst>
                                            <p:cond delay="0"/>
                                          </p:stCondLst>
                                        </p:cTn>
                                        <p:tgtEl>
                                          <p:spTgt spid="1028"/>
                                        </p:tgtEl>
                                        <p:attrNameLst>
                                          <p:attrName>style.visibility</p:attrName>
                                        </p:attrNameLst>
                                      </p:cBhvr>
                                      <p:to>
                                        <p:strVal val="visible"/>
                                      </p:to>
                                    </p:set>
                                    <p:anim calcmode="lin" valueType="num">
                                      <p:cBhvr>
                                        <p:cTn id="23" dur="500" fill="hold"/>
                                        <p:tgtEl>
                                          <p:spTgt spid="1028"/>
                                        </p:tgtEl>
                                        <p:attrNameLst>
                                          <p:attrName>ppt_w</p:attrName>
                                        </p:attrNameLst>
                                      </p:cBhvr>
                                      <p:tavLst>
                                        <p:tav tm="0">
                                          <p:val>
                                            <p:fltVal val="0"/>
                                          </p:val>
                                        </p:tav>
                                        <p:tav tm="100000">
                                          <p:val>
                                            <p:strVal val="#ppt_w"/>
                                          </p:val>
                                        </p:tav>
                                      </p:tavLst>
                                    </p:anim>
                                    <p:anim calcmode="lin" valueType="num">
                                      <p:cBhvr>
                                        <p:cTn id="24" dur="500" fill="hold"/>
                                        <p:tgtEl>
                                          <p:spTgt spid="1028"/>
                                        </p:tgtEl>
                                        <p:attrNameLst>
                                          <p:attrName>ppt_h</p:attrName>
                                        </p:attrNameLst>
                                      </p:cBhvr>
                                      <p:tavLst>
                                        <p:tav tm="0">
                                          <p:val>
                                            <p:fltVal val="0"/>
                                          </p:val>
                                        </p:tav>
                                        <p:tav tm="100000">
                                          <p:val>
                                            <p:strVal val="#ppt_h"/>
                                          </p:val>
                                        </p:tav>
                                      </p:tavLst>
                                    </p:anim>
                                    <p:animEffect transition="in" filter="fade">
                                      <p:cBhvr>
                                        <p:cTn id="25" dur="500"/>
                                        <p:tgtEl>
                                          <p:spTgt spid="1028"/>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down)">
                                      <p:cBhvr>
                                        <p:cTn id="35" dur="500"/>
                                        <p:tgtEl>
                                          <p:spTgt spid="7"/>
                                        </p:tgtEl>
                                      </p:cBhvr>
                                    </p:animEffect>
                                  </p:childTnLst>
                                </p:cTn>
                              </p:par>
                              <p:par>
                                <p:cTn id="36" presetID="22" presetClass="entr" presetSubtype="4" fill="hold" nodeType="withEffect">
                                  <p:stCondLst>
                                    <p:cond delay="0"/>
                                  </p:stCondLst>
                                  <p:childTnLst>
                                    <p:set>
                                      <p:cBhvr>
                                        <p:cTn id="37" dur="1" fill="hold">
                                          <p:stCondLst>
                                            <p:cond delay="0"/>
                                          </p:stCondLst>
                                        </p:cTn>
                                        <p:tgtEl>
                                          <p:spTgt spid="1030"/>
                                        </p:tgtEl>
                                        <p:attrNameLst>
                                          <p:attrName>style.visibility</p:attrName>
                                        </p:attrNameLst>
                                      </p:cBhvr>
                                      <p:to>
                                        <p:strVal val="visible"/>
                                      </p:to>
                                    </p:set>
                                    <p:animEffect transition="in" filter="wipe(down)">
                                      <p:cBhvr>
                                        <p:cTn id="38" dur="500"/>
                                        <p:tgtEl>
                                          <p:spTgt spid="1030"/>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down)">
                                      <p:cBhvr>
                                        <p:cTn id="4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15" grpId="0"/>
      <p:bldP spid="16" grpId="0"/>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F5CC943-32D7-8823-8117-072827B2C6C4}"/>
              </a:ext>
            </a:extLst>
          </p:cNvPr>
          <p:cNvSpPr>
            <a:spLocks noGrp="1"/>
          </p:cNvSpPr>
          <p:nvPr>
            <p:ph type="title"/>
          </p:nvPr>
        </p:nvSpPr>
        <p:spPr/>
        <p:txBody>
          <a:bodyPr/>
          <a:lstStyle/>
          <a:p>
            <a:r>
              <a:rPr lang="en-US" dirty="0" err="1"/>
              <a:t>Truy</a:t>
            </a:r>
            <a:r>
              <a:rPr lang="en-US" dirty="0"/>
              <a:t> </a:t>
            </a:r>
            <a:r>
              <a:rPr lang="en-US" dirty="0" err="1"/>
              <a:t>xuất</a:t>
            </a:r>
            <a:r>
              <a:rPr lang="en-US" dirty="0"/>
              <a:t> chỉ </a:t>
            </a:r>
            <a:r>
              <a:rPr lang="en-US" dirty="0" err="1"/>
              <a:t>mục</a:t>
            </a:r>
            <a:endParaRPr lang="vi-VN" dirty="0"/>
          </a:p>
        </p:txBody>
      </p:sp>
      <p:sp>
        <p:nvSpPr>
          <p:cNvPr id="3" name="Tiêu đề 2">
            <a:extLst>
              <a:ext uri="{FF2B5EF4-FFF2-40B4-BE49-F238E27FC236}">
                <a16:creationId xmlns:a16="http://schemas.microsoft.com/office/drawing/2014/main" id="{C2D8C6C6-FF0E-16A1-1B0B-2F687E1CEB76}"/>
              </a:ext>
            </a:extLst>
          </p:cNvPr>
          <p:cNvSpPr>
            <a:spLocks noGrp="1"/>
          </p:cNvSpPr>
          <p:nvPr>
            <p:ph type="title" idx="2"/>
          </p:nvPr>
        </p:nvSpPr>
        <p:spPr>
          <a:xfrm>
            <a:off x="1191199" y="1807542"/>
            <a:ext cx="2347200" cy="527700"/>
          </a:xfrm>
        </p:spPr>
        <p:txBody>
          <a:bodyPr/>
          <a:lstStyle/>
          <a:p>
            <a:r>
              <a:rPr lang="en-US" sz="3200" dirty="0" err="1"/>
              <a:t>Cách</a:t>
            </a:r>
            <a:r>
              <a:rPr lang="en-US" sz="3200" dirty="0"/>
              <a:t> 1</a:t>
            </a:r>
            <a:endParaRPr lang="vi-VN" sz="3200" dirty="0"/>
          </a:p>
        </p:txBody>
      </p:sp>
      <p:sp>
        <p:nvSpPr>
          <p:cNvPr id="5" name="Tiêu đề 4">
            <a:extLst>
              <a:ext uri="{FF2B5EF4-FFF2-40B4-BE49-F238E27FC236}">
                <a16:creationId xmlns:a16="http://schemas.microsoft.com/office/drawing/2014/main" id="{5996DA21-C374-8DB9-3777-600B2CF9C538}"/>
              </a:ext>
            </a:extLst>
          </p:cNvPr>
          <p:cNvSpPr>
            <a:spLocks noGrp="1"/>
          </p:cNvSpPr>
          <p:nvPr>
            <p:ph type="title" idx="3"/>
          </p:nvPr>
        </p:nvSpPr>
        <p:spPr>
          <a:xfrm>
            <a:off x="5329989" y="1807542"/>
            <a:ext cx="2347200" cy="527700"/>
          </a:xfrm>
        </p:spPr>
        <p:txBody>
          <a:bodyPr/>
          <a:lstStyle/>
          <a:p>
            <a:r>
              <a:rPr lang="en-US" sz="3200" dirty="0" err="1"/>
              <a:t>Cách</a:t>
            </a:r>
            <a:r>
              <a:rPr lang="en-US" sz="3200" dirty="0"/>
              <a:t> 2</a:t>
            </a:r>
            <a:endParaRPr lang="vi-VN" sz="3200" dirty="0"/>
          </a:p>
        </p:txBody>
      </p:sp>
      <p:sp>
        <p:nvSpPr>
          <p:cNvPr id="11" name="Google Shape;689;p49">
            <a:extLst>
              <a:ext uri="{FF2B5EF4-FFF2-40B4-BE49-F238E27FC236}">
                <a16:creationId xmlns:a16="http://schemas.microsoft.com/office/drawing/2014/main" id="{3C92D11A-BEF9-1701-4375-70EE86ECF50D}"/>
              </a:ext>
            </a:extLst>
          </p:cNvPr>
          <p:cNvSpPr/>
          <p:nvPr/>
        </p:nvSpPr>
        <p:spPr>
          <a:xfrm>
            <a:off x="915585" y="2487102"/>
            <a:ext cx="2898425" cy="1562583"/>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latin typeface="Baloo 2" panose="020B0604020202020204" charset="0"/>
              <a:cs typeface="Baloo 2" panose="020B0604020202020204" charset="0"/>
            </a:endParaRPr>
          </a:p>
        </p:txBody>
      </p:sp>
      <p:sp>
        <p:nvSpPr>
          <p:cNvPr id="12" name="Hộp Văn bản 11">
            <a:extLst>
              <a:ext uri="{FF2B5EF4-FFF2-40B4-BE49-F238E27FC236}">
                <a16:creationId xmlns:a16="http://schemas.microsoft.com/office/drawing/2014/main" id="{2437D37A-4DD7-F118-E6CA-8D46859FCD27}"/>
              </a:ext>
            </a:extLst>
          </p:cNvPr>
          <p:cNvSpPr txBox="1"/>
          <p:nvPr/>
        </p:nvSpPr>
        <p:spPr>
          <a:xfrm>
            <a:off x="1191199" y="2760563"/>
            <a:ext cx="2347199" cy="1015663"/>
          </a:xfrm>
          <a:prstGeom prst="rect">
            <a:avLst/>
          </a:prstGeom>
          <a:noFill/>
        </p:spPr>
        <p:txBody>
          <a:bodyPr wrap="square" rtlCol="0">
            <a:spAutoFit/>
          </a:bodyPr>
          <a:lstStyle/>
          <a:p>
            <a:pPr algn="ctr"/>
            <a:r>
              <a:rPr lang="vi-VN" sz="2000" dirty="0">
                <a:latin typeface="Baloo 2" panose="020B0604020202020204" charset="0"/>
                <a:cs typeface="Baloo 2" panose="020B0604020202020204" charset="0"/>
              </a:rPr>
              <a:t>Tổng hợp </a:t>
            </a:r>
            <a:r>
              <a:rPr lang="vi-VN" sz="2000" dirty="0" err="1">
                <a:latin typeface="Baloo 2" panose="020B0604020202020204" charset="0"/>
                <a:cs typeface="Baloo 2" panose="020B0604020202020204" charset="0"/>
              </a:rPr>
              <a:t>vector</a:t>
            </a:r>
            <a:r>
              <a:rPr lang="vi-VN" sz="2000" dirty="0">
                <a:latin typeface="Baloo 2" panose="020B0604020202020204" charset="0"/>
                <a:cs typeface="Baloo 2" panose="020B0604020202020204" charset="0"/>
              </a:rPr>
              <a:t> truy vấn q dựa vào ma trận K</a:t>
            </a:r>
          </a:p>
        </p:txBody>
      </p:sp>
      <p:sp>
        <p:nvSpPr>
          <p:cNvPr id="13" name="Google Shape;689;p49">
            <a:extLst>
              <a:ext uri="{FF2B5EF4-FFF2-40B4-BE49-F238E27FC236}">
                <a16:creationId xmlns:a16="http://schemas.microsoft.com/office/drawing/2014/main" id="{4263448F-5F85-0D7A-F343-7CA597E9E39D}"/>
              </a:ext>
            </a:extLst>
          </p:cNvPr>
          <p:cNvSpPr/>
          <p:nvPr/>
        </p:nvSpPr>
        <p:spPr>
          <a:xfrm>
            <a:off x="4992377" y="2468482"/>
            <a:ext cx="2898425" cy="1562583"/>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latin typeface="Baloo 2" panose="020B0604020202020204" charset="0"/>
              <a:cs typeface="Baloo 2" panose="020B0604020202020204" charset="0"/>
            </a:endParaRPr>
          </a:p>
        </p:txBody>
      </p:sp>
      <p:sp>
        <p:nvSpPr>
          <p:cNvPr id="14" name="Hộp Văn bản 13">
            <a:extLst>
              <a:ext uri="{FF2B5EF4-FFF2-40B4-BE49-F238E27FC236}">
                <a16:creationId xmlns:a16="http://schemas.microsoft.com/office/drawing/2014/main" id="{1CF87450-EDB4-43AB-D10E-96B506BEF1AD}"/>
              </a:ext>
            </a:extLst>
          </p:cNvPr>
          <p:cNvSpPr txBox="1"/>
          <p:nvPr/>
        </p:nvSpPr>
        <p:spPr>
          <a:xfrm>
            <a:off x="5128306" y="2771817"/>
            <a:ext cx="2626569" cy="1015663"/>
          </a:xfrm>
          <a:prstGeom prst="rect">
            <a:avLst/>
          </a:prstGeom>
          <a:noFill/>
        </p:spPr>
        <p:txBody>
          <a:bodyPr wrap="square" rtlCol="0">
            <a:spAutoFit/>
          </a:bodyPr>
          <a:lstStyle/>
          <a:p>
            <a:pPr algn="ctr"/>
            <a:r>
              <a:rPr lang="vi-VN" sz="2000" dirty="0">
                <a:latin typeface="Baloo 2" panose="020B0604020202020204" charset="0"/>
                <a:cs typeface="Baloo 2" panose="020B0604020202020204" charset="0"/>
              </a:rPr>
              <a:t>Chuyển </a:t>
            </a:r>
            <a:r>
              <a:rPr lang="vi-VN" sz="2000" dirty="0" err="1">
                <a:latin typeface="Baloo 2" panose="020B0604020202020204" charset="0"/>
                <a:cs typeface="Baloo 2" panose="020B0604020202020204" charset="0"/>
              </a:rPr>
              <a:t>vector</a:t>
            </a:r>
            <a:r>
              <a:rPr lang="vi-VN" sz="2000" dirty="0">
                <a:latin typeface="Baloo 2" panose="020B0604020202020204" charset="0"/>
                <a:cs typeface="Baloo 2" panose="020B0604020202020204" charset="0"/>
              </a:rPr>
              <a:t> q về cùng không gian với ma trận </a:t>
            </a:r>
            <a:r>
              <a:rPr lang="vi-VN" sz="2000" i="1" dirty="0">
                <a:latin typeface="Baloo 2" panose="020B0604020202020204" charset="0"/>
                <a:cs typeface="Baloo 2" panose="020B0604020202020204" charset="0"/>
              </a:rPr>
              <a:t>D</a:t>
            </a:r>
          </a:p>
        </p:txBody>
      </p:sp>
    </p:spTree>
    <p:extLst>
      <p:ext uri="{BB962C8B-B14F-4D97-AF65-F5344CB8AC3E}">
        <p14:creationId xmlns:p14="http://schemas.microsoft.com/office/powerpoint/2010/main" val="334311920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anim calcmode="lin" valueType="num">
                                      <p:cBhvr>
                                        <p:cTn id="35" dur="1000" fill="hold"/>
                                        <p:tgtEl>
                                          <p:spTgt spid="14"/>
                                        </p:tgtEl>
                                        <p:attrNameLst>
                                          <p:attrName>ppt_x</p:attrName>
                                        </p:attrNameLst>
                                      </p:cBhvr>
                                      <p:tavLst>
                                        <p:tav tm="0">
                                          <p:val>
                                            <p:strVal val="#ppt_x"/>
                                          </p:val>
                                        </p:tav>
                                        <p:tav tm="100000">
                                          <p:val>
                                            <p:strVal val="#ppt_x"/>
                                          </p:val>
                                        </p:tav>
                                      </p:tavLst>
                                    </p:anim>
                                    <p:anim calcmode="lin" valueType="num">
                                      <p:cBhvr>
                                        <p:cTn id="3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11" grpId="0" animBg="1"/>
      <p:bldP spid="12" grpId="0"/>
      <p:bldP spid="13" grpId="0" animBg="1"/>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2" name="Tiêu đề 1">
            <a:extLst>
              <a:ext uri="{FF2B5EF4-FFF2-40B4-BE49-F238E27FC236}">
                <a16:creationId xmlns:a16="http://schemas.microsoft.com/office/drawing/2014/main" id="{67995ED5-FE76-06A8-050C-260543960C58}"/>
              </a:ext>
            </a:extLst>
          </p:cNvPr>
          <p:cNvSpPr>
            <a:spLocks noGrp="1"/>
          </p:cNvSpPr>
          <p:nvPr>
            <p:ph type="title"/>
          </p:nvPr>
        </p:nvSpPr>
        <p:spPr>
          <a:xfrm>
            <a:off x="2720305" y="150557"/>
            <a:ext cx="3928467" cy="738900"/>
          </a:xfrm>
        </p:spPr>
        <p:txBody>
          <a:bodyPr/>
          <a:lstStyle/>
          <a:p>
            <a:r>
              <a:rPr lang="en-US" dirty="0" err="1"/>
              <a:t>Truy</a:t>
            </a:r>
            <a:r>
              <a:rPr lang="en-US" dirty="0"/>
              <a:t> </a:t>
            </a:r>
            <a:r>
              <a:rPr lang="en-US" dirty="0" err="1"/>
              <a:t>xuất</a:t>
            </a:r>
            <a:r>
              <a:rPr lang="en-US" dirty="0"/>
              <a:t> chỉ </a:t>
            </a:r>
            <a:r>
              <a:rPr lang="en-US" dirty="0" err="1"/>
              <a:t>mục</a:t>
            </a:r>
            <a:endParaRPr lang="vi-VN" dirty="0"/>
          </a:p>
        </p:txBody>
      </p:sp>
      <p:sp>
        <p:nvSpPr>
          <p:cNvPr id="4" name="Tiêu đề 1">
            <a:extLst>
              <a:ext uri="{FF2B5EF4-FFF2-40B4-BE49-F238E27FC236}">
                <a16:creationId xmlns:a16="http://schemas.microsoft.com/office/drawing/2014/main" id="{40E6FD5C-105D-6FEE-C1C7-23AC19ECD461}"/>
              </a:ext>
            </a:extLst>
          </p:cNvPr>
          <p:cNvSpPr txBox="1">
            <a:spLocks/>
          </p:cNvSpPr>
          <p:nvPr/>
        </p:nvSpPr>
        <p:spPr>
          <a:xfrm>
            <a:off x="565014" y="1549590"/>
            <a:ext cx="1528814" cy="73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1pPr>
            <a:lvl2pPr marR="0" lvl="1"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2pPr>
            <a:lvl3pPr marR="0" lvl="2"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3pPr>
            <a:lvl4pPr marR="0" lvl="3"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4pPr>
            <a:lvl5pPr marR="0" lvl="4"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5pPr>
            <a:lvl6pPr marR="0" lvl="5"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6pPr>
            <a:lvl7pPr marR="0" lvl="6"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7pPr>
            <a:lvl8pPr marR="0" lvl="7"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8pPr>
            <a:lvl9pPr marR="0" lvl="8"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9pPr>
          </a:lstStyle>
          <a:p>
            <a:r>
              <a:rPr lang="en-US" dirty="0" err="1"/>
              <a:t>Cách</a:t>
            </a:r>
            <a:r>
              <a:rPr lang="en-US" dirty="0"/>
              <a:t> 1</a:t>
            </a:r>
            <a:endParaRPr lang="vi-VN" dirty="0"/>
          </a:p>
        </p:txBody>
      </p:sp>
      <p:sp>
        <p:nvSpPr>
          <p:cNvPr id="7" name="Tiêu đề 1">
            <a:extLst>
              <a:ext uri="{FF2B5EF4-FFF2-40B4-BE49-F238E27FC236}">
                <a16:creationId xmlns:a16="http://schemas.microsoft.com/office/drawing/2014/main" id="{636EC554-455C-9771-84CE-7505AA9F8D70}"/>
              </a:ext>
            </a:extLst>
          </p:cNvPr>
          <p:cNvSpPr txBox="1">
            <a:spLocks/>
          </p:cNvSpPr>
          <p:nvPr/>
        </p:nvSpPr>
        <p:spPr>
          <a:xfrm>
            <a:off x="565014" y="3515357"/>
            <a:ext cx="1528814" cy="73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1pPr>
            <a:lvl2pPr marR="0" lvl="1"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2pPr>
            <a:lvl3pPr marR="0" lvl="2"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3pPr>
            <a:lvl4pPr marR="0" lvl="3"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4pPr>
            <a:lvl5pPr marR="0" lvl="4"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5pPr>
            <a:lvl6pPr marR="0" lvl="5"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6pPr>
            <a:lvl7pPr marR="0" lvl="6"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7pPr>
            <a:lvl8pPr marR="0" lvl="7"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8pPr>
            <a:lvl9pPr marR="0" lvl="8"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9pPr>
          </a:lstStyle>
          <a:p>
            <a:r>
              <a:rPr lang="en-US" dirty="0" err="1"/>
              <a:t>Cách</a:t>
            </a:r>
            <a:r>
              <a:rPr lang="en-US" dirty="0"/>
              <a:t> 2</a:t>
            </a:r>
            <a:endParaRPr lang="vi-VN" dirty="0"/>
          </a:p>
        </p:txBody>
      </p:sp>
      <p:sp>
        <p:nvSpPr>
          <p:cNvPr id="9" name="Google Shape;689;p49">
            <a:extLst>
              <a:ext uri="{FF2B5EF4-FFF2-40B4-BE49-F238E27FC236}">
                <a16:creationId xmlns:a16="http://schemas.microsoft.com/office/drawing/2014/main" id="{85BD06FD-8B6D-3801-1720-1EFC143D6A6E}"/>
              </a:ext>
            </a:extLst>
          </p:cNvPr>
          <p:cNvSpPr/>
          <p:nvPr/>
        </p:nvSpPr>
        <p:spPr>
          <a:xfrm>
            <a:off x="2355919" y="1301611"/>
            <a:ext cx="6110969" cy="1419289"/>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latin typeface="Baloo 2" panose="020B0604020202020204" charset="0"/>
              <a:cs typeface="Baloo 2" panose="020B0604020202020204" charset="0"/>
            </a:endParaRPr>
          </a:p>
        </p:txBody>
      </p:sp>
      <p:sp>
        <p:nvSpPr>
          <p:cNvPr id="10" name="Hộp Văn bản 9">
            <a:extLst>
              <a:ext uri="{FF2B5EF4-FFF2-40B4-BE49-F238E27FC236}">
                <a16:creationId xmlns:a16="http://schemas.microsoft.com/office/drawing/2014/main" id="{8BF67914-A05E-3B6A-B8ED-692CEF33D97C}"/>
              </a:ext>
            </a:extLst>
          </p:cNvPr>
          <p:cNvSpPr txBox="1"/>
          <p:nvPr/>
        </p:nvSpPr>
        <p:spPr>
          <a:xfrm>
            <a:off x="2811562" y="1549590"/>
            <a:ext cx="5199682" cy="923330"/>
          </a:xfrm>
          <a:prstGeom prst="rect">
            <a:avLst/>
          </a:prstGeom>
          <a:noFill/>
        </p:spPr>
        <p:txBody>
          <a:bodyPr wrap="square" rtlCol="0">
            <a:spAutoFit/>
          </a:bodyPr>
          <a:lstStyle/>
          <a:p>
            <a:r>
              <a:rPr lang="en-US" sz="1800" dirty="0">
                <a:latin typeface="Baloo 2" panose="020B0604020202020204" charset="0"/>
                <a:cs typeface="Baloo 2" panose="020B0604020202020204" charset="0"/>
              </a:rPr>
              <a:t>Chỉ </a:t>
            </a:r>
            <a:r>
              <a:rPr lang="en-US" sz="1800" dirty="0" err="1">
                <a:latin typeface="Baloo 2" panose="020B0604020202020204" charset="0"/>
                <a:cs typeface="Baloo 2" panose="020B0604020202020204" charset="0"/>
              </a:rPr>
              <a:t>mục</a:t>
            </a:r>
            <a:r>
              <a:rPr lang="en-US" sz="1800" dirty="0">
                <a:latin typeface="Baloo 2" panose="020B0604020202020204" charset="0"/>
                <a:cs typeface="Baloo 2" panose="020B0604020202020204" charset="0"/>
              </a:rPr>
              <a:t> được </a:t>
            </a:r>
            <a:r>
              <a:rPr lang="en-US" sz="1800" dirty="0" err="1">
                <a:latin typeface="Baloo 2" panose="020B0604020202020204" charset="0"/>
                <a:cs typeface="Baloo 2" panose="020B0604020202020204" charset="0"/>
              </a:rPr>
              <a:t>lưu</a:t>
            </a:r>
            <a:r>
              <a:rPr lang="en-US" sz="1800" dirty="0">
                <a:latin typeface="Baloo 2" panose="020B0604020202020204" charset="0"/>
                <a:cs typeface="Baloo 2" panose="020B0604020202020204" charset="0"/>
              </a:rPr>
              <a:t> </a:t>
            </a:r>
            <a:r>
              <a:rPr lang="en-US" sz="1800" dirty="0" err="1">
                <a:latin typeface="Baloo 2" panose="020B0604020202020204" charset="0"/>
                <a:cs typeface="Baloo 2" panose="020B0604020202020204" charset="0"/>
              </a:rPr>
              <a:t>dưới</a:t>
            </a:r>
            <a:r>
              <a:rPr lang="en-US" sz="1800" dirty="0">
                <a:latin typeface="Baloo 2" panose="020B0604020202020204" charset="0"/>
                <a:cs typeface="Baloo 2" panose="020B0604020202020204" charset="0"/>
              </a:rPr>
              <a:t> </a:t>
            </a:r>
            <a:r>
              <a:rPr lang="en-US" sz="1800" dirty="0" err="1">
                <a:latin typeface="Baloo 2" panose="020B0604020202020204" charset="0"/>
                <a:cs typeface="Baloo 2" panose="020B0604020202020204" charset="0"/>
              </a:rPr>
              <a:t>dạng</a:t>
            </a:r>
            <a:r>
              <a:rPr lang="en-US" sz="1800" dirty="0">
                <a:latin typeface="Baloo 2" panose="020B0604020202020204" charset="0"/>
                <a:cs typeface="Baloo 2" panose="020B0604020202020204" charset="0"/>
              </a:rPr>
              <a:t> ma </a:t>
            </a:r>
            <a:r>
              <a:rPr lang="en-US" sz="1800" dirty="0" err="1">
                <a:latin typeface="Baloo 2" panose="020B0604020202020204" charset="0"/>
                <a:cs typeface="Baloo 2" panose="020B0604020202020204" charset="0"/>
              </a:rPr>
              <a:t>trận</a:t>
            </a:r>
            <a:r>
              <a:rPr lang="en-US" sz="1800" dirty="0">
                <a:latin typeface="Baloo 2" panose="020B0604020202020204" charset="0"/>
                <a:cs typeface="Baloo 2" panose="020B0604020202020204" charset="0"/>
              </a:rPr>
              <a:t> </a:t>
            </a:r>
            <a:r>
              <a:rPr lang="en-US" sz="1800" i="1" dirty="0">
                <a:latin typeface="Baloo 2" panose="020B0604020202020204" charset="0"/>
                <a:cs typeface="Baloo 2" panose="020B0604020202020204" charset="0"/>
              </a:rPr>
              <a:t>D</a:t>
            </a:r>
            <a:r>
              <a:rPr lang="en-US" sz="1800" dirty="0">
                <a:latin typeface="Baloo 2" panose="020B0604020202020204" charset="0"/>
                <a:cs typeface="Baloo 2" panose="020B0604020202020204" charset="0"/>
              </a:rPr>
              <a:t>, </a:t>
            </a:r>
            <a:r>
              <a:rPr lang="en-US" sz="1800" dirty="0" err="1">
                <a:latin typeface="Baloo 2" panose="020B0604020202020204" charset="0"/>
                <a:cs typeface="Baloo 2" panose="020B0604020202020204" charset="0"/>
              </a:rPr>
              <a:t>kèm</a:t>
            </a:r>
            <a:r>
              <a:rPr lang="en-US" sz="1800" dirty="0">
                <a:latin typeface="Baloo 2" panose="020B0604020202020204" charset="0"/>
                <a:cs typeface="Baloo 2" panose="020B0604020202020204" charset="0"/>
              </a:rPr>
              <a:t> ma </a:t>
            </a:r>
            <a:r>
              <a:rPr lang="en-US" sz="1800" dirty="0" err="1">
                <a:latin typeface="Baloo 2" panose="020B0604020202020204" charset="0"/>
                <a:cs typeface="Baloo 2" panose="020B0604020202020204" charset="0"/>
              </a:rPr>
              <a:t>trận</a:t>
            </a:r>
            <a:r>
              <a:rPr lang="en-US" sz="1800" dirty="0">
                <a:latin typeface="Baloo 2" panose="020B0604020202020204" charset="0"/>
                <a:cs typeface="Baloo 2" panose="020B0604020202020204" charset="0"/>
              </a:rPr>
              <a:t> </a:t>
            </a:r>
            <a:r>
              <a:rPr lang="en-US" sz="1800" i="1" dirty="0">
                <a:latin typeface="Baloo 2" panose="020B0604020202020204" charset="0"/>
                <a:cs typeface="Baloo 2" panose="020B0604020202020204" charset="0"/>
              </a:rPr>
              <a:t>K</a:t>
            </a:r>
            <a:r>
              <a:rPr lang="en-US" sz="1800" dirty="0">
                <a:latin typeface="Baloo 2" panose="020B0604020202020204" charset="0"/>
                <a:cs typeface="Baloo 2" panose="020B0604020202020204" charset="0"/>
              </a:rPr>
              <a:t> </a:t>
            </a:r>
            <a:r>
              <a:rPr lang="en-US" sz="1800" dirty="0" err="1">
                <a:latin typeface="Baloo 2" panose="020B0604020202020204" charset="0"/>
                <a:cs typeface="Baloo 2" panose="020B0604020202020204" charset="0"/>
              </a:rPr>
              <a:t>và</a:t>
            </a:r>
            <a:r>
              <a:rPr lang="en-US" sz="1800" dirty="0">
                <a:latin typeface="Baloo 2" panose="020B0604020202020204" charset="0"/>
                <a:cs typeface="Baloo 2" panose="020B0604020202020204" charset="0"/>
              </a:rPr>
              <a:t> một chỉ </a:t>
            </a:r>
            <a:r>
              <a:rPr lang="en-US" sz="1800" dirty="0" err="1">
                <a:latin typeface="Baloo 2" panose="020B0604020202020204" charset="0"/>
                <a:cs typeface="Baloo 2" panose="020B0604020202020204" charset="0"/>
              </a:rPr>
              <a:t>mục</a:t>
            </a:r>
            <a:r>
              <a:rPr lang="en-US" sz="1800" dirty="0">
                <a:latin typeface="Baloo 2" panose="020B0604020202020204" charset="0"/>
                <a:cs typeface="Baloo 2" panose="020B0604020202020204" charset="0"/>
              </a:rPr>
              <a:t> </a:t>
            </a:r>
            <a:r>
              <a:rPr lang="en-US" sz="1800" dirty="0" err="1">
                <a:latin typeface="Baloo 2" panose="020B0604020202020204" charset="0"/>
                <a:cs typeface="Baloo 2" panose="020B0604020202020204" charset="0"/>
              </a:rPr>
              <a:t>ngược</a:t>
            </a:r>
            <a:r>
              <a:rPr lang="en-US" sz="1800" dirty="0">
                <a:latin typeface="Baloo 2" panose="020B0604020202020204" charset="0"/>
                <a:cs typeface="Baloo 2" panose="020B0604020202020204" charset="0"/>
              </a:rPr>
              <a:t> </a:t>
            </a:r>
            <a:r>
              <a:rPr lang="en-US" sz="1800" dirty="0" err="1">
                <a:latin typeface="Baloo 2" panose="020B0604020202020204" charset="0"/>
                <a:cs typeface="Baloo 2" panose="020B0604020202020204" charset="0"/>
              </a:rPr>
              <a:t>dạng</a:t>
            </a:r>
            <a:r>
              <a:rPr lang="en-US" sz="1800" dirty="0">
                <a:latin typeface="Baloo 2" panose="020B0604020202020204" charset="0"/>
                <a:cs typeface="Baloo 2" panose="020B0604020202020204" charset="0"/>
              </a:rPr>
              <a:t> Boolean để </a:t>
            </a:r>
            <a:r>
              <a:rPr lang="en-US" sz="1800" dirty="0" err="1">
                <a:latin typeface="Baloo 2" panose="020B0604020202020204" charset="0"/>
                <a:cs typeface="Baloo 2" panose="020B0604020202020204" charset="0"/>
              </a:rPr>
              <a:t>phục</a:t>
            </a:r>
            <a:r>
              <a:rPr lang="en-US" sz="1800" dirty="0">
                <a:latin typeface="Baloo 2" panose="020B0604020202020204" charset="0"/>
                <a:cs typeface="Baloo 2" panose="020B0604020202020204" charset="0"/>
              </a:rPr>
              <a:t> </a:t>
            </a:r>
            <a:r>
              <a:rPr lang="en-US" sz="1800" dirty="0" err="1">
                <a:latin typeface="Baloo 2" panose="020B0604020202020204" charset="0"/>
                <a:cs typeface="Baloo 2" panose="020B0604020202020204" charset="0"/>
              </a:rPr>
              <a:t>vụ</a:t>
            </a:r>
            <a:r>
              <a:rPr lang="en-US" sz="1800" dirty="0">
                <a:latin typeface="Baloo 2" panose="020B0604020202020204" charset="0"/>
                <a:cs typeface="Baloo 2" panose="020B0604020202020204" charset="0"/>
              </a:rPr>
              <a:t> </a:t>
            </a:r>
            <a:r>
              <a:rPr lang="en-US" sz="1800" dirty="0" err="1">
                <a:latin typeface="Baloo 2" panose="020B0604020202020204" charset="0"/>
                <a:cs typeface="Baloo 2" panose="020B0604020202020204" charset="0"/>
              </a:rPr>
              <a:t>cho</a:t>
            </a:r>
            <a:r>
              <a:rPr lang="en-US" sz="1800" dirty="0">
                <a:latin typeface="Baloo 2" panose="020B0604020202020204" charset="0"/>
                <a:cs typeface="Baloo 2" panose="020B0604020202020204" charset="0"/>
              </a:rPr>
              <a:t> </a:t>
            </a:r>
            <a:r>
              <a:rPr lang="en-US" sz="1800" dirty="0" err="1">
                <a:latin typeface="Baloo 2" panose="020B0604020202020204" charset="0"/>
                <a:cs typeface="Baloo 2" panose="020B0604020202020204" charset="0"/>
              </a:rPr>
              <a:t>truy</a:t>
            </a:r>
            <a:r>
              <a:rPr lang="en-US" sz="1800" dirty="0">
                <a:latin typeface="Baloo 2" panose="020B0604020202020204" charset="0"/>
                <a:cs typeface="Baloo 2" panose="020B0604020202020204" charset="0"/>
              </a:rPr>
              <a:t> </a:t>
            </a:r>
            <a:r>
              <a:rPr lang="en-US" sz="1800" dirty="0" err="1">
                <a:latin typeface="Baloo 2" panose="020B0604020202020204" charset="0"/>
                <a:cs typeface="Baloo 2" panose="020B0604020202020204" charset="0"/>
              </a:rPr>
              <a:t>vấn</a:t>
            </a:r>
            <a:endParaRPr lang="vi-VN" sz="1800" dirty="0">
              <a:latin typeface="Baloo 2" panose="020B0604020202020204" charset="0"/>
              <a:cs typeface="Baloo 2" panose="020B0604020202020204" charset="0"/>
            </a:endParaRPr>
          </a:p>
        </p:txBody>
      </p:sp>
      <p:sp>
        <p:nvSpPr>
          <p:cNvPr id="11" name="Google Shape;689;p49">
            <a:extLst>
              <a:ext uri="{FF2B5EF4-FFF2-40B4-BE49-F238E27FC236}">
                <a16:creationId xmlns:a16="http://schemas.microsoft.com/office/drawing/2014/main" id="{2EE0E742-1600-CF93-3BC4-94A498D0EFF9}"/>
              </a:ext>
            </a:extLst>
          </p:cNvPr>
          <p:cNvSpPr/>
          <p:nvPr/>
        </p:nvSpPr>
        <p:spPr>
          <a:xfrm>
            <a:off x="2355919" y="3206314"/>
            <a:ext cx="6110969" cy="1419289"/>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latin typeface="Baloo 2" panose="020B0604020202020204" charset="0"/>
              <a:cs typeface="Baloo 2" panose="020B0604020202020204" charset="0"/>
            </a:endParaRPr>
          </a:p>
        </p:txBody>
      </p:sp>
      <mc:AlternateContent xmlns:mc="http://schemas.openxmlformats.org/markup-compatibility/2006" xmlns:a14="http://schemas.microsoft.com/office/drawing/2010/main">
        <mc:Choice Requires="a14">
          <p:sp>
            <p:nvSpPr>
              <p:cNvPr id="12" name="Hộp Văn bản 11">
                <a:extLst>
                  <a:ext uri="{FF2B5EF4-FFF2-40B4-BE49-F238E27FC236}">
                    <a16:creationId xmlns:a16="http://schemas.microsoft.com/office/drawing/2014/main" id="{3BDBBC09-930C-AF24-9460-C91B89DBB4BE}"/>
                  </a:ext>
                </a:extLst>
              </p:cNvPr>
              <p:cNvSpPr txBox="1"/>
              <p:nvPr/>
            </p:nvSpPr>
            <p:spPr>
              <a:xfrm>
                <a:off x="2811563" y="3607924"/>
                <a:ext cx="5199682" cy="646331"/>
              </a:xfrm>
              <a:prstGeom prst="rect">
                <a:avLst/>
              </a:prstGeom>
              <a:noFill/>
            </p:spPr>
            <p:txBody>
              <a:bodyPr wrap="square" rtlCol="0">
                <a:spAutoFit/>
              </a:bodyPr>
              <a:lstStyle/>
              <a:p>
                <a:r>
                  <a:rPr lang="en-US" sz="1800" dirty="0">
                    <a:latin typeface="Baloo 2" panose="020B0604020202020204" charset="0"/>
                    <a:cs typeface="Baloo 2" panose="020B0604020202020204" charset="0"/>
                  </a:rPr>
                  <a:t>Chỉ </a:t>
                </a:r>
                <a:r>
                  <a:rPr lang="en-US" sz="1800" dirty="0" err="1">
                    <a:latin typeface="Baloo 2" panose="020B0604020202020204" charset="0"/>
                    <a:cs typeface="Baloo 2" panose="020B0604020202020204" charset="0"/>
                  </a:rPr>
                  <a:t>mục</a:t>
                </a:r>
                <a:r>
                  <a:rPr lang="en-US" sz="1800" dirty="0">
                    <a:latin typeface="Baloo 2" panose="020B0604020202020204" charset="0"/>
                    <a:cs typeface="Baloo 2" panose="020B0604020202020204" charset="0"/>
                  </a:rPr>
                  <a:t> được </a:t>
                </a:r>
                <a:r>
                  <a:rPr lang="en-US" sz="1800" dirty="0" err="1">
                    <a:latin typeface="Baloo 2" panose="020B0604020202020204" charset="0"/>
                    <a:cs typeface="Baloo 2" panose="020B0604020202020204" charset="0"/>
                  </a:rPr>
                  <a:t>lưu</a:t>
                </a:r>
                <a:r>
                  <a:rPr lang="en-US" sz="1800" dirty="0">
                    <a:latin typeface="Baloo 2" panose="020B0604020202020204" charset="0"/>
                    <a:cs typeface="Baloo 2" panose="020B0604020202020204" charset="0"/>
                  </a:rPr>
                  <a:t> </a:t>
                </a:r>
                <a:r>
                  <a:rPr lang="en-US" sz="1800" dirty="0" err="1">
                    <a:latin typeface="Baloo 2" panose="020B0604020202020204" charset="0"/>
                    <a:cs typeface="Baloo 2" panose="020B0604020202020204" charset="0"/>
                  </a:rPr>
                  <a:t>dưới</a:t>
                </a:r>
                <a:r>
                  <a:rPr lang="en-US" sz="1800" dirty="0">
                    <a:latin typeface="Baloo 2" panose="020B0604020202020204" charset="0"/>
                    <a:cs typeface="Baloo 2" panose="020B0604020202020204" charset="0"/>
                  </a:rPr>
                  <a:t> </a:t>
                </a:r>
                <a:r>
                  <a:rPr lang="en-US" sz="1800" dirty="0" err="1">
                    <a:latin typeface="Baloo 2" panose="020B0604020202020204" charset="0"/>
                    <a:cs typeface="Baloo 2" panose="020B0604020202020204" charset="0"/>
                  </a:rPr>
                  <a:t>dạng</a:t>
                </a:r>
                <a:r>
                  <a:rPr lang="en-US" sz="1800" dirty="0">
                    <a:latin typeface="Baloo 2" panose="020B0604020202020204" charset="0"/>
                    <a:cs typeface="Baloo 2" panose="020B0604020202020204" charset="0"/>
                  </a:rPr>
                  <a:t> ma </a:t>
                </a:r>
                <a:r>
                  <a:rPr lang="en-US" sz="1800" dirty="0" err="1">
                    <a:latin typeface="Baloo 2" panose="020B0604020202020204" charset="0"/>
                    <a:cs typeface="Baloo 2" panose="020B0604020202020204" charset="0"/>
                  </a:rPr>
                  <a:t>trận</a:t>
                </a:r>
                <a:r>
                  <a:rPr lang="en-US" sz="1800" dirty="0">
                    <a:latin typeface="Baloo 2" panose="020B0604020202020204" charset="0"/>
                    <a:cs typeface="Baloo 2" panose="020B0604020202020204" charset="0"/>
                  </a:rPr>
                  <a:t> </a:t>
                </a:r>
                <a:r>
                  <a:rPr lang="en-US" sz="1800" i="1" dirty="0">
                    <a:latin typeface="Baloo 2" panose="020B0604020202020204" charset="0"/>
                    <a:cs typeface="Baloo 2" panose="020B0604020202020204" charset="0"/>
                  </a:rPr>
                  <a:t>D</a:t>
                </a:r>
                <a:r>
                  <a:rPr lang="en-US" sz="1800" dirty="0">
                    <a:latin typeface="Baloo 2" panose="020B0604020202020204" charset="0"/>
                    <a:cs typeface="Baloo 2" panose="020B0604020202020204" charset="0"/>
                  </a:rPr>
                  <a:t>,  </a:t>
                </a:r>
                <a:r>
                  <a:rPr lang="en-US" sz="1800" dirty="0" err="1">
                    <a:latin typeface="Baloo 2" panose="020B0604020202020204" charset="0"/>
                    <a:cs typeface="Baloo 2" panose="020B0604020202020204" charset="0"/>
                  </a:rPr>
                  <a:t>kèm</a:t>
                </a:r>
                <a:r>
                  <a:rPr lang="en-US" sz="1800" dirty="0">
                    <a:latin typeface="Baloo 2" panose="020B0604020202020204" charset="0"/>
                    <a:cs typeface="Baloo 2" panose="020B0604020202020204" charset="0"/>
                  </a:rPr>
                  <a:t> </a:t>
                </a:r>
                <a:r>
                  <a:rPr lang="en-US" sz="1800" dirty="0" err="1">
                    <a:latin typeface="Baloo 2" panose="020B0604020202020204" charset="0"/>
                    <a:cs typeface="Baloo 2" panose="020B0604020202020204" charset="0"/>
                  </a:rPr>
                  <a:t>theo</a:t>
                </a:r>
                <a:r>
                  <a:rPr lang="en-US" sz="1800" dirty="0">
                    <a:latin typeface="Baloo 2" panose="020B0604020202020204" charset="0"/>
                    <a:cs typeface="Baloo 2" panose="020B0604020202020204" charset="0"/>
                  </a:rPr>
                  <a:t> ma </a:t>
                </a:r>
                <a:r>
                  <a:rPr lang="en-US" sz="1800" dirty="0" err="1">
                    <a:latin typeface="Baloo 2" panose="020B0604020202020204" charset="0"/>
                    <a:cs typeface="Baloo 2" panose="020B0604020202020204" charset="0"/>
                  </a:rPr>
                  <a:t>theo</a:t>
                </a:r>
                <a:r>
                  <a:rPr lang="en-US" sz="1800" dirty="0">
                    <a:latin typeface="Baloo 2" panose="020B0604020202020204" charset="0"/>
                    <a:cs typeface="Baloo 2" panose="020B0604020202020204" charset="0"/>
                  </a:rPr>
                  <a:t> </a:t>
                </a:r>
                <a:r>
                  <a:rPr lang="en-US" sz="1800" dirty="0" err="1">
                    <a:latin typeface="Baloo 2" panose="020B0604020202020204" charset="0"/>
                    <a:cs typeface="Baloo 2" panose="020B0604020202020204" charset="0"/>
                  </a:rPr>
                  <a:t>trận</a:t>
                </a:r>
                <a:r>
                  <a:rPr lang="en-US" sz="1800" dirty="0">
                    <a:latin typeface="Baloo 2" panose="020B0604020202020204" charset="0"/>
                    <a:cs typeface="Baloo 2" panose="020B0604020202020204" charset="0"/>
                  </a:rPr>
                  <a:t>  </a:t>
                </a:r>
                <a14:m>
                  <m:oMath xmlns:m="http://schemas.openxmlformats.org/officeDocument/2006/math">
                    <m:sSub>
                      <m:sSubPr>
                        <m:ctrlPr>
                          <a:rPr lang="en-US" sz="1800" b="0" i="1" smtClean="0">
                            <a:latin typeface="Cambria Math" panose="02040503050406030204" pitchFamily="18" charset="0"/>
                            <a:cs typeface="Baloo 2" panose="020B0604020202020204" charset="0"/>
                          </a:rPr>
                        </m:ctrlPr>
                      </m:sSubPr>
                      <m:e>
                        <m:r>
                          <a:rPr lang="en-US" sz="1800" b="0" i="1" smtClean="0">
                            <a:latin typeface="Cambria Math" panose="02040503050406030204" pitchFamily="18" charset="0"/>
                            <a:cs typeface="Baloo 2" panose="020B0604020202020204" charset="0"/>
                          </a:rPr>
                          <m:t>𝑆</m:t>
                        </m:r>
                      </m:e>
                      <m:sub>
                        <m:r>
                          <a:rPr lang="en-US" sz="1800" b="0" i="1" smtClean="0">
                            <a:latin typeface="Cambria Math" panose="02040503050406030204" pitchFamily="18" charset="0"/>
                            <a:cs typeface="Baloo 2" panose="020B0604020202020204" charset="0"/>
                          </a:rPr>
                          <m:t>𝑘</m:t>
                        </m:r>
                      </m:sub>
                    </m:sSub>
                  </m:oMath>
                </a14:m>
                <a:r>
                  <a:rPr lang="en-US" sz="1800" dirty="0">
                    <a:latin typeface="Baloo 2" panose="020B0604020202020204" charset="0"/>
                    <a:cs typeface="Baloo 2" panose="020B0604020202020204" charset="0"/>
                  </a:rPr>
                  <a:t> </a:t>
                </a:r>
                <a:r>
                  <a:rPr lang="en-US" sz="1800" dirty="0" err="1">
                    <a:latin typeface="Baloo 2" panose="020B0604020202020204" charset="0"/>
                    <a:cs typeface="Baloo 2" panose="020B0604020202020204" charset="0"/>
                  </a:rPr>
                  <a:t>và</a:t>
                </a:r>
                <a:r>
                  <a:rPr lang="en-US" sz="1800" dirty="0">
                    <a:latin typeface="Baloo 2" panose="020B0604020202020204" charset="0"/>
                    <a:cs typeface="Baloo 2" panose="020B0604020202020204" charset="0"/>
                  </a:rPr>
                  <a:t>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𝛴</m:t>
                        </m:r>
                      </m:e>
                      <m:sub>
                        <m:r>
                          <a:rPr lang="en-US" sz="1800" b="0" i="1" smtClean="0">
                            <a:latin typeface="Cambria Math" panose="02040503050406030204" pitchFamily="18" charset="0"/>
                          </a:rPr>
                          <m:t>𝑘</m:t>
                        </m:r>
                      </m:sub>
                    </m:sSub>
                    <m:r>
                      <a:rPr lang="en-US" sz="1800" b="0" i="1" smtClean="0">
                        <a:latin typeface="Cambria Math" panose="02040503050406030204" pitchFamily="18" charset="0"/>
                      </a:rPr>
                      <m:t> </m:t>
                    </m:r>
                  </m:oMath>
                </a14:m>
                <a:r>
                  <a:rPr lang="en-US" sz="1800" dirty="0">
                    <a:latin typeface="Baloo 2" panose="020B0604020202020204" charset="0"/>
                    <a:cs typeface="Baloo 2" panose="020B0604020202020204" charset="0"/>
                  </a:rPr>
                  <a:t>để </a:t>
                </a:r>
                <a:r>
                  <a:rPr lang="en-US" sz="1800" dirty="0" err="1">
                    <a:latin typeface="Baloo 2" panose="020B0604020202020204" charset="0"/>
                    <a:cs typeface="Baloo 2" panose="020B0604020202020204" charset="0"/>
                  </a:rPr>
                  <a:t>phục</a:t>
                </a:r>
                <a:r>
                  <a:rPr lang="en-US" sz="1800" dirty="0">
                    <a:latin typeface="Baloo 2" panose="020B0604020202020204" charset="0"/>
                    <a:cs typeface="Baloo 2" panose="020B0604020202020204" charset="0"/>
                  </a:rPr>
                  <a:t> </a:t>
                </a:r>
                <a:r>
                  <a:rPr lang="en-US" sz="1800" dirty="0" err="1">
                    <a:latin typeface="Baloo 2" panose="020B0604020202020204" charset="0"/>
                    <a:cs typeface="Baloo 2" panose="020B0604020202020204" charset="0"/>
                  </a:rPr>
                  <a:t>vụ</a:t>
                </a:r>
                <a:r>
                  <a:rPr lang="en-US" sz="1800" dirty="0">
                    <a:latin typeface="Baloo 2" panose="020B0604020202020204" charset="0"/>
                    <a:cs typeface="Baloo 2" panose="020B0604020202020204" charset="0"/>
                  </a:rPr>
                  <a:t> </a:t>
                </a:r>
                <a:r>
                  <a:rPr lang="en-US" sz="1800" dirty="0" err="1">
                    <a:latin typeface="Baloo 2" panose="020B0604020202020204" charset="0"/>
                    <a:cs typeface="Baloo 2" panose="020B0604020202020204" charset="0"/>
                  </a:rPr>
                  <a:t>cho</a:t>
                </a:r>
                <a:r>
                  <a:rPr lang="en-US" sz="1800" dirty="0">
                    <a:latin typeface="Baloo 2" panose="020B0604020202020204" charset="0"/>
                    <a:cs typeface="Baloo 2" panose="020B0604020202020204" charset="0"/>
                  </a:rPr>
                  <a:t> </a:t>
                </a:r>
                <a:r>
                  <a:rPr lang="en-US" sz="1800" dirty="0" err="1">
                    <a:latin typeface="Baloo 2" panose="020B0604020202020204" charset="0"/>
                    <a:cs typeface="Baloo 2" panose="020B0604020202020204" charset="0"/>
                  </a:rPr>
                  <a:t>truy</a:t>
                </a:r>
                <a:r>
                  <a:rPr lang="en-US" sz="1800" dirty="0">
                    <a:latin typeface="Baloo 2" panose="020B0604020202020204" charset="0"/>
                    <a:cs typeface="Baloo 2" panose="020B0604020202020204" charset="0"/>
                  </a:rPr>
                  <a:t> </a:t>
                </a:r>
                <a:r>
                  <a:rPr lang="en-US" sz="1800" dirty="0" err="1">
                    <a:latin typeface="Baloo 2" panose="020B0604020202020204" charset="0"/>
                    <a:cs typeface="Baloo 2" panose="020B0604020202020204" charset="0"/>
                  </a:rPr>
                  <a:t>vấn</a:t>
                </a:r>
                <a:endParaRPr lang="vi-VN" sz="1800" dirty="0">
                  <a:latin typeface="Baloo 2" panose="020B0604020202020204" charset="0"/>
                  <a:cs typeface="Baloo 2" panose="020B0604020202020204" charset="0"/>
                </a:endParaRPr>
              </a:p>
            </p:txBody>
          </p:sp>
        </mc:Choice>
        <mc:Fallback xmlns="">
          <p:sp>
            <p:nvSpPr>
              <p:cNvPr id="12" name="Hộp Văn bản 11">
                <a:extLst>
                  <a:ext uri="{FF2B5EF4-FFF2-40B4-BE49-F238E27FC236}">
                    <a16:creationId xmlns:a16="http://schemas.microsoft.com/office/drawing/2014/main" id="{3BDBBC09-930C-AF24-9460-C91B89DBB4BE}"/>
                  </a:ext>
                </a:extLst>
              </p:cNvPr>
              <p:cNvSpPr txBox="1">
                <a:spLocks noRot="1" noChangeAspect="1" noMove="1" noResize="1" noEditPoints="1" noAdjustHandles="1" noChangeArrowheads="1" noChangeShapeType="1" noTextEdit="1"/>
              </p:cNvSpPr>
              <p:nvPr/>
            </p:nvSpPr>
            <p:spPr>
              <a:xfrm>
                <a:off x="2811563" y="3607924"/>
                <a:ext cx="5199682" cy="646331"/>
              </a:xfrm>
              <a:prstGeom prst="rect">
                <a:avLst/>
              </a:prstGeom>
              <a:blipFill>
                <a:blip r:embed="rId3"/>
                <a:stretch>
                  <a:fillRect l="-938" t="-5660" b="-16038"/>
                </a:stretch>
              </a:blipFill>
            </p:spPr>
            <p:txBody>
              <a:bodyPr/>
              <a:lstStyle/>
              <a:p>
                <a:r>
                  <a:rPr lang="vi-VN">
                    <a:noFill/>
                  </a:rPr>
                  <a:t> </a:t>
                </a:r>
              </a:p>
            </p:txBody>
          </p:sp>
        </mc:Fallback>
      </mc:AlternateContent>
    </p:spTree>
    <p:extLst>
      <p:ext uri="{BB962C8B-B14F-4D97-AF65-F5344CB8AC3E}">
        <p14:creationId xmlns:p14="http://schemas.microsoft.com/office/powerpoint/2010/main" val="18298704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randombar(horizontal)">
                                      <p:cBhvr>
                                        <p:cTn id="12"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2" name="Tiêu đề 1">
            <a:extLst>
              <a:ext uri="{FF2B5EF4-FFF2-40B4-BE49-F238E27FC236}">
                <a16:creationId xmlns:a16="http://schemas.microsoft.com/office/drawing/2014/main" id="{67995ED5-FE76-06A8-050C-260543960C58}"/>
              </a:ext>
            </a:extLst>
          </p:cNvPr>
          <p:cNvSpPr>
            <a:spLocks noGrp="1"/>
          </p:cNvSpPr>
          <p:nvPr>
            <p:ph type="title"/>
          </p:nvPr>
        </p:nvSpPr>
        <p:spPr>
          <a:xfrm>
            <a:off x="2720305" y="150557"/>
            <a:ext cx="3928467" cy="738900"/>
          </a:xfrm>
        </p:spPr>
        <p:txBody>
          <a:bodyPr/>
          <a:lstStyle/>
          <a:p>
            <a:r>
              <a:rPr lang="en-US" dirty="0" err="1"/>
              <a:t>Truy</a:t>
            </a:r>
            <a:r>
              <a:rPr lang="en-US" dirty="0"/>
              <a:t> </a:t>
            </a:r>
            <a:r>
              <a:rPr lang="en-US" dirty="0" err="1"/>
              <a:t>xuất</a:t>
            </a:r>
            <a:r>
              <a:rPr lang="en-US" dirty="0"/>
              <a:t> chỉ </a:t>
            </a:r>
            <a:r>
              <a:rPr lang="en-US" dirty="0" err="1"/>
              <a:t>mục</a:t>
            </a:r>
            <a:endParaRPr lang="vi-VN" dirty="0"/>
          </a:p>
        </p:txBody>
      </p:sp>
      <p:sp>
        <p:nvSpPr>
          <p:cNvPr id="4" name="Tiêu đề 1">
            <a:extLst>
              <a:ext uri="{FF2B5EF4-FFF2-40B4-BE49-F238E27FC236}">
                <a16:creationId xmlns:a16="http://schemas.microsoft.com/office/drawing/2014/main" id="{40E6FD5C-105D-6FEE-C1C7-23AC19ECD461}"/>
              </a:ext>
            </a:extLst>
          </p:cNvPr>
          <p:cNvSpPr txBox="1">
            <a:spLocks/>
          </p:cNvSpPr>
          <p:nvPr/>
        </p:nvSpPr>
        <p:spPr>
          <a:xfrm>
            <a:off x="416224" y="705914"/>
            <a:ext cx="1528814" cy="73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1pPr>
            <a:lvl2pPr marR="0" lvl="1"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2pPr>
            <a:lvl3pPr marR="0" lvl="2"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3pPr>
            <a:lvl4pPr marR="0" lvl="3"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4pPr>
            <a:lvl5pPr marR="0" lvl="4"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5pPr>
            <a:lvl6pPr marR="0" lvl="5"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6pPr>
            <a:lvl7pPr marR="0" lvl="6"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7pPr>
            <a:lvl8pPr marR="0" lvl="7"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8pPr>
            <a:lvl9pPr marR="0" lvl="8"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9pPr>
          </a:lstStyle>
          <a:p>
            <a:r>
              <a:rPr lang="en-US" dirty="0" err="1"/>
              <a:t>Cách</a:t>
            </a:r>
            <a:r>
              <a:rPr lang="en-US" dirty="0"/>
              <a:t> 1</a:t>
            </a:r>
            <a:endParaRPr lang="vi-VN" dirty="0"/>
          </a:p>
        </p:txBody>
      </p:sp>
      <p:sp>
        <p:nvSpPr>
          <p:cNvPr id="5" name="Hộp Văn bản 4">
            <a:extLst>
              <a:ext uri="{FF2B5EF4-FFF2-40B4-BE49-F238E27FC236}">
                <a16:creationId xmlns:a16="http://schemas.microsoft.com/office/drawing/2014/main" id="{7AA5B797-4790-93A1-1E79-1D681D54389C}"/>
              </a:ext>
            </a:extLst>
          </p:cNvPr>
          <p:cNvSpPr txBox="1"/>
          <p:nvPr/>
        </p:nvSpPr>
        <p:spPr>
          <a:xfrm>
            <a:off x="1047455" y="2637229"/>
            <a:ext cx="7274165" cy="1077218"/>
          </a:xfrm>
          <a:prstGeom prst="rect">
            <a:avLst/>
          </a:prstGeom>
          <a:noFill/>
        </p:spPr>
        <p:txBody>
          <a:bodyPr wrap="square">
            <a:spAutoFit/>
          </a:bodyPr>
          <a:lstStyle/>
          <a:p>
            <a:pPr algn="ctr"/>
            <a:r>
              <a:rPr lang="en-US" sz="3200" b="1" dirty="0">
                <a:solidFill>
                  <a:schemeClr val="accent2">
                    <a:lumMod val="50000"/>
                  </a:schemeClr>
                </a:solidFill>
                <a:effectLst/>
                <a:latin typeface="Courier New" panose="02070309020205020404" pitchFamily="49" charset="0"/>
              </a:rPr>
              <a:t>"heat  transfer  blunt  body  absence  vorticity"</a:t>
            </a:r>
          </a:p>
        </p:txBody>
      </p:sp>
      <p:pic>
        <p:nvPicPr>
          <p:cNvPr id="2050" name="Picture 2">
            <a:extLst>
              <a:ext uri="{FF2B5EF4-FFF2-40B4-BE49-F238E27FC236}">
                <a16:creationId xmlns:a16="http://schemas.microsoft.com/office/drawing/2014/main" id="{3F389A08-B9D7-7103-649C-E5104DE918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3823" y="1495595"/>
            <a:ext cx="617349" cy="617349"/>
          </a:xfrm>
          <a:prstGeom prst="rect">
            <a:avLst/>
          </a:prstGeom>
          <a:noFill/>
          <a:extLst>
            <a:ext uri="{909E8E84-426E-40DD-AFC4-6F175D3DCCD1}">
              <a14:hiddenFill xmlns:a14="http://schemas.microsoft.com/office/drawing/2010/main">
                <a:solidFill>
                  <a:srgbClr val="FFFFFF"/>
                </a:solidFill>
              </a14:hiddenFill>
            </a:ext>
          </a:extLst>
        </p:spPr>
      </p:pic>
      <p:sp>
        <p:nvSpPr>
          <p:cNvPr id="6" name="Hộp Văn bản 5">
            <a:extLst>
              <a:ext uri="{FF2B5EF4-FFF2-40B4-BE49-F238E27FC236}">
                <a16:creationId xmlns:a16="http://schemas.microsoft.com/office/drawing/2014/main" id="{6D24A5BC-C797-5A0C-BAF6-5B4B32ACD41A}"/>
              </a:ext>
            </a:extLst>
          </p:cNvPr>
          <p:cNvSpPr txBox="1"/>
          <p:nvPr/>
        </p:nvSpPr>
        <p:spPr>
          <a:xfrm>
            <a:off x="3146156" y="1658552"/>
            <a:ext cx="3735091" cy="400110"/>
          </a:xfrm>
          <a:prstGeom prst="rect">
            <a:avLst/>
          </a:prstGeom>
          <a:noFill/>
        </p:spPr>
        <p:txBody>
          <a:bodyPr wrap="square" rtlCol="0">
            <a:spAutoFit/>
          </a:bodyPr>
          <a:lstStyle/>
          <a:p>
            <a:r>
              <a:rPr lang="en-US" sz="2000" b="1" dirty="0" err="1">
                <a:solidFill>
                  <a:schemeClr val="accent1"/>
                </a:solidFill>
                <a:latin typeface="Baloo 2" panose="020B0604020202020204" charset="0"/>
                <a:cs typeface="Baloo 2" panose="020B0604020202020204" charset="0"/>
              </a:rPr>
              <a:t>Truy</a:t>
            </a:r>
            <a:r>
              <a:rPr lang="en-US" sz="2000" b="1" dirty="0">
                <a:solidFill>
                  <a:schemeClr val="accent1"/>
                </a:solidFill>
                <a:latin typeface="Baloo 2" panose="020B0604020202020204" charset="0"/>
                <a:cs typeface="Baloo 2" panose="020B0604020202020204" charset="0"/>
              </a:rPr>
              <a:t> </a:t>
            </a:r>
            <a:r>
              <a:rPr lang="en-US" sz="2000" b="1" dirty="0" err="1">
                <a:solidFill>
                  <a:schemeClr val="accent1"/>
                </a:solidFill>
                <a:latin typeface="Baloo 2" panose="020B0604020202020204" charset="0"/>
                <a:cs typeface="Baloo 2" panose="020B0604020202020204" charset="0"/>
              </a:rPr>
              <a:t>vấn</a:t>
            </a:r>
            <a:r>
              <a:rPr lang="en-US" sz="2000" b="1" dirty="0">
                <a:solidFill>
                  <a:schemeClr val="accent1"/>
                </a:solidFill>
                <a:latin typeface="Baloo 2" panose="020B0604020202020204" charset="0"/>
                <a:cs typeface="Baloo 2" panose="020B0604020202020204" charset="0"/>
              </a:rPr>
              <a:t> </a:t>
            </a:r>
            <a:r>
              <a:rPr lang="en-US" sz="2000" b="1" dirty="0" err="1">
                <a:solidFill>
                  <a:schemeClr val="accent1"/>
                </a:solidFill>
                <a:latin typeface="Baloo 2" panose="020B0604020202020204" charset="0"/>
                <a:cs typeface="Baloo 2" panose="020B0604020202020204" charset="0"/>
              </a:rPr>
              <a:t>số</a:t>
            </a:r>
            <a:r>
              <a:rPr lang="en-US" sz="2000" b="1" dirty="0">
                <a:solidFill>
                  <a:schemeClr val="accent1"/>
                </a:solidFill>
                <a:latin typeface="Baloo 2" panose="020B0604020202020204" charset="0"/>
                <a:cs typeface="Baloo 2" panose="020B0604020202020204" charset="0"/>
              </a:rPr>
              <a:t> 218 </a:t>
            </a:r>
            <a:r>
              <a:rPr lang="en-US" sz="2000" b="1" dirty="0" err="1">
                <a:solidFill>
                  <a:schemeClr val="accent1"/>
                </a:solidFill>
                <a:latin typeface="Baloo 2" panose="020B0604020202020204" charset="0"/>
                <a:cs typeface="Baloo 2" panose="020B0604020202020204" charset="0"/>
              </a:rPr>
              <a:t>trong</a:t>
            </a:r>
            <a:r>
              <a:rPr lang="en-US" sz="2000" b="1" dirty="0">
                <a:solidFill>
                  <a:schemeClr val="accent1"/>
                </a:solidFill>
                <a:latin typeface="Baloo 2" panose="020B0604020202020204" charset="0"/>
                <a:cs typeface="Baloo 2" panose="020B0604020202020204" charset="0"/>
              </a:rPr>
              <a:t> Cranfield</a:t>
            </a:r>
            <a:endParaRPr lang="vi-VN" sz="2000" b="1" dirty="0">
              <a:solidFill>
                <a:schemeClr val="accent1"/>
              </a:solidFill>
              <a:latin typeface="Baloo 2" panose="020B0604020202020204" charset="0"/>
              <a:cs typeface="Baloo 2" panose="020B0604020202020204" charset="0"/>
            </a:endParaRPr>
          </a:p>
        </p:txBody>
      </p:sp>
    </p:spTree>
    <p:extLst>
      <p:ext uri="{BB962C8B-B14F-4D97-AF65-F5344CB8AC3E}">
        <p14:creationId xmlns:p14="http://schemas.microsoft.com/office/powerpoint/2010/main" val="39204098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p:cTn id="19" dur="500" decel="50000" fill="hold">
                                          <p:stCondLst>
                                            <p:cond delay="0"/>
                                          </p:stCondLst>
                                        </p:cTn>
                                        <p:tgtEl>
                                          <p:spTgt spid="5">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5">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5">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5">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5">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5">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89;p49">
            <a:extLst>
              <a:ext uri="{FF2B5EF4-FFF2-40B4-BE49-F238E27FC236}">
                <a16:creationId xmlns:a16="http://schemas.microsoft.com/office/drawing/2014/main" id="{3E0F3F22-C7F5-45F9-E68F-FAF6A6F68AAA}"/>
              </a:ext>
            </a:extLst>
          </p:cNvPr>
          <p:cNvSpPr/>
          <p:nvPr/>
        </p:nvSpPr>
        <p:spPr>
          <a:xfrm>
            <a:off x="654326" y="1364343"/>
            <a:ext cx="586643" cy="605064"/>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Baloo 2" panose="020B0604020202020204" charset="0"/>
                <a:cs typeface="Baloo 2" panose="020B0604020202020204" charset="0"/>
              </a:rPr>
              <a:t>1</a:t>
            </a:r>
            <a:endParaRPr sz="1600" dirty="0">
              <a:latin typeface="Baloo 2" panose="020B0604020202020204" charset="0"/>
              <a:cs typeface="Baloo 2" panose="020B0604020202020204" charset="0"/>
            </a:endParaRPr>
          </a:p>
        </p:txBody>
      </p:sp>
      <p:sp>
        <p:nvSpPr>
          <p:cNvPr id="4" name="Google Shape;689;p49">
            <a:extLst>
              <a:ext uri="{FF2B5EF4-FFF2-40B4-BE49-F238E27FC236}">
                <a16:creationId xmlns:a16="http://schemas.microsoft.com/office/drawing/2014/main" id="{798C6642-2454-BB77-343E-BA8AF33B4A95}"/>
              </a:ext>
            </a:extLst>
          </p:cNvPr>
          <p:cNvSpPr/>
          <p:nvPr/>
        </p:nvSpPr>
        <p:spPr>
          <a:xfrm>
            <a:off x="654325" y="2090057"/>
            <a:ext cx="586643" cy="605064"/>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Baloo 2" panose="020B0604020202020204" charset="0"/>
                <a:cs typeface="Baloo 2" panose="020B0604020202020204" charset="0"/>
              </a:rPr>
              <a:t>2</a:t>
            </a:r>
            <a:endParaRPr sz="1600" dirty="0">
              <a:latin typeface="Baloo 2" panose="020B0604020202020204" charset="0"/>
              <a:cs typeface="Baloo 2" panose="020B0604020202020204" charset="0"/>
            </a:endParaRPr>
          </a:p>
        </p:txBody>
      </p:sp>
      <p:sp>
        <p:nvSpPr>
          <p:cNvPr id="5" name="Google Shape;689;p49">
            <a:extLst>
              <a:ext uri="{FF2B5EF4-FFF2-40B4-BE49-F238E27FC236}">
                <a16:creationId xmlns:a16="http://schemas.microsoft.com/office/drawing/2014/main" id="{8C226519-AEA6-6044-E384-0898CBC1A29A}"/>
              </a:ext>
            </a:extLst>
          </p:cNvPr>
          <p:cNvSpPr/>
          <p:nvPr/>
        </p:nvSpPr>
        <p:spPr>
          <a:xfrm>
            <a:off x="654325" y="2840266"/>
            <a:ext cx="586643" cy="605064"/>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Baloo 2" panose="020B0604020202020204" charset="0"/>
                <a:cs typeface="Baloo 2" panose="020B0604020202020204" charset="0"/>
              </a:rPr>
              <a:t>3</a:t>
            </a:r>
            <a:endParaRPr sz="1600" dirty="0">
              <a:latin typeface="Baloo 2" panose="020B0604020202020204" charset="0"/>
              <a:cs typeface="Baloo 2" panose="020B0604020202020204" charset="0"/>
            </a:endParaRPr>
          </a:p>
        </p:txBody>
      </p:sp>
      <p:sp>
        <p:nvSpPr>
          <p:cNvPr id="6" name="Google Shape;689;p49">
            <a:extLst>
              <a:ext uri="{FF2B5EF4-FFF2-40B4-BE49-F238E27FC236}">
                <a16:creationId xmlns:a16="http://schemas.microsoft.com/office/drawing/2014/main" id="{8FECF65D-8CDF-CD29-987A-BF5D639EBF3A}"/>
              </a:ext>
            </a:extLst>
          </p:cNvPr>
          <p:cNvSpPr/>
          <p:nvPr/>
        </p:nvSpPr>
        <p:spPr>
          <a:xfrm>
            <a:off x="654324" y="3590475"/>
            <a:ext cx="586643" cy="605064"/>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Baloo 2" panose="020B0604020202020204" charset="0"/>
                <a:cs typeface="Baloo 2" panose="020B0604020202020204" charset="0"/>
              </a:rPr>
              <a:t>4</a:t>
            </a:r>
            <a:endParaRPr sz="1600" dirty="0">
              <a:latin typeface="Baloo 2" panose="020B0604020202020204" charset="0"/>
              <a:cs typeface="Baloo 2" panose="020B0604020202020204" charset="0"/>
            </a:endParaRPr>
          </a:p>
        </p:txBody>
      </p:sp>
      <p:sp>
        <p:nvSpPr>
          <p:cNvPr id="7" name="Google Shape;689;p49">
            <a:extLst>
              <a:ext uri="{FF2B5EF4-FFF2-40B4-BE49-F238E27FC236}">
                <a16:creationId xmlns:a16="http://schemas.microsoft.com/office/drawing/2014/main" id="{C9A67596-1ADD-FC67-E227-04756E38F30C}"/>
              </a:ext>
            </a:extLst>
          </p:cNvPr>
          <p:cNvSpPr/>
          <p:nvPr/>
        </p:nvSpPr>
        <p:spPr>
          <a:xfrm>
            <a:off x="1394554" y="1364343"/>
            <a:ext cx="586643" cy="605064"/>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Baloo 2" panose="020B0604020202020204" charset="0"/>
                <a:cs typeface="Baloo 2" panose="020B0604020202020204" charset="0"/>
              </a:rPr>
              <a:t>5</a:t>
            </a:r>
            <a:endParaRPr sz="1600" dirty="0">
              <a:latin typeface="Baloo 2" panose="020B0604020202020204" charset="0"/>
              <a:cs typeface="Baloo 2" panose="020B0604020202020204" charset="0"/>
            </a:endParaRPr>
          </a:p>
        </p:txBody>
      </p:sp>
      <p:sp>
        <p:nvSpPr>
          <p:cNvPr id="8" name="Google Shape;689;p49">
            <a:extLst>
              <a:ext uri="{FF2B5EF4-FFF2-40B4-BE49-F238E27FC236}">
                <a16:creationId xmlns:a16="http://schemas.microsoft.com/office/drawing/2014/main" id="{FA94EBBE-F3E6-CCAC-75CA-59FE9211737F}"/>
              </a:ext>
            </a:extLst>
          </p:cNvPr>
          <p:cNvSpPr/>
          <p:nvPr/>
        </p:nvSpPr>
        <p:spPr>
          <a:xfrm>
            <a:off x="1394553" y="2090057"/>
            <a:ext cx="586643" cy="605064"/>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Baloo 2" panose="020B0604020202020204" charset="0"/>
                <a:cs typeface="Baloo 2" panose="020B0604020202020204" charset="0"/>
              </a:rPr>
              <a:t>6</a:t>
            </a:r>
            <a:endParaRPr sz="1600" dirty="0">
              <a:latin typeface="Baloo 2" panose="020B0604020202020204" charset="0"/>
              <a:cs typeface="Baloo 2" panose="020B0604020202020204" charset="0"/>
            </a:endParaRPr>
          </a:p>
        </p:txBody>
      </p:sp>
      <p:sp>
        <p:nvSpPr>
          <p:cNvPr id="9" name="Google Shape;689;p49">
            <a:extLst>
              <a:ext uri="{FF2B5EF4-FFF2-40B4-BE49-F238E27FC236}">
                <a16:creationId xmlns:a16="http://schemas.microsoft.com/office/drawing/2014/main" id="{B6F7411F-C684-48B0-D6C6-0F178DAB261C}"/>
              </a:ext>
            </a:extLst>
          </p:cNvPr>
          <p:cNvSpPr/>
          <p:nvPr/>
        </p:nvSpPr>
        <p:spPr>
          <a:xfrm>
            <a:off x="1394553" y="2840266"/>
            <a:ext cx="586643" cy="605064"/>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Baloo 2" panose="020B0604020202020204" charset="0"/>
                <a:cs typeface="Baloo 2" panose="020B0604020202020204" charset="0"/>
              </a:rPr>
              <a:t>7</a:t>
            </a:r>
            <a:endParaRPr sz="1600" dirty="0">
              <a:latin typeface="Baloo 2" panose="020B0604020202020204" charset="0"/>
              <a:cs typeface="Baloo 2" panose="020B0604020202020204" charset="0"/>
            </a:endParaRPr>
          </a:p>
        </p:txBody>
      </p:sp>
      <p:sp>
        <p:nvSpPr>
          <p:cNvPr id="10" name="Google Shape;689;p49">
            <a:extLst>
              <a:ext uri="{FF2B5EF4-FFF2-40B4-BE49-F238E27FC236}">
                <a16:creationId xmlns:a16="http://schemas.microsoft.com/office/drawing/2014/main" id="{392BC55C-D812-54D7-D2F5-98BB4F03A1A2}"/>
              </a:ext>
            </a:extLst>
          </p:cNvPr>
          <p:cNvSpPr/>
          <p:nvPr/>
        </p:nvSpPr>
        <p:spPr>
          <a:xfrm>
            <a:off x="1394552" y="3590475"/>
            <a:ext cx="586643" cy="605064"/>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Baloo 2" panose="020B0604020202020204" charset="0"/>
                <a:cs typeface="Baloo 2" panose="020B0604020202020204" charset="0"/>
              </a:rPr>
              <a:t>8</a:t>
            </a:r>
            <a:endParaRPr sz="1600" dirty="0">
              <a:latin typeface="Baloo 2" panose="020B0604020202020204" charset="0"/>
              <a:cs typeface="Baloo 2" panose="020B0604020202020204" charset="0"/>
            </a:endParaRPr>
          </a:p>
        </p:txBody>
      </p:sp>
      <p:sp>
        <p:nvSpPr>
          <p:cNvPr id="11" name="Google Shape;689;p49">
            <a:extLst>
              <a:ext uri="{FF2B5EF4-FFF2-40B4-BE49-F238E27FC236}">
                <a16:creationId xmlns:a16="http://schemas.microsoft.com/office/drawing/2014/main" id="{A4FF1100-7D73-FFE9-FCF3-DBE75716499A}"/>
              </a:ext>
            </a:extLst>
          </p:cNvPr>
          <p:cNvSpPr/>
          <p:nvPr/>
        </p:nvSpPr>
        <p:spPr>
          <a:xfrm>
            <a:off x="2134782" y="1364343"/>
            <a:ext cx="586643" cy="605064"/>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Baloo 2" panose="020B0604020202020204" charset="0"/>
                <a:cs typeface="Baloo 2" panose="020B0604020202020204" charset="0"/>
              </a:rPr>
              <a:t>9</a:t>
            </a:r>
            <a:endParaRPr sz="1600" dirty="0">
              <a:latin typeface="Baloo 2" panose="020B0604020202020204" charset="0"/>
              <a:cs typeface="Baloo 2" panose="020B0604020202020204" charset="0"/>
            </a:endParaRPr>
          </a:p>
        </p:txBody>
      </p:sp>
      <p:sp>
        <p:nvSpPr>
          <p:cNvPr id="12" name="Google Shape;689;p49">
            <a:extLst>
              <a:ext uri="{FF2B5EF4-FFF2-40B4-BE49-F238E27FC236}">
                <a16:creationId xmlns:a16="http://schemas.microsoft.com/office/drawing/2014/main" id="{53EE6E9B-A641-3AE7-3555-1B99C56CA5E8}"/>
              </a:ext>
            </a:extLst>
          </p:cNvPr>
          <p:cNvSpPr/>
          <p:nvPr/>
        </p:nvSpPr>
        <p:spPr>
          <a:xfrm>
            <a:off x="2134781" y="2090057"/>
            <a:ext cx="586643" cy="605064"/>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Baloo 2" panose="020B0604020202020204" charset="0"/>
                <a:cs typeface="Baloo 2" panose="020B0604020202020204" charset="0"/>
              </a:rPr>
              <a:t>10</a:t>
            </a:r>
            <a:endParaRPr sz="1600" dirty="0">
              <a:latin typeface="Baloo 2" panose="020B0604020202020204" charset="0"/>
              <a:cs typeface="Baloo 2" panose="020B0604020202020204" charset="0"/>
            </a:endParaRPr>
          </a:p>
        </p:txBody>
      </p:sp>
      <p:sp>
        <p:nvSpPr>
          <p:cNvPr id="13" name="Google Shape;689;p49">
            <a:extLst>
              <a:ext uri="{FF2B5EF4-FFF2-40B4-BE49-F238E27FC236}">
                <a16:creationId xmlns:a16="http://schemas.microsoft.com/office/drawing/2014/main" id="{4EF58BE4-C5CC-5C3F-0197-FCE4D64AEEC3}"/>
              </a:ext>
            </a:extLst>
          </p:cNvPr>
          <p:cNvSpPr/>
          <p:nvPr/>
        </p:nvSpPr>
        <p:spPr>
          <a:xfrm>
            <a:off x="2134781" y="2840266"/>
            <a:ext cx="586643" cy="605064"/>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Baloo 2" panose="020B0604020202020204" charset="0"/>
                <a:cs typeface="Baloo 2" panose="020B0604020202020204" charset="0"/>
              </a:rPr>
              <a:t>11</a:t>
            </a:r>
            <a:endParaRPr sz="1600" dirty="0">
              <a:latin typeface="Baloo 2" panose="020B0604020202020204" charset="0"/>
              <a:cs typeface="Baloo 2" panose="020B0604020202020204" charset="0"/>
            </a:endParaRPr>
          </a:p>
        </p:txBody>
      </p:sp>
      <p:sp>
        <p:nvSpPr>
          <p:cNvPr id="14" name="Google Shape;689;p49">
            <a:extLst>
              <a:ext uri="{FF2B5EF4-FFF2-40B4-BE49-F238E27FC236}">
                <a16:creationId xmlns:a16="http://schemas.microsoft.com/office/drawing/2014/main" id="{F2992210-F48E-61DC-C3BF-E0906C53CE17}"/>
              </a:ext>
            </a:extLst>
          </p:cNvPr>
          <p:cNvSpPr/>
          <p:nvPr/>
        </p:nvSpPr>
        <p:spPr>
          <a:xfrm>
            <a:off x="2134780" y="3590475"/>
            <a:ext cx="586643" cy="605064"/>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Baloo 2" panose="020B0604020202020204" charset="0"/>
                <a:cs typeface="Baloo 2" panose="020B0604020202020204" charset="0"/>
              </a:rPr>
              <a:t>12</a:t>
            </a:r>
            <a:endParaRPr sz="1600" dirty="0">
              <a:latin typeface="Baloo 2" panose="020B0604020202020204" charset="0"/>
              <a:cs typeface="Baloo 2" panose="020B0604020202020204" charset="0"/>
            </a:endParaRPr>
          </a:p>
        </p:txBody>
      </p:sp>
      <p:sp>
        <p:nvSpPr>
          <p:cNvPr id="15" name="Google Shape;689;p49">
            <a:extLst>
              <a:ext uri="{FF2B5EF4-FFF2-40B4-BE49-F238E27FC236}">
                <a16:creationId xmlns:a16="http://schemas.microsoft.com/office/drawing/2014/main" id="{A02E70A1-118A-649B-85A9-BB458564AFF1}"/>
              </a:ext>
            </a:extLst>
          </p:cNvPr>
          <p:cNvSpPr/>
          <p:nvPr/>
        </p:nvSpPr>
        <p:spPr>
          <a:xfrm>
            <a:off x="2875010" y="1364343"/>
            <a:ext cx="586643" cy="605064"/>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Baloo 2" panose="020B0604020202020204" charset="0"/>
                <a:cs typeface="Baloo 2" panose="020B0604020202020204" charset="0"/>
              </a:rPr>
              <a:t>13</a:t>
            </a:r>
            <a:endParaRPr sz="1600" dirty="0">
              <a:latin typeface="Baloo 2" panose="020B0604020202020204" charset="0"/>
              <a:cs typeface="Baloo 2" panose="020B0604020202020204" charset="0"/>
            </a:endParaRPr>
          </a:p>
        </p:txBody>
      </p:sp>
      <p:sp>
        <p:nvSpPr>
          <p:cNvPr id="16" name="Google Shape;689;p49">
            <a:extLst>
              <a:ext uri="{FF2B5EF4-FFF2-40B4-BE49-F238E27FC236}">
                <a16:creationId xmlns:a16="http://schemas.microsoft.com/office/drawing/2014/main" id="{AA610F91-2AC9-05AF-C4C5-39B969DD4CDE}"/>
              </a:ext>
            </a:extLst>
          </p:cNvPr>
          <p:cNvSpPr/>
          <p:nvPr/>
        </p:nvSpPr>
        <p:spPr>
          <a:xfrm>
            <a:off x="2875009" y="2090057"/>
            <a:ext cx="586643" cy="605064"/>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Baloo 2" panose="020B0604020202020204" charset="0"/>
                <a:cs typeface="Baloo 2" panose="020B0604020202020204" charset="0"/>
              </a:rPr>
              <a:t>14</a:t>
            </a:r>
            <a:endParaRPr sz="1600" dirty="0">
              <a:latin typeface="Baloo 2" panose="020B0604020202020204" charset="0"/>
              <a:cs typeface="Baloo 2" panose="020B0604020202020204" charset="0"/>
            </a:endParaRPr>
          </a:p>
        </p:txBody>
      </p:sp>
      <p:sp>
        <p:nvSpPr>
          <p:cNvPr id="17" name="Google Shape;689;p49">
            <a:extLst>
              <a:ext uri="{FF2B5EF4-FFF2-40B4-BE49-F238E27FC236}">
                <a16:creationId xmlns:a16="http://schemas.microsoft.com/office/drawing/2014/main" id="{41F52503-F034-6F20-CAFA-8FDF55DF9AAC}"/>
              </a:ext>
            </a:extLst>
          </p:cNvPr>
          <p:cNvSpPr/>
          <p:nvPr/>
        </p:nvSpPr>
        <p:spPr>
          <a:xfrm>
            <a:off x="2875009" y="2840266"/>
            <a:ext cx="586643" cy="605064"/>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Baloo 2" panose="020B0604020202020204" charset="0"/>
                <a:cs typeface="Baloo 2" panose="020B0604020202020204" charset="0"/>
              </a:rPr>
              <a:t>15</a:t>
            </a:r>
            <a:endParaRPr sz="1600" dirty="0">
              <a:latin typeface="Baloo 2" panose="020B0604020202020204" charset="0"/>
              <a:cs typeface="Baloo 2" panose="020B0604020202020204" charset="0"/>
            </a:endParaRPr>
          </a:p>
        </p:txBody>
      </p:sp>
      <p:sp>
        <p:nvSpPr>
          <p:cNvPr id="18" name="Google Shape;689;p49">
            <a:extLst>
              <a:ext uri="{FF2B5EF4-FFF2-40B4-BE49-F238E27FC236}">
                <a16:creationId xmlns:a16="http://schemas.microsoft.com/office/drawing/2014/main" id="{8905B30C-FC24-2884-6D03-2A27F5C71F1D}"/>
              </a:ext>
            </a:extLst>
          </p:cNvPr>
          <p:cNvSpPr/>
          <p:nvPr/>
        </p:nvSpPr>
        <p:spPr>
          <a:xfrm>
            <a:off x="2875008" y="3590475"/>
            <a:ext cx="586643" cy="605064"/>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Baloo 2" panose="020B0604020202020204" charset="0"/>
                <a:cs typeface="Baloo 2" panose="020B0604020202020204" charset="0"/>
              </a:rPr>
              <a:t>16</a:t>
            </a:r>
            <a:endParaRPr sz="1600" dirty="0">
              <a:latin typeface="Baloo 2" panose="020B0604020202020204" charset="0"/>
              <a:cs typeface="Baloo 2" panose="020B0604020202020204" charset="0"/>
            </a:endParaRPr>
          </a:p>
        </p:txBody>
      </p:sp>
      <p:sp>
        <p:nvSpPr>
          <p:cNvPr id="19" name="Google Shape;689;p49">
            <a:extLst>
              <a:ext uri="{FF2B5EF4-FFF2-40B4-BE49-F238E27FC236}">
                <a16:creationId xmlns:a16="http://schemas.microsoft.com/office/drawing/2014/main" id="{1A170280-759D-165B-1DA5-96E9173B698B}"/>
              </a:ext>
            </a:extLst>
          </p:cNvPr>
          <p:cNvSpPr/>
          <p:nvPr/>
        </p:nvSpPr>
        <p:spPr>
          <a:xfrm>
            <a:off x="3615238" y="1364343"/>
            <a:ext cx="586643" cy="605064"/>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Baloo 2" panose="020B0604020202020204" charset="0"/>
                <a:cs typeface="Baloo 2" panose="020B0604020202020204" charset="0"/>
              </a:rPr>
              <a:t>17</a:t>
            </a:r>
            <a:endParaRPr sz="1600" dirty="0">
              <a:latin typeface="Baloo 2" panose="020B0604020202020204" charset="0"/>
              <a:cs typeface="Baloo 2" panose="020B0604020202020204" charset="0"/>
            </a:endParaRPr>
          </a:p>
        </p:txBody>
      </p:sp>
      <p:sp>
        <p:nvSpPr>
          <p:cNvPr id="20" name="Google Shape;689;p49">
            <a:extLst>
              <a:ext uri="{FF2B5EF4-FFF2-40B4-BE49-F238E27FC236}">
                <a16:creationId xmlns:a16="http://schemas.microsoft.com/office/drawing/2014/main" id="{172B6FF5-D729-33A4-D6FA-62A4A8448CA5}"/>
              </a:ext>
            </a:extLst>
          </p:cNvPr>
          <p:cNvSpPr/>
          <p:nvPr/>
        </p:nvSpPr>
        <p:spPr>
          <a:xfrm>
            <a:off x="3615237" y="2090057"/>
            <a:ext cx="586643" cy="605064"/>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Baloo 2" panose="020B0604020202020204" charset="0"/>
                <a:cs typeface="Baloo 2" panose="020B0604020202020204" charset="0"/>
              </a:rPr>
              <a:t>18</a:t>
            </a:r>
            <a:endParaRPr sz="1600" dirty="0">
              <a:latin typeface="Baloo 2" panose="020B0604020202020204" charset="0"/>
              <a:cs typeface="Baloo 2" panose="020B0604020202020204" charset="0"/>
            </a:endParaRPr>
          </a:p>
        </p:txBody>
      </p:sp>
      <p:sp>
        <p:nvSpPr>
          <p:cNvPr id="21" name="Google Shape;689;p49">
            <a:extLst>
              <a:ext uri="{FF2B5EF4-FFF2-40B4-BE49-F238E27FC236}">
                <a16:creationId xmlns:a16="http://schemas.microsoft.com/office/drawing/2014/main" id="{8A93FA76-1FB6-AFD9-C55F-9D8ABAFA91E9}"/>
              </a:ext>
            </a:extLst>
          </p:cNvPr>
          <p:cNvSpPr/>
          <p:nvPr/>
        </p:nvSpPr>
        <p:spPr>
          <a:xfrm>
            <a:off x="3615237" y="2840266"/>
            <a:ext cx="586643" cy="605064"/>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Baloo 2" panose="020B0604020202020204" charset="0"/>
                <a:cs typeface="Baloo 2" panose="020B0604020202020204" charset="0"/>
              </a:rPr>
              <a:t>19</a:t>
            </a:r>
            <a:endParaRPr sz="1600" dirty="0">
              <a:latin typeface="Baloo 2" panose="020B0604020202020204" charset="0"/>
              <a:cs typeface="Baloo 2" panose="020B0604020202020204" charset="0"/>
            </a:endParaRPr>
          </a:p>
        </p:txBody>
      </p:sp>
      <p:sp>
        <p:nvSpPr>
          <p:cNvPr id="22" name="Google Shape;689;p49">
            <a:extLst>
              <a:ext uri="{FF2B5EF4-FFF2-40B4-BE49-F238E27FC236}">
                <a16:creationId xmlns:a16="http://schemas.microsoft.com/office/drawing/2014/main" id="{2818699D-2409-A142-CF2B-F29760ABCF83}"/>
              </a:ext>
            </a:extLst>
          </p:cNvPr>
          <p:cNvSpPr/>
          <p:nvPr/>
        </p:nvSpPr>
        <p:spPr>
          <a:xfrm>
            <a:off x="3615236" y="3590475"/>
            <a:ext cx="586643" cy="605064"/>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Baloo 2" panose="020B0604020202020204" charset="0"/>
                <a:cs typeface="Baloo 2" panose="020B0604020202020204" charset="0"/>
              </a:rPr>
              <a:t>20</a:t>
            </a:r>
            <a:endParaRPr sz="1600" dirty="0">
              <a:latin typeface="Baloo 2" panose="020B0604020202020204" charset="0"/>
              <a:cs typeface="Baloo 2" panose="020B0604020202020204" charset="0"/>
            </a:endParaRPr>
          </a:p>
        </p:txBody>
      </p:sp>
      <p:sp>
        <p:nvSpPr>
          <p:cNvPr id="23" name="Google Shape;689;p49">
            <a:extLst>
              <a:ext uri="{FF2B5EF4-FFF2-40B4-BE49-F238E27FC236}">
                <a16:creationId xmlns:a16="http://schemas.microsoft.com/office/drawing/2014/main" id="{4D5683ED-78D9-DE02-2308-93D4A77C6233}"/>
              </a:ext>
            </a:extLst>
          </p:cNvPr>
          <p:cNvSpPr/>
          <p:nvPr/>
        </p:nvSpPr>
        <p:spPr>
          <a:xfrm>
            <a:off x="4355466" y="1364343"/>
            <a:ext cx="586643" cy="605064"/>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Baloo 2" panose="020B0604020202020204" charset="0"/>
                <a:cs typeface="Baloo 2" panose="020B0604020202020204" charset="0"/>
              </a:rPr>
              <a:t>21</a:t>
            </a:r>
            <a:endParaRPr sz="1600" dirty="0">
              <a:latin typeface="Baloo 2" panose="020B0604020202020204" charset="0"/>
              <a:cs typeface="Baloo 2" panose="020B0604020202020204" charset="0"/>
            </a:endParaRPr>
          </a:p>
        </p:txBody>
      </p:sp>
      <p:sp>
        <p:nvSpPr>
          <p:cNvPr id="24" name="Google Shape;689;p49">
            <a:extLst>
              <a:ext uri="{FF2B5EF4-FFF2-40B4-BE49-F238E27FC236}">
                <a16:creationId xmlns:a16="http://schemas.microsoft.com/office/drawing/2014/main" id="{E437BADE-F195-B0D1-3708-35F0EF30C7B4}"/>
              </a:ext>
            </a:extLst>
          </p:cNvPr>
          <p:cNvSpPr/>
          <p:nvPr/>
        </p:nvSpPr>
        <p:spPr>
          <a:xfrm>
            <a:off x="4355465" y="2090057"/>
            <a:ext cx="586643" cy="605064"/>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Baloo 2" panose="020B0604020202020204" charset="0"/>
                <a:cs typeface="Baloo 2" panose="020B0604020202020204" charset="0"/>
              </a:rPr>
              <a:t>22</a:t>
            </a:r>
            <a:endParaRPr sz="1600" dirty="0">
              <a:latin typeface="Baloo 2" panose="020B0604020202020204" charset="0"/>
              <a:cs typeface="Baloo 2" panose="020B0604020202020204" charset="0"/>
            </a:endParaRPr>
          </a:p>
        </p:txBody>
      </p:sp>
      <p:sp>
        <p:nvSpPr>
          <p:cNvPr id="25" name="Google Shape;689;p49">
            <a:extLst>
              <a:ext uri="{FF2B5EF4-FFF2-40B4-BE49-F238E27FC236}">
                <a16:creationId xmlns:a16="http://schemas.microsoft.com/office/drawing/2014/main" id="{391FE260-F0EB-2A47-5A83-4850B679A6F3}"/>
              </a:ext>
            </a:extLst>
          </p:cNvPr>
          <p:cNvSpPr/>
          <p:nvPr/>
        </p:nvSpPr>
        <p:spPr>
          <a:xfrm>
            <a:off x="4355465" y="2840266"/>
            <a:ext cx="586643" cy="605064"/>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Baloo 2" panose="020B0604020202020204" charset="0"/>
                <a:cs typeface="Baloo 2" panose="020B0604020202020204" charset="0"/>
              </a:rPr>
              <a:t>23</a:t>
            </a:r>
            <a:endParaRPr sz="1600" dirty="0">
              <a:latin typeface="Baloo 2" panose="020B0604020202020204" charset="0"/>
              <a:cs typeface="Baloo 2" panose="020B0604020202020204" charset="0"/>
            </a:endParaRPr>
          </a:p>
        </p:txBody>
      </p:sp>
      <p:sp>
        <p:nvSpPr>
          <p:cNvPr id="26" name="Google Shape;689;p49">
            <a:extLst>
              <a:ext uri="{FF2B5EF4-FFF2-40B4-BE49-F238E27FC236}">
                <a16:creationId xmlns:a16="http://schemas.microsoft.com/office/drawing/2014/main" id="{DF4DF36B-C439-B8DD-2CDB-3A4B2F82458C}"/>
              </a:ext>
            </a:extLst>
          </p:cNvPr>
          <p:cNvSpPr/>
          <p:nvPr/>
        </p:nvSpPr>
        <p:spPr>
          <a:xfrm>
            <a:off x="4355464" y="3590475"/>
            <a:ext cx="586643" cy="605064"/>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Baloo 2" panose="020B0604020202020204" charset="0"/>
                <a:cs typeface="Baloo 2" panose="020B0604020202020204" charset="0"/>
              </a:rPr>
              <a:t>24</a:t>
            </a:r>
            <a:endParaRPr sz="1600" dirty="0">
              <a:latin typeface="Baloo 2" panose="020B0604020202020204" charset="0"/>
              <a:cs typeface="Baloo 2" panose="020B0604020202020204" charset="0"/>
            </a:endParaRPr>
          </a:p>
        </p:txBody>
      </p:sp>
      <p:sp>
        <p:nvSpPr>
          <p:cNvPr id="27" name="Google Shape;689;p49">
            <a:extLst>
              <a:ext uri="{FF2B5EF4-FFF2-40B4-BE49-F238E27FC236}">
                <a16:creationId xmlns:a16="http://schemas.microsoft.com/office/drawing/2014/main" id="{F48F27FC-FABB-AC6C-A841-9D3B3711D6A0}"/>
              </a:ext>
            </a:extLst>
          </p:cNvPr>
          <p:cNvSpPr/>
          <p:nvPr/>
        </p:nvSpPr>
        <p:spPr>
          <a:xfrm>
            <a:off x="5067845" y="1364343"/>
            <a:ext cx="586643" cy="605064"/>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Baloo 2" panose="020B0604020202020204" charset="0"/>
                <a:cs typeface="Baloo 2" panose="020B0604020202020204" charset="0"/>
              </a:rPr>
              <a:t>25</a:t>
            </a:r>
            <a:endParaRPr sz="1600" dirty="0">
              <a:latin typeface="Baloo 2" panose="020B0604020202020204" charset="0"/>
              <a:cs typeface="Baloo 2" panose="020B0604020202020204" charset="0"/>
            </a:endParaRPr>
          </a:p>
        </p:txBody>
      </p:sp>
      <p:sp>
        <p:nvSpPr>
          <p:cNvPr id="28" name="Google Shape;689;p49">
            <a:extLst>
              <a:ext uri="{FF2B5EF4-FFF2-40B4-BE49-F238E27FC236}">
                <a16:creationId xmlns:a16="http://schemas.microsoft.com/office/drawing/2014/main" id="{117970CF-0582-4193-336C-FB640457C219}"/>
              </a:ext>
            </a:extLst>
          </p:cNvPr>
          <p:cNvSpPr/>
          <p:nvPr/>
        </p:nvSpPr>
        <p:spPr>
          <a:xfrm>
            <a:off x="5067844" y="2090057"/>
            <a:ext cx="586643" cy="605064"/>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Baloo 2" panose="020B0604020202020204" charset="0"/>
                <a:cs typeface="Baloo 2" panose="020B0604020202020204" charset="0"/>
              </a:rPr>
              <a:t>26</a:t>
            </a:r>
            <a:endParaRPr sz="1600" dirty="0">
              <a:latin typeface="Baloo 2" panose="020B0604020202020204" charset="0"/>
              <a:cs typeface="Baloo 2" panose="020B0604020202020204" charset="0"/>
            </a:endParaRPr>
          </a:p>
        </p:txBody>
      </p:sp>
      <p:sp>
        <p:nvSpPr>
          <p:cNvPr id="29" name="Google Shape;689;p49">
            <a:extLst>
              <a:ext uri="{FF2B5EF4-FFF2-40B4-BE49-F238E27FC236}">
                <a16:creationId xmlns:a16="http://schemas.microsoft.com/office/drawing/2014/main" id="{92AFBDD8-5933-6943-A672-C9A0B90868DC}"/>
              </a:ext>
            </a:extLst>
          </p:cNvPr>
          <p:cNvSpPr/>
          <p:nvPr/>
        </p:nvSpPr>
        <p:spPr>
          <a:xfrm>
            <a:off x="5067844" y="2840266"/>
            <a:ext cx="586643" cy="605064"/>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Baloo 2" panose="020B0604020202020204" charset="0"/>
                <a:cs typeface="Baloo 2" panose="020B0604020202020204" charset="0"/>
              </a:rPr>
              <a:t>27</a:t>
            </a:r>
            <a:endParaRPr sz="1600" dirty="0">
              <a:latin typeface="Baloo 2" panose="020B0604020202020204" charset="0"/>
              <a:cs typeface="Baloo 2" panose="020B0604020202020204" charset="0"/>
            </a:endParaRPr>
          </a:p>
        </p:txBody>
      </p:sp>
      <p:sp>
        <p:nvSpPr>
          <p:cNvPr id="30" name="Google Shape;689;p49">
            <a:extLst>
              <a:ext uri="{FF2B5EF4-FFF2-40B4-BE49-F238E27FC236}">
                <a16:creationId xmlns:a16="http://schemas.microsoft.com/office/drawing/2014/main" id="{C5F7402B-D37F-1A23-39EB-A0FC34FA5848}"/>
              </a:ext>
            </a:extLst>
          </p:cNvPr>
          <p:cNvSpPr/>
          <p:nvPr/>
        </p:nvSpPr>
        <p:spPr>
          <a:xfrm>
            <a:off x="5067843" y="3590475"/>
            <a:ext cx="586643" cy="605064"/>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Baloo 2" panose="020B0604020202020204" charset="0"/>
                <a:cs typeface="Baloo 2" panose="020B0604020202020204" charset="0"/>
              </a:rPr>
              <a:t>28</a:t>
            </a:r>
            <a:endParaRPr sz="1600" dirty="0">
              <a:latin typeface="Baloo 2" panose="020B0604020202020204" charset="0"/>
              <a:cs typeface="Baloo 2" panose="020B0604020202020204" charset="0"/>
            </a:endParaRPr>
          </a:p>
        </p:txBody>
      </p:sp>
      <p:sp>
        <p:nvSpPr>
          <p:cNvPr id="31" name="Google Shape;689;p49">
            <a:extLst>
              <a:ext uri="{FF2B5EF4-FFF2-40B4-BE49-F238E27FC236}">
                <a16:creationId xmlns:a16="http://schemas.microsoft.com/office/drawing/2014/main" id="{D833C4B0-EF36-C4EC-C66A-DEEAB1991AF2}"/>
              </a:ext>
            </a:extLst>
          </p:cNvPr>
          <p:cNvSpPr/>
          <p:nvPr/>
        </p:nvSpPr>
        <p:spPr>
          <a:xfrm>
            <a:off x="5808073" y="1364343"/>
            <a:ext cx="586643" cy="605064"/>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Baloo 2" panose="020B0604020202020204" charset="0"/>
                <a:cs typeface="Baloo 2" panose="020B0604020202020204" charset="0"/>
              </a:rPr>
              <a:t>29</a:t>
            </a:r>
            <a:endParaRPr sz="1600" dirty="0">
              <a:latin typeface="Baloo 2" panose="020B0604020202020204" charset="0"/>
              <a:cs typeface="Baloo 2" panose="020B0604020202020204" charset="0"/>
            </a:endParaRPr>
          </a:p>
        </p:txBody>
      </p:sp>
      <p:sp>
        <p:nvSpPr>
          <p:cNvPr id="32" name="Google Shape;689;p49">
            <a:extLst>
              <a:ext uri="{FF2B5EF4-FFF2-40B4-BE49-F238E27FC236}">
                <a16:creationId xmlns:a16="http://schemas.microsoft.com/office/drawing/2014/main" id="{121734B9-1161-983E-BA1D-C7FADBAC3710}"/>
              </a:ext>
            </a:extLst>
          </p:cNvPr>
          <p:cNvSpPr/>
          <p:nvPr/>
        </p:nvSpPr>
        <p:spPr>
          <a:xfrm>
            <a:off x="5808072" y="2090057"/>
            <a:ext cx="586643" cy="605064"/>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Baloo 2" panose="020B0604020202020204" charset="0"/>
                <a:cs typeface="Baloo 2" panose="020B0604020202020204" charset="0"/>
              </a:rPr>
              <a:t>30</a:t>
            </a:r>
            <a:endParaRPr sz="1600" dirty="0">
              <a:latin typeface="Baloo 2" panose="020B0604020202020204" charset="0"/>
              <a:cs typeface="Baloo 2" panose="020B0604020202020204" charset="0"/>
            </a:endParaRPr>
          </a:p>
        </p:txBody>
      </p:sp>
      <p:sp>
        <p:nvSpPr>
          <p:cNvPr id="33" name="Google Shape;689;p49">
            <a:extLst>
              <a:ext uri="{FF2B5EF4-FFF2-40B4-BE49-F238E27FC236}">
                <a16:creationId xmlns:a16="http://schemas.microsoft.com/office/drawing/2014/main" id="{F67224D0-7419-76DF-3B0E-0B120BE70A64}"/>
              </a:ext>
            </a:extLst>
          </p:cNvPr>
          <p:cNvSpPr/>
          <p:nvPr/>
        </p:nvSpPr>
        <p:spPr>
          <a:xfrm>
            <a:off x="5808072" y="2840266"/>
            <a:ext cx="586643" cy="605064"/>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Baloo 2" panose="020B0604020202020204" charset="0"/>
                <a:cs typeface="Baloo 2" panose="020B0604020202020204" charset="0"/>
              </a:rPr>
              <a:t>31</a:t>
            </a:r>
            <a:endParaRPr sz="1600" dirty="0">
              <a:latin typeface="Baloo 2" panose="020B0604020202020204" charset="0"/>
              <a:cs typeface="Baloo 2" panose="020B0604020202020204" charset="0"/>
            </a:endParaRPr>
          </a:p>
        </p:txBody>
      </p:sp>
      <p:sp>
        <p:nvSpPr>
          <p:cNvPr id="34" name="Google Shape;689;p49">
            <a:extLst>
              <a:ext uri="{FF2B5EF4-FFF2-40B4-BE49-F238E27FC236}">
                <a16:creationId xmlns:a16="http://schemas.microsoft.com/office/drawing/2014/main" id="{25751E43-E7EC-E413-999A-945C27E69162}"/>
              </a:ext>
            </a:extLst>
          </p:cNvPr>
          <p:cNvSpPr/>
          <p:nvPr/>
        </p:nvSpPr>
        <p:spPr>
          <a:xfrm>
            <a:off x="5808071" y="3590475"/>
            <a:ext cx="586643" cy="605064"/>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Baloo 2" panose="020B0604020202020204" charset="0"/>
                <a:cs typeface="Baloo 2" panose="020B0604020202020204" charset="0"/>
              </a:rPr>
              <a:t>32</a:t>
            </a:r>
            <a:endParaRPr sz="1600" dirty="0">
              <a:latin typeface="Baloo 2" panose="020B0604020202020204" charset="0"/>
              <a:cs typeface="Baloo 2" panose="020B0604020202020204" charset="0"/>
            </a:endParaRPr>
          </a:p>
        </p:txBody>
      </p:sp>
      <p:sp>
        <p:nvSpPr>
          <p:cNvPr id="35" name="Google Shape;689;p49">
            <a:extLst>
              <a:ext uri="{FF2B5EF4-FFF2-40B4-BE49-F238E27FC236}">
                <a16:creationId xmlns:a16="http://schemas.microsoft.com/office/drawing/2014/main" id="{371AEA20-DC4B-CFE5-C017-FA7BFA120B72}"/>
              </a:ext>
            </a:extLst>
          </p:cNvPr>
          <p:cNvSpPr/>
          <p:nvPr/>
        </p:nvSpPr>
        <p:spPr>
          <a:xfrm>
            <a:off x="6548301" y="1364343"/>
            <a:ext cx="586643" cy="605064"/>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Baloo 2" panose="020B0604020202020204" charset="0"/>
                <a:cs typeface="Baloo 2" panose="020B0604020202020204" charset="0"/>
              </a:rPr>
              <a:t>33</a:t>
            </a:r>
            <a:endParaRPr sz="1600" dirty="0">
              <a:latin typeface="Baloo 2" panose="020B0604020202020204" charset="0"/>
              <a:cs typeface="Baloo 2" panose="020B0604020202020204" charset="0"/>
            </a:endParaRPr>
          </a:p>
        </p:txBody>
      </p:sp>
      <p:sp>
        <p:nvSpPr>
          <p:cNvPr id="36" name="Google Shape;689;p49">
            <a:extLst>
              <a:ext uri="{FF2B5EF4-FFF2-40B4-BE49-F238E27FC236}">
                <a16:creationId xmlns:a16="http://schemas.microsoft.com/office/drawing/2014/main" id="{40E441F8-8A06-14A5-53E3-ECC2413E24EB}"/>
              </a:ext>
            </a:extLst>
          </p:cNvPr>
          <p:cNvSpPr/>
          <p:nvPr/>
        </p:nvSpPr>
        <p:spPr>
          <a:xfrm>
            <a:off x="6548300" y="2090057"/>
            <a:ext cx="586643" cy="605064"/>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Baloo 2" panose="020B0604020202020204" charset="0"/>
                <a:cs typeface="Baloo 2" panose="020B0604020202020204" charset="0"/>
              </a:rPr>
              <a:t>34</a:t>
            </a:r>
            <a:endParaRPr sz="1600" dirty="0">
              <a:latin typeface="Baloo 2" panose="020B0604020202020204" charset="0"/>
              <a:cs typeface="Baloo 2" panose="020B0604020202020204" charset="0"/>
            </a:endParaRPr>
          </a:p>
        </p:txBody>
      </p:sp>
      <p:sp>
        <p:nvSpPr>
          <p:cNvPr id="37" name="Google Shape;689;p49">
            <a:extLst>
              <a:ext uri="{FF2B5EF4-FFF2-40B4-BE49-F238E27FC236}">
                <a16:creationId xmlns:a16="http://schemas.microsoft.com/office/drawing/2014/main" id="{E0792C90-83F1-C44F-FF07-0BD326B72D95}"/>
              </a:ext>
            </a:extLst>
          </p:cNvPr>
          <p:cNvSpPr/>
          <p:nvPr/>
        </p:nvSpPr>
        <p:spPr>
          <a:xfrm>
            <a:off x="6548300" y="2840266"/>
            <a:ext cx="586643" cy="605064"/>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Baloo 2" panose="020B0604020202020204" charset="0"/>
                <a:cs typeface="Baloo 2" panose="020B0604020202020204" charset="0"/>
              </a:rPr>
              <a:t>35</a:t>
            </a:r>
            <a:endParaRPr sz="1600" dirty="0">
              <a:latin typeface="Baloo 2" panose="020B0604020202020204" charset="0"/>
              <a:cs typeface="Baloo 2" panose="020B0604020202020204" charset="0"/>
            </a:endParaRPr>
          </a:p>
        </p:txBody>
      </p:sp>
      <p:sp>
        <p:nvSpPr>
          <p:cNvPr id="38" name="Google Shape;689;p49">
            <a:extLst>
              <a:ext uri="{FF2B5EF4-FFF2-40B4-BE49-F238E27FC236}">
                <a16:creationId xmlns:a16="http://schemas.microsoft.com/office/drawing/2014/main" id="{0C23BB07-F5B8-F3DE-9316-6CA4B65EDEB8}"/>
              </a:ext>
            </a:extLst>
          </p:cNvPr>
          <p:cNvSpPr/>
          <p:nvPr/>
        </p:nvSpPr>
        <p:spPr>
          <a:xfrm>
            <a:off x="6548299" y="3590475"/>
            <a:ext cx="586643" cy="605064"/>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Baloo 2" panose="020B0604020202020204" charset="0"/>
                <a:cs typeface="Baloo 2" panose="020B0604020202020204" charset="0"/>
              </a:rPr>
              <a:t>36</a:t>
            </a:r>
            <a:endParaRPr sz="1600" dirty="0">
              <a:latin typeface="Baloo 2" panose="020B0604020202020204" charset="0"/>
              <a:cs typeface="Baloo 2" panose="020B0604020202020204" charset="0"/>
            </a:endParaRPr>
          </a:p>
        </p:txBody>
      </p:sp>
      <p:sp>
        <p:nvSpPr>
          <p:cNvPr id="39" name="Google Shape;689;p49">
            <a:extLst>
              <a:ext uri="{FF2B5EF4-FFF2-40B4-BE49-F238E27FC236}">
                <a16:creationId xmlns:a16="http://schemas.microsoft.com/office/drawing/2014/main" id="{603AE3ED-C755-6BD4-2DC3-83FFCEB9EBC8}"/>
              </a:ext>
            </a:extLst>
          </p:cNvPr>
          <p:cNvSpPr/>
          <p:nvPr/>
        </p:nvSpPr>
        <p:spPr>
          <a:xfrm>
            <a:off x="7267929" y="1364343"/>
            <a:ext cx="586643" cy="605064"/>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Baloo 2" panose="020B0604020202020204" charset="0"/>
                <a:cs typeface="Baloo 2" panose="020B0604020202020204" charset="0"/>
              </a:rPr>
              <a:t>37</a:t>
            </a:r>
            <a:endParaRPr sz="1600" dirty="0">
              <a:latin typeface="Baloo 2" panose="020B0604020202020204" charset="0"/>
              <a:cs typeface="Baloo 2" panose="020B0604020202020204" charset="0"/>
            </a:endParaRPr>
          </a:p>
        </p:txBody>
      </p:sp>
      <p:sp>
        <p:nvSpPr>
          <p:cNvPr id="40" name="Google Shape;689;p49">
            <a:extLst>
              <a:ext uri="{FF2B5EF4-FFF2-40B4-BE49-F238E27FC236}">
                <a16:creationId xmlns:a16="http://schemas.microsoft.com/office/drawing/2014/main" id="{6731E960-7D34-0E24-D7C2-5E436DFAE1E1}"/>
              </a:ext>
            </a:extLst>
          </p:cNvPr>
          <p:cNvSpPr/>
          <p:nvPr/>
        </p:nvSpPr>
        <p:spPr>
          <a:xfrm>
            <a:off x="7267928" y="2090057"/>
            <a:ext cx="586643" cy="605064"/>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Baloo 2" panose="020B0604020202020204" charset="0"/>
                <a:cs typeface="Baloo 2" panose="020B0604020202020204" charset="0"/>
              </a:rPr>
              <a:t>38</a:t>
            </a:r>
            <a:endParaRPr sz="1600" dirty="0">
              <a:latin typeface="Baloo 2" panose="020B0604020202020204" charset="0"/>
              <a:cs typeface="Baloo 2" panose="020B0604020202020204" charset="0"/>
            </a:endParaRPr>
          </a:p>
        </p:txBody>
      </p:sp>
      <p:sp>
        <p:nvSpPr>
          <p:cNvPr id="41" name="Google Shape;689;p49">
            <a:extLst>
              <a:ext uri="{FF2B5EF4-FFF2-40B4-BE49-F238E27FC236}">
                <a16:creationId xmlns:a16="http://schemas.microsoft.com/office/drawing/2014/main" id="{9886A0A5-CDD4-8CB7-857E-EBF4B0628114}"/>
              </a:ext>
            </a:extLst>
          </p:cNvPr>
          <p:cNvSpPr/>
          <p:nvPr/>
        </p:nvSpPr>
        <p:spPr>
          <a:xfrm>
            <a:off x="7267928" y="2840266"/>
            <a:ext cx="586643" cy="605064"/>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Baloo 2" panose="020B0604020202020204" charset="0"/>
                <a:cs typeface="Baloo 2" panose="020B0604020202020204" charset="0"/>
              </a:rPr>
              <a:t>39</a:t>
            </a:r>
            <a:endParaRPr sz="1600" dirty="0">
              <a:latin typeface="Baloo 2" panose="020B0604020202020204" charset="0"/>
              <a:cs typeface="Baloo 2" panose="020B0604020202020204" charset="0"/>
            </a:endParaRPr>
          </a:p>
        </p:txBody>
      </p:sp>
      <p:sp>
        <p:nvSpPr>
          <p:cNvPr id="42" name="Google Shape;689;p49">
            <a:extLst>
              <a:ext uri="{FF2B5EF4-FFF2-40B4-BE49-F238E27FC236}">
                <a16:creationId xmlns:a16="http://schemas.microsoft.com/office/drawing/2014/main" id="{96719AE4-B5F0-13E2-195D-3CF52B509103}"/>
              </a:ext>
            </a:extLst>
          </p:cNvPr>
          <p:cNvSpPr/>
          <p:nvPr/>
        </p:nvSpPr>
        <p:spPr>
          <a:xfrm>
            <a:off x="7267927" y="3590475"/>
            <a:ext cx="586643" cy="605064"/>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Baloo 2" panose="020B0604020202020204" charset="0"/>
                <a:cs typeface="Baloo 2" panose="020B0604020202020204" charset="0"/>
              </a:rPr>
              <a:t>40</a:t>
            </a:r>
            <a:endParaRPr sz="1600" dirty="0">
              <a:latin typeface="Baloo 2" panose="020B0604020202020204" charset="0"/>
              <a:cs typeface="Baloo 2" panose="020B0604020202020204" charset="0"/>
            </a:endParaRPr>
          </a:p>
        </p:txBody>
      </p:sp>
      <p:sp>
        <p:nvSpPr>
          <p:cNvPr id="43" name="Google Shape;689;p49">
            <a:extLst>
              <a:ext uri="{FF2B5EF4-FFF2-40B4-BE49-F238E27FC236}">
                <a16:creationId xmlns:a16="http://schemas.microsoft.com/office/drawing/2014/main" id="{4507D99F-3B9F-4CB3-1C41-57719528A955}"/>
              </a:ext>
            </a:extLst>
          </p:cNvPr>
          <p:cNvSpPr/>
          <p:nvPr/>
        </p:nvSpPr>
        <p:spPr>
          <a:xfrm>
            <a:off x="8008157" y="1364343"/>
            <a:ext cx="586643" cy="605064"/>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Baloo 2" panose="020B0604020202020204" charset="0"/>
                <a:cs typeface="Baloo 2" panose="020B0604020202020204" charset="0"/>
              </a:rPr>
              <a:t>41</a:t>
            </a:r>
            <a:endParaRPr sz="1600" dirty="0">
              <a:latin typeface="Baloo 2" panose="020B0604020202020204" charset="0"/>
              <a:cs typeface="Baloo 2" panose="020B0604020202020204" charset="0"/>
            </a:endParaRPr>
          </a:p>
        </p:txBody>
      </p:sp>
      <p:sp>
        <p:nvSpPr>
          <p:cNvPr id="44" name="Google Shape;689;p49">
            <a:extLst>
              <a:ext uri="{FF2B5EF4-FFF2-40B4-BE49-F238E27FC236}">
                <a16:creationId xmlns:a16="http://schemas.microsoft.com/office/drawing/2014/main" id="{5A184322-54B7-6F66-F269-976A72D712E0}"/>
              </a:ext>
            </a:extLst>
          </p:cNvPr>
          <p:cNvSpPr/>
          <p:nvPr/>
        </p:nvSpPr>
        <p:spPr>
          <a:xfrm>
            <a:off x="8008156" y="2090057"/>
            <a:ext cx="586643" cy="605064"/>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Baloo 2" panose="020B0604020202020204" charset="0"/>
                <a:cs typeface="Baloo 2" panose="020B0604020202020204" charset="0"/>
              </a:rPr>
              <a:t>42</a:t>
            </a:r>
            <a:endParaRPr sz="1600" dirty="0">
              <a:latin typeface="Baloo 2" panose="020B0604020202020204" charset="0"/>
              <a:cs typeface="Baloo 2" panose="020B0604020202020204" charset="0"/>
            </a:endParaRPr>
          </a:p>
        </p:txBody>
      </p:sp>
      <p:sp>
        <p:nvSpPr>
          <p:cNvPr id="45" name="Google Shape;689;p49">
            <a:extLst>
              <a:ext uri="{FF2B5EF4-FFF2-40B4-BE49-F238E27FC236}">
                <a16:creationId xmlns:a16="http://schemas.microsoft.com/office/drawing/2014/main" id="{34D87FA7-16B7-4FB0-6B2F-56242AFF21B1}"/>
              </a:ext>
            </a:extLst>
          </p:cNvPr>
          <p:cNvSpPr/>
          <p:nvPr/>
        </p:nvSpPr>
        <p:spPr>
          <a:xfrm>
            <a:off x="8008156" y="2840266"/>
            <a:ext cx="586643" cy="605064"/>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Baloo 2" panose="020B0604020202020204" charset="0"/>
                <a:cs typeface="Baloo 2" panose="020B0604020202020204" charset="0"/>
              </a:rPr>
              <a:t>43</a:t>
            </a:r>
            <a:endParaRPr sz="1600" dirty="0">
              <a:latin typeface="Baloo 2" panose="020B0604020202020204" charset="0"/>
              <a:cs typeface="Baloo 2" panose="020B0604020202020204" charset="0"/>
            </a:endParaRPr>
          </a:p>
        </p:txBody>
      </p:sp>
      <p:sp>
        <p:nvSpPr>
          <p:cNvPr id="46" name="Google Shape;689;p49">
            <a:extLst>
              <a:ext uri="{FF2B5EF4-FFF2-40B4-BE49-F238E27FC236}">
                <a16:creationId xmlns:a16="http://schemas.microsoft.com/office/drawing/2014/main" id="{627D67AE-940D-8F33-1BBA-3866847C711B}"/>
              </a:ext>
            </a:extLst>
          </p:cNvPr>
          <p:cNvSpPr/>
          <p:nvPr/>
        </p:nvSpPr>
        <p:spPr>
          <a:xfrm>
            <a:off x="8008155" y="3590475"/>
            <a:ext cx="586643" cy="605064"/>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Baloo 2" panose="020B0604020202020204" charset="0"/>
                <a:cs typeface="Baloo 2" panose="020B0604020202020204" charset="0"/>
              </a:rPr>
              <a:t>44</a:t>
            </a:r>
            <a:endParaRPr sz="1600" dirty="0">
              <a:latin typeface="Baloo 2" panose="020B0604020202020204" charset="0"/>
              <a:cs typeface="Baloo 2" panose="020B0604020202020204" charset="0"/>
            </a:endParaRPr>
          </a:p>
        </p:txBody>
      </p:sp>
      <p:sp>
        <p:nvSpPr>
          <p:cNvPr id="47" name="Tiêu đề 1">
            <a:extLst>
              <a:ext uri="{FF2B5EF4-FFF2-40B4-BE49-F238E27FC236}">
                <a16:creationId xmlns:a16="http://schemas.microsoft.com/office/drawing/2014/main" id="{0591811B-0097-2A45-D83A-981F9BCC98C9}"/>
              </a:ext>
            </a:extLst>
          </p:cNvPr>
          <p:cNvSpPr>
            <a:spLocks noGrp="1"/>
          </p:cNvSpPr>
          <p:nvPr>
            <p:ph type="title"/>
          </p:nvPr>
        </p:nvSpPr>
        <p:spPr>
          <a:xfrm>
            <a:off x="2720305" y="150557"/>
            <a:ext cx="3928467" cy="738900"/>
          </a:xfrm>
        </p:spPr>
        <p:txBody>
          <a:bodyPr/>
          <a:lstStyle/>
          <a:p>
            <a:r>
              <a:rPr lang="en-US" dirty="0" err="1"/>
              <a:t>Sử</a:t>
            </a:r>
            <a:r>
              <a:rPr lang="en-US" dirty="0"/>
              <a:t> </a:t>
            </a:r>
            <a:r>
              <a:rPr lang="en-US" dirty="0" err="1"/>
              <a:t>dụng</a:t>
            </a:r>
            <a:r>
              <a:rPr lang="en-US" dirty="0"/>
              <a:t> Boolean</a:t>
            </a:r>
            <a:endParaRPr lang="vi-VN" dirty="0"/>
          </a:p>
        </p:txBody>
      </p:sp>
    </p:spTree>
    <p:extLst>
      <p:ext uri="{BB962C8B-B14F-4D97-AF65-F5344CB8AC3E}">
        <p14:creationId xmlns:p14="http://schemas.microsoft.com/office/powerpoint/2010/main" val="132382127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ppt_x"/>
                                          </p:val>
                                        </p:tav>
                                      </p:tavLst>
                                    </p:anim>
                                    <p:anim calcmode="lin" valueType="num">
                                      <p:cBhvr additive="base">
                                        <p:cTn id="7" dur="500"/>
                                        <p:tgtEl>
                                          <p:spTgt spid="6"/>
                                        </p:tgtEl>
                                        <p:attrNameLst>
                                          <p:attrName>ppt_y</p:attrName>
                                        </p:attrNameLst>
                                      </p:cBhvr>
                                      <p:tavLst>
                                        <p:tav tm="0">
                                          <p:val>
                                            <p:strVal val="ppt_y"/>
                                          </p:val>
                                        </p:tav>
                                        <p:tav tm="100000">
                                          <p:val>
                                            <p:strVal val="1+ppt_h/2"/>
                                          </p:val>
                                        </p:tav>
                                      </p:tavLst>
                                    </p:anim>
                                    <p:set>
                                      <p:cBhvr>
                                        <p:cTn id="8" dur="1" fill="hold">
                                          <p:stCondLst>
                                            <p:cond delay="499"/>
                                          </p:stCondLst>
                                        </p:cTn>
                                        <p:tgtEl>
                                          <p:spTgt spid="6"/>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4"/>
                                        </p:tgtEl>
                                        <p:attrNameLst>
                                          <p:attrName>ppt_x</p:attrName>
                                        </p:attrNameLst>
                                      </p:cBhvr>
                                      <p:tavLst>
                                        <p:tav tm="0">
                                          <p:val>
                                            <p:strVal val="ppt_x"/>
                                          </p:val>
                                        </p:tav>
                                        <p:tav tm="100000">
                                          <p:val>
                                            <p:strVal val="ppt_x"/>
                                          </p:val>
                                        </p:tav>
                                      </p:tavLst>
                                    </p:anim>
                                    <p:anim calcmode="lin" valueType="num">
                                      <p:cBhvr additive="base">
                                        <p:cTn id="11" dur="500"/>
                                        <p:tgtEl>
                                          <p:spTgt spid="14"/>
                                        </p:tgtEl>
                                        <p:attrNameLst>
                                          <p:attrName>ppt_y</p:attrName>
                                        </p:attrNameLst>
                                      </p:cBhvr>
                                      <p:tavLst>
                                        <p:tav tm="0">
                                          <p:val>
                                            <p:strVal val="ppt_y"/>
                                          </p:val>
                                        </p:tav>
                                        <p:tav tm="100000">
                                          <p:val>
                                            <p:strVal val="1+ppt_h/2"/>
                                          </p:val>
                                        </p:tav>
                                      </p:tavLst>
                                    </p:anim>
                                    <p:set>
                                      <p:cBhvr>
                                        <p:cTn id="12" dur="1" fill="hold">
                                          <p:stCondLst>
                                            <p:cond delay="499"/>
                                          </p:stCondLst>
                                        </p:cTn>
                                        <p:tgtEl>
                                          <p:spTgt spid="14"/>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15"/>
                                        </p:tgtEl>
                                        <p:attrNameLst>
                                          <p:attrName>ppt_x</p:attrName>
                                        </p:attrNameLst>
                                      </p:cBhvr>
                                      <p:tavLst>
                                        <p:tav tm="0">
                                          <p:val>
                                            <p:strVal val="ppt_x"/>
                                          </p:val>
                                        </p:tav>
                                        <p:tav tm="100000">
                                          <p:val>
                                            <p:strVal val="ppt_x"/>
                                          </p:val>
                                        </p:tav>
                                      </p:tavLst>
                                    </p:anim>
                                    <p:anim calcmode="lin" valueType="num">
                                      <p:cBhvr additive="base">
                                        <p:cTn id="15" dur="500"/>
                                        <p:tgtEl>
                                          <p:spTgt spid="15"/>
                                        </p:tgtEl>
                                        <p:attrNameLst>
                                          <p:attrName>ppt_y</p:attrName>
                                        </p:attrNameLst>
                                      </p:cBhvr>
                                      <p:tavLst>
                                        <p:tav tm="0">
                                          <p:val>
                                            <p:strVal val="ppt_y"/>
                                          </p:val>
                                        </p:tav>
                                        <p:tav tm="100000">
                                          <p:val>
                                            <p:strVal val="1+ppt_h/2"/>
                                          </p:val>
                                        </p:tav>
                                      </p:tavLst>
                                    </p:anim>
                                    <p:set>
                                      <p:cBhvr>
                                        <p:cTn id="16" dur="1" fill="hold">
                                          <p:stCondLst>
                                            <p:cond delay="499"/>
                                          </p:stCondLst>
                                        </p:cTn>
                                        <p:tgtEl>
                                          <p:spTgt spid="15"/>
                                        </p:tgtEl>
                                        <p:attrNameLst>
                                          <p:attrName>style.visibility</p:attrName>
                                        </p:attrNameLst>
                                      </p:cBhvr>
                                      <p:to>
                                        <p:strVal val="hidden"/>
                                      </p:to>
                                    </p:set>
                                  </p:childTnLst>
                                </p:cTn>
                              </p:par>
                              <p:par>
                                <p:cTn id="17" presetID="2" presetClass="exit" presetSubtype="4" fill="hold" grpId="0" nodeType="withEffect">
                                  <p:stCondLst>
                                    <p:cond delay="0"/>
                                  </p:stCondLst>
                                  <p:childTnLst>
                                    <p:anim calcmode="lin" valueType="num">
                                      <p:cBhvr additive="base">
                                        <p:cTn id="18" dur="500"/>
                                        <p:tgtEl>
                                          <p:spTgt spid="16"/>
                                        </p:tgtEl>
                                        <p:attrNameLst>
                                          <p:attrName>ppt_x</p:attrName>
                                        </p:attrNameLst>
                                      </p:cBhvr>
                                      <p:tavLst>
                                        <p:tav tm="0">
                                          <p:val>
                                            <p:strVal val="ppt_x"/>
                                          </p:val>
                                        </p:tav>
                                        <p:tav tm="100000">
                                          <p:val>
                                            <p:strVal val="ppt_x"/>
                                          </p:val>
                                        </p:tav>
                                      </p:tavLst>
                                    </p:anim>
                                    <p:anim calcmode="lin" valueType="num">
                                      <p:cBhvr additive="base">
                                        <p:cTn id="19" dur="500"/>
                                        <p:tgtEl>
                                          <p:spTgt spid="16"/>
                                        </p:tgtEl>
                                        <p:attrNameLst>
                                          <p:attrName>ppt_y</p:attrName>
                                        </p:attrNameLst>
                                      </p:cBhvr>
                                      <p:tavLst>
                                        <p:tav tm="0">
                                          <p:val>
                                            <p:strVal val="ppt_y"/>
                                          </p:val>
                                        </p:tav>
                                        <p:tav tm="100000">
                                          <p:val>
                                            <p:strVal val="1+ppt_h/2"/>
                                          </p:val>
                                        </p:tav>
                                      </p:tavLst>
                                    </p:anim>
                                    <p:set>
                                      <p:cBhvr>
                                        <p:cTn id="20" dur="1" fill="hold">
                                          <p:stCondLst>
                                            <p:cond delay="499"/>
                                          </p:stCondLst>
                                        </p:cTn>
                                        <p:tgtEl>
                                          <p:spTgt spid="16"/>
                                        </p:tgtEl>
                                        <p:attrNameLst>
                                          <p:attrName>style.visibility</p:attrName>
                                        </p:attrNameLst>
                                      </p:cBhvr>
                                      <p:to>
                                        <p:strVal val="hidden"/>
                                      </p:to>
                                    </p:set>
                                  </p:childTnLst>
                                </p:cTn>
                              </p:par>
                              <p:par>
                                <p:cTn id="21" presetID="2" presetClass="exit" presetSubtype="4" fill="hold" grpId="0" nodeType="withEffect">
                                  <p:stCondLst>
                                    <p:cond delay="0"/>
                                  </p:stCondLst>
                                  <p:childTnLst>
                                    <p:anim calcmode="lin" valueType="num">
                                      <p:cBhvr additive="base">
                                        <p:cTn id="22" dur="500"/>
                                        <p:tgtEl>
                                          <p:spTgt spid="17"/>
                                        </p:tgtEl>
                                        <p:attrNameLst>
                                          <p:attrName>ppt_x</p:attrName>
                                        </p:attrNameLst>
                                      </p:cBhvr>
                                      <p:tavLst>
                                        <p:tav tm="0">
                                          <p:val>
                                            <p:strVal val="ppt_x"/>
                                          </p:val>
                                        </p:tav>
                                        <p:tav tm="100000">
                                          <p:val>
                                            <p:strVal val="ppt_x"/>
                                          </p:val>
                                        </p:tav>
                                      </p:tavLst>
                                    </p:anim>
                                    <p:anim calcmode="lin" valueType="num">
                                      <p:cBhvr additive="base">
                                        <p:cTn id="23" dur="500"/>
                                        <p:tgtEl>
                                          <p:spTgt spid="17"/>
                                        </p:tgtEl>
                                        <p:attrNameLst>
                                          <p:attrName>ppt_y</p:attrName>
                                        </p:attrNameLst>
                                      </p:cBhvr>
                                      <p:tavLst>
                                        <p:tav tm="0">
                                          <p:val>
                                            <p:strVal val="ppt_y"/>
                                          </p:val>
                                        </p:tav>
                                        <p:tav tm="100000">
                                          <p:val>
                                            <p:strVal val="1+ppt_h/2"/>
                                          </p:val>
                                        </p:tav>
                                      </p:tavLst>
                                    </p:anim>
                                    <p:set>
                                      <p:cBhvr>
                                        <p:cTn id="24" dur="1" fill="hold">
                                          <p:stCondLst>
                                            <p:cond delay="499"/>
                                          </p:stCondLst>
                                        </p:cTn>
                                        <p:tgtEl>
                                          <p:spTgt spid="17"/>
                                        </p:tgtEl>
                                        <p:attrNameLst>
                                          <p:attrName>style.visibility</p:attrName>
                                        </p:attrNameLst>
                                      </p:cBhvr>
                                      <p:to>
                                        <p:strVal val="hidden"/>
                                      </p:to>
                                    </p:set>
                                  </p:childTnLst>
                                </p:cTn>
                              </p:par>
                              <p:par>
                                <p:cTn id="25" presetID="2" presetClass="exit" presetSubtype="4" fill="hold" grpId="0" nodeType="withEffect">
                                  <p:stCondLst>
                                    <p:cond delay="0"/>
                                  </p:stCondLst>
                                  <p:childTnLst>
                                    <p:anim calcmode="lin" valueType="num">
                                      <p:cBhvr additive="base">
                                        <p:cTn id="26" dur="500"/>
                                        <p:tgtEl>
                                          <p:spTgt spid="18"/>
                                        </p:tgtEl>
                                        <p:attrNameLst>
                                          <p:attrName>ppt_x</p:attrName>
                                        </p:attrNameLst>
                                      </p:cBhvr>
                                      <p:tavLst>
                                        <p:tav tm="0">
                                          <p:val>
                                            <p:strVal val="ppt_x"/>
                                          </p:val>
                                        </p:tav>
                                        <p:tav tm="100000">
                                          <p:val>
                                            <p:strVal val="ppt_x"/>
                                          </p:val>
                                        </p:tav>
                                      </p:tavLst>
                                    </p:anim>
                                    <p:anim calcmode="lin" valueType="num">
                                      <p:cBhvr additive="base">
                                        <p:cTn id="27" dur="500"/>
                                        <p:tgtEl>
                                          <p:spTgt spid="18"/>
                                        </p:tgtEl>
                                        <p:attrNameLst>
                                          <p:attrName>ppt_y</p:attrName>
                                        </p:attrNameLst>
                                      </p:cBhvr>
                                      <p:tavLst>
                                        <p:tav tm="0">
                                          <p:val>
                                            <p:strVal val="ppt_y"/>
                                          </p:val>
                                        </p:tav>
                                        <p:tav tm="100000">
                                          <p:val>
                                            <p:strVal val="1+ppt_h/2"/>
                                          </p:val>
                                        </p:tav>
                                      </p:tavLst>
                                    </p:anim>
                                    <p:set>
                                      <p:cBhvr>
                                        <p:cTn id="28" dur="1" fill="hold">
                                          <p:stCondLst>
                                            <p:cond delay="499"/>
                                          </p:stCondLst>
                                        </p:cTn>
                                        <p:tgtEl>
                                          <p:spTgt spid="18"/>
                                        </p:tgtEl>
                                        <p:attrNameLst>
                                          <p:attrName>style.visibility</p:attrName>
                                        </p:attrNameLst>
                                      </p:cBhvr>
                                      <p:to>
                                        <p:strVal val="hidden"/>
                                      </p:to>
                                    </p:set>
                                  </p:childTnLst>
                                </p:cTn>
                              </p:par>
                              <p:par>
                                <p:cTn id="29" presetID="2" presetClass="exit" presetSubtype="4" fill="hold" grpId="0" nodeType="withEffect">
                                  <p:stCondLst>
                                    <p:cond delay="0"/>
                                  </p:stCondLst>
                                  <p:childTnLst>
                                    <p:anim calcmode="lin" valueType="num">
                                      <p:cBhvr additive="base">
                                        <p:cTn id="30" dur="500"/>
                                        <p:tgtEl>
                                          <p:spTgt spid="21"/>
                                        </p:tgtEl>
                                        <p:attrNameLst>
                                          <p:attrName>ppt_x</p:attrName>
                                        </p:attrNameLst>
                                      </p:cBhvr>
                                      <p:tavLst>
                                        <p:tav tm="0">
                                          <p:val>
                                            <p:strVal val="ppt_x"/>
                                          </p:val>
                                        </p:tav>
                                        <p:tav tm="100000">
                                          <p:val>
                                            <p:strVal val="ppt_x"/>
                                          </p:val>
                                        </p:tav>
                                      </p:tavLst>
                                    </p:anim>
                                    <p:anim calcmode="lin" valueType="num">
                                      <p:cBhvr additive="base">
                                        <p:cTn id="31" dur="500"/>
                                        <p:tgtEl>
                                          <p:spTgt spid="21"/>
                                        </p:tgtEl>
                                        <p:attrNameLst>
                                          <p:attrName>ppt_y</p:attrName>
                                        </p:attrNameLst>
                                      </p:cBhvr>
                                      <p:tavLst>
                                        <p:tav tm="0">
                                          <p:val>
                                            <p:strVal val="ppt_y"/>
                                          </p:val>
                                        </p:tav>
                                        <p:tav tm="100000">
                                          <p:val>
                                            <p:strVal val="1+ppt_h/2"/>
                                          </p:val>
                                        </p:tav>
                                      </p:tavLst>
                                    </p:anim>
                                    <p:set>
                                      <p:cBhvr>
                                        <p:cTn id="32" dur="1" fill="hold">
                                          <p:stCondLst>
                                            <p:cond delay="499"/>
                                          </p:stCondLst>
                                        </p:cTn>
                                        <p:tgtEl>
                                          <p:spTgt spid="21"/>
                                        </p:tgtEl>
                                        <p:attrNameLst>
                                          <p:attrName>style.visibility</p:attrName>
                                        </p:attrNameLst>
                                      </p:cBhvr>
                                      <p:to>
                                        <p:strVal val="hidden"/>
                                      </p:to>
                                    </p:set>
                                  </p:childTnLst>
                                </p:cTn>
                              </p:par>
                              <p:par>
                                <p:cTn id="33" presetID="2" presetClass="exit" presetSubtype="4" fill="hold" grpId="0" nodeType="withEffect">
                                  <p:stCondLst>
                                    <p:cond delay="0"/>
                                  </p:stCondLst>
                                  <p:childTnLst>
                                    <p:anim calcmode="lin" valueType="num">
                                      <p:cBhvr additive="base">
                                        <p:cTn id="34" dur="500"/>
                                        <p:tgtEl>
                                          <p:spTgt spid="22"/>
                                        </p:tgtEl>
                                        <p:attrNameLst>
                                          <p:attrName>ppt_x</p:attrName>
                                        </p:attrNameLst>
                                      </p:cBhvr>
                                      <p:tavLst>
                                        <p:tav tm="0">
                                          <p:val>
                                            <p:strVal val="ppt_x"/>
                                          </p:val>
                                        </p:tav>
                                        <p:tav tm="100000">
                                          <p:val>
                                            <p:strVal val="ppt_x"/>
                                          </p:val>
                                        </p:tav>
                                      </p:tavLst>
                                    </p:anim>
                                    <p:anim calcmode="lin" valueType="num">
                                      <p:cBhvr additive="base">
                                        <p:cTn id="35" dur="500"/>
                                        <p:tgtEl>
                                          <p:spTgt spid="22"/>
                                        </p:tgtEl>
                                        <p:attrNameLst>
                                          <p:attrName>ppt_y</p:attrName>
                                        </p:attrNameLst>
                                      </p:cBhvr>
                                      <p:tavLst>
                                        <p:tav tm="0">
                                          <p:val>
                                            <p:strVal val="ppt_y"/>
                                          </p:val>
                                        </p:tav>
                                        <p:tav tm="100000">
                                          <p:val>
                                            <p:strVal val="1+ppt_h/2"/>
                                          </p:val>
                                        </p:tav>
                                      </p:tavLst>
                                    </p:anim>
                                    <p:set>
                                      <p:cBhvr>
                                        <p:cTn id="36" dur="1" fill="hold">
                                          <p:stCondLst>
                                            <p:cond delay="499"/>
                                          </p:stCondLst>
                                        </p:cTn>
                                        <p:tgtEl>
                                          <p:spTgt spid="22"/>
                                        </p:tgtEl>
                                        <p:attrNameLst>
                                          <p:attrName>style.visibility</p:attrName>
                                        </p:attrNameLst>
                                      </p:cBhvr>
                                      <p:to>
                                        <p:strVal val="hidden"/>
                                      </p:to>
                                    </p:set>
                                  </p:childTnLst>
                                </p:cTn>
                              </p:par>
                              <p:par>
                                <p:cTn id="37" presetID="2" presetClass="exit" presetSubtype="4" fill="hold" grpId="0" nodeType="withEffect">
                                  <p:stCondLst>
                                    <p:cond delay="0"/>
                                  </p:stCondLst>
                                  <p:childTnLst>
                                    <p:anim calcmode="lin" valueType="num">
                                      <p:cBhvr additive="base">
                                        <p:cTn id="38" dur="500"/>
                                        <p:tgtEl>
                                          <p:spTgt spid="23"/>
                                        </p:tgtEl>
                                        <p:attrNameLst>
                                          <p:attrName>ppt_x</p:attrName>
                                        </p:attrNameLst>
                                      </p:cBhvr>
                                      <p:tavLst>
                                        <p:tav tm="0">
                                          <p:val>
                                            <p:strVal val="ppt_x"/>
                                          </p:val>
                                        </p:tav>
                                        <p:tav tm="100000">
                                          <p:val>
                                            <p:strVal val="ppt_x"/>
                                          </p:val>
                                        </p:tav>
                                      </p:tavLst>
                                    </p:anim>
                                    <p:anim calcmode="lin" valueType="num">
                                      <p:cBhvr additive="base">
                                        <p:cTn id="39" dur="500"/>
                                        <p:tgtEl>
                                          <p:spTgt spid="23"/>
                                        </p:tgtEl>
                                        <p:attrNameLst>
                                          <p:attrName>ppt_y</p:attrName>
                                        </p:attrNameLst>
                                      </p:cBhvr>
                                      <p:tavLst>
                                        <p:tav tm="0">
                                          <p:val>
                                            <p:strVal val="ppt_y"/>
                                          </p:val>
                                        </p:tav>
                                        <p:tav tm="100000">
                                          <p:val>
                                            <p:strVal val="1+ppt_h/2"/>
                                          </p:val>
                                        </p:tav>
                                      </p:tavLst>
                                    </p:anim>
                                    <p:set>
                                      <p:cBhvr>
                                        <p:cTn id="40" dur="1" fill="hold">
                                          <p:stCondLst>
                                            <p:cond delay="499"/>
                                          </p:stCondLst>
                                        </p:cTn>
                                        <p:tgtEl>
                                          <p:spTgt spid="23"/>
                                        </p:tgtEl>
                                        <p:attrNameLst>
                                          <p:attrName>style.visibility</p:attrName>
                                        </p:attrNameLst>
                                      </p:cBhvr>
                                      <p:to>
                                        <p:strVal val="hidden"/>
                                      </p:to>
                                    </p:set>
                                  </p:childTnLst>
                                </p:cTn>
                              </p:par>
                              <p:par>
                                <p:cTn id="41" presetID="2" presetClass="exit" presetSubtype="4" fill="hold" grpId="0" nodeType="withEffect">
                                  <p:stCondLst>
                                    <p:cond delay="0"/>
                                  </p:stCondLst>
                                  <p:childTnLst>
                                    <p:anim calcmode="lin" valueType="num">
                                      <p:cBhvr additive="base">
                                        <p:cTn id="42" dur="500"/>
                                        <p:tgtEl>
                                          <p:spTgt spid="24"/>
                                        </p:tgtEl>
                                        <p:attrNameLst>
                                          <p:attrName>ppt_x</p:attrName>
                                        </p:attrNameLst>
                                      </p:cBhvr>
                                      <p:tavLst>
                                        <p:tav tm="0">
                                          <p:val>
                                            <p:strVal val="ppt_x"/>
                                          </p:val>
                                        </p:tav>
                                        <p:tav tm="100000">
                                          <p:val>
                                            <p:strVal val="ppt_x"/>
                                          </p:val>
                                        </p:tav>
                                      </p:tavLst>
                                    </p:anim>
                                    <p:anim calcmode="lin" valueType="num">
                                      <p:cBhvr additive="base">
                                        <p:cTn id="43" dur="500"/>
                                        <p:tgtEl>
                                          <p:spTgt spid="24"/>
                                        </p:tgtEl>
                                        <p:attrNameLst>
                                          <p:attrName>ppt_y</p:attrName>
                                        </p:attrNameLst>
                                      </p:cBhvr>
                                      <p:tavLst>
                                        <p:tav tm="0">
                                          <p:val>
                                            <p:strVal val="ppt_y"/>
                                          </p:val>
                                        </p:tav>
                                        <p:tav tm="100000">
                                          <p:val>
                                            <p:strVal val="1+ppt_h/2"/>
                                          </p:val>
                                        </p:tav>
                                      </p:tavLst>
                                    </p:anim>
                                    <p:set>
                                      <p:cBhvr>
                                        <p:cTn id="44" dur="1" fill="hold">
                                          <p:stCondLst>
                                            <p:cond delay="499"/>
                                          </p:stCondLst>
                                        </p:cTn>
                                        <p:tgtEl>
                                          <p:spTgt spid="24"/>
                                        </p:tgtEl>
                                        <p:attrNameLst>
                                          <p:attrName>style.visibility</p:attrName>
                                        </p:attrNameLst>
                                      </p:cBhvr>
                                      <p:to>
                                        <p:strVal val="hidden"/>
                                      </p:to>
                                    </p:set>
                                  </p:childTnLst>
                                </p:cTn>
                              </p:par>
                              <p:par>
                                <p:cTn id="45" presetID="2" presetClass="exit" presetSubtype="4" fill="hold" grpId="0" nodeType="withEffect">
                                  <p:stCondLst>
                                    <p:cond delay="0"/>
                                  </p:stCondLst>
                                  <p:childTnLst>
                                    <p:anim calcmode="lin" valueType="num">
                                      <p:cBhvr additive="base">
                                        <p:cTn id="46" dur="500"/>
                                        <p:tgtEl>
                                          <p:spTgt spid="25"/>
                                        </p:tgtEl>
                                        <p:attrNameLst>
                                          <p:attrName>ppt_x</p:attrName>
                                        </p:attrNameLst>
                                      </p:cBhvr>
                                      <p:tavLst>
                                        <p:tav tm="0">
                                          <p:val>
                                            <p:strVal val="ppt_x"/>
                                          </p:val>
                                        </p:tav>
                                        <p:tav tm="100000">
                                          <p:val>
                                            <p:strVal val="ppt_x"/>
                                          </p:val>
                                        </p:tav>
                                      </p:tavLst>
                                    </p:anim>
                                    <p:anim calcmode="lin" valueType="num">
                                      <p:cBhvr additive="base">
                                        <p:cTn id="47" dur="500"/>
                                        <p:tgtEl>
                                          <p:spTgt spid="25"/>
                                        </p:tgtEl>
                                        <p:attrNameLst>
                                          <p:attrName>ppt_y</p:attrName>
                                        </p:attrNameLst>
                                      </p:cBhvr>
                                      <p:tavLst>
                                        <p:tav tm="0">
                                          <p:val>
                                            <p:strVal val="ppt_y"/>
                                          </p:val>
                                        </p:tav>
                                        <p:tav tm="100000">
                                          <p:val>
                                            <p:strVal val="1+ppt_h/2"/>
                                          </p:val>
                                        </p:tav>
                                      </p:tavLst>
                                    </p:anim>
                                    <p:set>
                                      <p:cBhvr>
                                        <p:cTn id="48" dur="1" fill="hold">
                                          <p:stCondLst>
                                            <p:cond delay="499"/>
                                          </p:stCondLst>
                                        </p:cTn>
                                        <p:tgtEl>
                                          <p:spTgt spid="25"/>
                                        </p:tgtEl>
                                        <p:attrNameLst>
                                          <p:attrName>style.visibility</p:attrName>
                                        </p:attrNameLst>
                                      </p:cBhvr>
                                      <p:to>
                                        <p:strVal val="hidden"/>
                                      </p:to>
                                    </p:set>
                                  </p:childTnLst>
                                </p:cTn>
                              </p:par>
                              <p:par>
                                <p:cTn id="49" presetID="2" presetClass="exit" presetSubtype="4" fill="hold" grpId="0" nodeType="withEffect">
                                  <p:stCondLst>
                                    <p:cond delay="0"/>
                                  </p:stCondLst>
                                  <p:childTnLst>
                                    <p:anim calcmode="lin" valueType="num">
                                      <p:cBhvr additive="base">
                                        <p:cTn id="50" dur="500"/>
                                        <p:tgtEl>
                                          <p:spTgt spid="28"/>
                                        </p:tgtEl>
                                        <p:attrNameLst>
                                          <p:attrName>ppt_x</p:attrName>
                                        </p:attrNameLst>
                                      </p:cBhvr>
                                      <p:tavLst>
                                        <p:tav tm="0">
                                          <p:val>
                                            <p:strVal val="ppt_x"/>
                                          </p:val>
                                        </p:tav>
                                        <p:tav tm="100000">
                                          <p:val>
                                            <p:strVal val="ppt_x"/>
                                          </p:val>
                                        </p:tav>
                                      </p:tavLst>
                                    </p:anim>
                                    <p:anim calcmode="lin" valueType="num">
                                      <p:cBhvr additive="base">
                                        <p:cTn id="51" dur="500"/>
                                        <p:tgtEl>
                                          <p:spTgt spid="28"/>
                                        </p:tgtEl>
                                        <p:attrNameLst>
                                          <p:attrName>ppt_y</p:attrName>
                                        </p:attrNameLst>
                                      </p:cBhvr>
                                      <p:tavLst>
                                        <p:tav tm="0">
                                          <p:val>
                                            <p:strVal val="ppt_y"/>
                                          </p:val>
                                        </p:tav>
                                        <p:tav tm="100000">
                                          <p:val>
                                            <p:strVal val="1+ppt_h/2"/>
                                          </p:val>
                                        </p:tav>
                                      </p:tavLst>
                                    </p:anim>
                                    <p:set>
                                      <p:cBhvr>
                                        <p:cTn id="52" dur="1" fill="hold">
                                          <p:stCondLst>
                                            <p:cond delay="499"/>
                                          </p:stCondLst>
                                        </p:cTn>
                                        <p:tgtEl>
                                          <p:spTgt spid="28"/>
                                        </p:tgtEl>
                                        <p:attrNameLst>
                                          <p:attrName>style.visibility</p:attrName>
                                        </p:attrNameLst>
                                      </p:cBhvr>
                                      <p:to>
                                        <p:strVal val="hidden"/>
                                      </p:to>
                                    </p:set>
                                  </p:childTnLst>
                                </p:cTn>
                              </p:par>
                              <p:par>
                                <p:cTn id="53" presetID="2" presetClass="exit" presetSubtype="4" fill="hold" grpId="0" nodeType="withEffect">
                                  <p:stCondLst>
                                    <p:cond delay="0"/>
                                  </p:stCondLst>
                                  <p:childTnLst>
                                    <p:anim calcmode="lin" valueType="num">
                                      <p:cBhvr additive="base">
                                        <p:cTn id="54" dur="500"/>
                                        <p:tgtEl>
                                          <p:spTgt spid="29"/>
                                        </p:tgtEl>
                                        <p:attrNameLst>
                                          <p:attrName>ppt_x</p:attrName>
                                        </p:attrNameLst>
                                      </p:cBhvr>
                                      <p:tavLst>
                                        <p:tav tm="0">
                                          <p:val>
                                            <p:strVal val="ppt_x"/>
                                          </p:val>
                                        </p:tav>
                                        <p:tav tm="100000">
                                          <p:val>
                                            <p:strVal val="ppt_x"/>
                                          </p:val>
                                        </p:tav>
                                      </p:tavLst>
                                    </p:anim>
                                    <p:anim calcmode="lin" valueType="num">
                                      <p:cBhvr additive="base">
                                        <p:cTn id="55" dur="500"/>
                                        <p:tgtEl>
                                          <p:spTgt spid="29"/>
                                        </p:tgtEl>
                                        <p:attrNameLst>
                                          <p:attrName>ppt_y</p:attrName>
                                        </p:attrNameLst>
                                      </p:cBhvr>
                                      <p:tavLst>
                                        <p:tav tm="0">
                                          <p:val>
                                            <p:strVal val="ppt_y"/>
                                          </p:val>
                                        </p:tav>
                                        <p:tav tm="100000">
                                          <p:val>
                                            <p:strVal val="1+ppt_h/2"/>
                                          </p:val>
                                        </p:tav>
                                      </p:tavLst>
                                    </p:anim>
                                    <p:set>
                                      <p:cBhvr>
                                        <p:cTn id="56" dur="1" fill="hold">
                                          <p:stCondLst>
                                            <p:cond delay="499"/>
                                          </p:stCondLst>
                                        </p:cTn>
                                        <p:tgtEl>
                                          <p:spTgt spid="29"/>
                                        </p:tgtEl>
                                        <p:attrNameLst>
                                          <p:attrName>style.visibility</p:attrName>
                                        </p:attrNameLst>
                                      </p:cBhvr>
                                      <p:to>
                                        <p:strVal val="hidden"/>
                                      </p:to>
                                    </p:set>
                                  </p:childTnLst>
                                </p:cTn>
                              </p:par>
                              <p:par>
                                <p:cTn id="57" presetID="2" presetClass="exit" presetSubtype="4" fill="hold" grpId="0" nodeType="withEffect">
                                  <p:stCondLst>
                                    <p:cond delay="0"/>
                                  </p:stCondLst>
                                  <p:childTnLst>
                                    <p:anim calcmode="lin" valueType="num">
                                      <p:cBhvr additive="base">
                                        <p:cTn id="58" dur="500"/>
                                        <p:tgtEl>
                                          <p:spTgt spid="30"/>
                                        </p:tgtEl>
                                        <p:attrNameLst>
                                          <p:attrName>ppt_x</p:attrName>
                                        </p:attrNameLst>
                                      </p:cBhvr>
                                      <p:tavLst>
                                        <p:tav tm="0">
                                          <p:val>
                                            <p:strVal val="ppt_x"/>
                                          </p:val>
                                        </p:tav>
                                        <p:tav tm="100000">
                                          <p:val>
                                            <p:strVal val="ppt_x"/>
                                          </p:val>
                                        </p:tav>
                                      </p:tavLst>
                                    </p:anim>
                                    <p:anim calcmode="lin" valueType="num">
                                      <p:cBhvr additive="base">
                                        <p:cTn id="59" dur="500"/>
                                        <p:tgtEl>
                                          <p:spTgt spid="30"/>
                                        </p:tgtEl>
                                        <p:attrNameLst>
                                          <p:attrName>ppt_y</p:attrName>
                                        </p:attrNameLst>
                                      </p:cBhvr>
                                      <p:tavLst>
                                        <p:tav tm="0">
                                          <p:val>
                                            <p:strVal val="ppt_y"/>
                                          </p:val>
                                        </p:tav>
                                        <p:tav tm="100000">
                                          <p:val>
                                            <p:strVal val="1+ppt_h/2"/>
                                          </p:val>
                                        </p:tav>
                                      </p:tavLst>
                                    </p:anim>
                                    <p:set>
                                      <p:cBhvr>
                                        <p:cTn id="60" dur="1" fill="hold">
                                          <p:stCondLst>
                                            <p:cond delay="499"/>
                                          </p:stCondLst>
                                        </p:cTn>
                                        <p:tgtEl>
                                          <p:spTgt spid="30"/>
                                        </p:tgtEl>
                                        <p:attrNameLst>
                                          <p:attrName>style.visibility</p:attrName>
                                        </p:attrNameLst>
                                      </p:cBhvr>
                                      <p:to>
                                        <p:strVal val="hidden"/>
                                      </p:to>
                                    </p:set>
                                  </p:childTnLst>
                                </p:cTn>
                              </p:par>
                              <p:par>
                                <p:cTn id="61" presetID="2" presetClass="exit" presetSubtype="4" fill="hold" grpId="0" nodeType="withEffect">
                                  <p:stCondLst>
                                    <p:cond delay="0"/>
                                  </p:stCondLst>
                                  <p:childTnLst>
                                    <p:anim calcmode="lin" valueType="num">
                                      <p:cBhvr additive="base">
                                        <p:cTn id="62" dur="500"/>
                                        <p:tgtEl>
                                          <p:spTgt spid="31"/>
                                        </p:tgtEl>
                                        <p:attrNameLst>
                                          <p:attrName>ppt_x</p:attrName>
                                        </p:attrNameLst>
                                      </p:cBhvr>
                                      <p:tavLst>
                                        <p:tav tm="0">
                                          <p:val>
                                            <p:strVal val="ppt_x"/>
                                          </p:val>
                                        </p:tav>
                                        <p:tav tm="100000">
                                          <p:val>
                                            <p:strVal val="ppt_x"/>
                                          </p:val>
                                        </p:tav>
                                      </p:tavLst>
                                    </p:anim>
                                    <p:anim calcmode="lin" valueType="num">
                                      <p:cBhvr additive="base">
                                        <p:cTn id="63" dur="500"/>
                                        <p:tgtEl>
                                          <p:spTgt spid="31"/>
                                        </p:tgtEl>
                                        <p:attrNameLst>
                                          <p:attrName>ppt_y</p:attrName>
                                        </p:attrNameLst>
                                      </p:cBhvr>
                                      <p:tavLst>
                                        <p:tav tm="0">
                                          <p:val>
                                            <p:strVal val="ppt_y"/>
                                          </p:val>
                                        </p:tav>
                                        <p:tav tm="100000">
                                          <p:val>
                                            <p:strVal val="1+ppt_h/2"/>
                                          </p:val>
                                        </p:tav>
                                      </p:tavLst>
                                    </p:anim>
                                    <p:set>
                                      <p:cBhvr>
                                        <p:cTn id="64" dur="1" fill="hold">
                                          <p:stCondLst>
                                            <p:cond delay="499"/>
                                          </p:stCondLst>
                                        </p:cTn>
                                        <p:tgtEl>
                                          <p:spTgt spid="31"/>
                                        </p:tgtEl>
                                        <p:attrNameLst>
                                          <p:attrName>style.visibility</p:attrName>
                                        </p:attrNameLst>
                                      </p:cBhvr>
                                      <p:to>
                                        <p:strVal val="hidden"/>
                                      </p:to>
                                    </p:set>
                                  </p:childTnLst>
                                </p:cTn>
                              </p:par>
                              <p:par>
                                <p:cTn id="65" presetID="2" presetClass="exit" presetSubtype="4" fill="hold" grpId="0" nodeType="withEffect">
                                  <p:stCondLst>
                                    <p:cond delay="0"/>
                                  </p:stCondLst>
                                  <p:childTnLst>
                                    <p:anim calcmode="lin" valueType="num">
                                      <p:cBhvr additive="base">
                                        <p:cTn id="66" dur="500"/>
                                        <p:tgtEl>
                                          <p:spTgt spid="33"/>
                                        </p:tgtEl>
                                        <p:attrNameLst>
                                          <p:attrName>ppt_x</p:attrName>
                                        </p:attrNameLst>
                                      </p:cBhvr>
                                      <p:tavLst>
                                        <p:tav tm="0">
                                          <p:val>
                                            <p:strVal val="ppt_x"/>
                                          </p:val>
                                        </p:tav>
                                        <p:tav tm="100000">
                                          <p:val>
                                            <p:strVal val="ppt_x"/>
                                          </p:val>
                                        </p:tav>
                                      </p:tavLst>
                                    </p:anim>
                                    <p:anim calcmode="lin" valueType="num">
                                      <p:cBhvr additive="base">
                                        <p:cTn id="67" dur="500"/>
                                        <p:tgtEl>
                                          <p:spTgt spid="33"/>
                                        </p:tgtEl>
                                        <p:attrNameLst>
                                          <p:attrName>ppt_y</p:attrName>
                                        </p:attrNameLst>
                                      </p:cBhvr>
                                      <p:tavLst>
                                        <p:tav tm="0">
                                          <p:val>
                                            <p:strVal val="ppt_y"/>
                                          </p:val>
                                        </p:tav>
                                        <p:tav tm="100000">
                                          <p:val>
                                            <p:strVal val="1+ppt_h/2"/>
                                          </p:val>
                                        </p:tav>
                                      </p:tavLst>
                                    </p:anim>
                                    <p:set>
                                      <p:cBhvr>
                                        <p:cTn id="68" dur="1" fill="hold">
                                          <p:stCondLst>
                                            <p:cond delay="499"/>
                                          </p:stCondLst>
                                        </p:cTn>
                                        <p:tgtEl>
                                          <p:spTgt spid="33"/>
                                        </p:tgtEl>
                                        <p:attrNameLst>
                                          <p:attrName>style.visibility</p:attrName>
                                        </p:attrNameLst>
                                      </p:cBhvr>
                                      <p:to>
                                        <p:strVal val="hidden"/>
                                      </p:to>
                                    </p:set>
                                  </p:childTnLst>
                                </p:cTn>
                              </p:par>
                              <p:par>
                                <p:cTn id="69" presetID="2" presetClass="exit" presetSubtype="4" fill="hold" grpId="0" nodeType="withEffect">
                                  <p:stCondLst>
                                    <p:cond delay="0"/>
                                  </p:stCondLst>
                                  <p:childTnLst>
                                    <p:anim calcmode="lin" valueType="num">
                                      <p:cBhvr additive="base">
                                        <p:cTn id="70" dur="500"/>
                                        <p:tgtEl>
                                          <p:spTgt spid="35"/>
                                        </p:tgtEl>
                                        <p:attrNameLst>
                                          <p:attrName>ppt_x</p:attrName>
                                        </p:attrNameLst>
                                      </p:cBhvr>
                                      <p:tavLst>
                                        <p:tav tm="0">
                                          <p:val>
                                            <p:strVal val="ppt_x"/>
                                          </p:val>
                                        </p:tav>
                                        <p:tav tm="100000">
                                          <p:val>
                                            <p:strVal val="ppt_x"/>
                                          </p:val>
                                        </p:tav>
                                      </p:tavLst>
                                    </p:anim>
                                    <p:anim calcmode="lin" valueType="num">
                                      <p:cBhvr additive="base">
                                        <p:cTn id="71" dur="500"/>
                                        <p:tgtEl>
                                          <p:spTgt spid="35"/>
                                        </p:tgtEl>
                                        <p:attrNameLst>
                                          <p:attrName>ppt_y</p:attrName>
                                        </p:attrNameLst>
                                      </p:cBhvr>
                                      <p:tavLst>
                                        <p:tav tm="0">
                                          <p:val>
                                            <p:strVal val="ppt_y"/>
                                          </p:val>
                                        </p:tav>
                                        <p:tav tm="100000">
                                          <p:val>
                                            <p:strVal val="1+ppt_h/2"/>
                                          </p:val>
                                        </p:tav>
                                      </p:tavLst>
                                    </p:anim>
                                    <p:set>
                                      <p:cBhvr>
                                        <p:cTn id="72" dur="1" fill="hold">
                                          <p:stCondLst>
                                            <p:cond delay="499"/>
                                          </p:stCondLst>
                                        </p:cTn>
                                        <p:tgtEl>
                                          <p:spTgt spid="35"/>
                                        </p:tgtEl>
                                        <p:attrNameLst>
                                          <p:attrName>style.visibility</p:attrName>
                                        </p:attrNameLst>
                                      </p:cBhvr>
                                      <p:to>
                                        <p:strVal val="hidden"/>
                                      </p:to>
                                    </p:set>
                                  </p:childTnLst>
                                </p:cTn>
                              </p:par>
                              <p:par>
                                <p:cTn id="73" presetID="2" presetClass="exit" presetSubtype="4" fill="hold" grpId="0" nodeType="withEffect">
                                  <p:stCondLst>
                                    <p:cond delay="0"/>
                                  </p:stCondLst>
                                  <p:childTnLst>
                                    <p:anim calcmode="lin" valueType="num">
                                      <p:cBhvr additive="base">
                                        <p:cTn id="74" dur="500"/>
                                        <p:tgtEl>
                                          <p:spTgt spid="39"/>
                                        </p:tgtEl>
                                        <p:attrNameLst>
                                          <p:attrName>ppt_x</p:attrName>
                                        </p:attrNameLst>
                                      </p:cBhvr>
                                      <p:tavLst>
                                        <p:tav tm="0">
                                          <p:val>
                                            <p:strVal val="ppt_x"/>
                                          </p:val>
                                        </p:tav>
                                        <p:tav tm="100000">
                                          <p:val>
                                            <p:strVal val="ppt_x"/>
                                          </p:val>
                                        </p:tav>
                                      </p:tavLst>
                                    </p:anim>
                                    <p:anim calcmode="lin" valueType="num">
                                      <p:cBhvr additive="base">
                                        <p:cTn id="75" dur="500"/>
                                        <p:tgtEl>
                                          <p:spTgt spid="39"/>
                                        </p:tgtEl>
                                        <p:attrNameLst>
                                          <p:attrName>ppt_y</p:attrName>
                                        </p:attrNameLst>
                                      </p:cBhvr>
                                      <p:tavLst>
                                        <p:tav tm="0">
                                          <p:val>
                                            <p:strVal val="ppt_y"/>
                                          </p:val>
                                        </p:tav>
                                        <p:tav tm="100000">
                                          <p:val>
                                            <p:strVal val="1+ppt_h/2"/>
                                          </p:val>
                                        </p:tav>
                                      </p:tavLst>
                                    </p:anim>
                                    <p:set>
                                      <p:cBhvr>
                                        <p:cTn id="76" dur="1" fill="hold">
                                          <p:stCondLst>
                                            <p:cond delay="499"/>
                                          </p:stCondLst>
                                        </p:cTn>
                                        <p:tgtEl>
                                          <p:spTgt spid="39"/>
                                        </p:tgtEl>
                                        <p:attrNameLst>
                                          <p:attrName>style.visibility</p:attrName>
                                        </p:attrNameLst>
                                      </p:cBhvr>
                                      <p:to>
                                        <p:strVal val="hidden"/>
                                      </p:to>
                                    </p:set>
                                  </p:childTnLst>
                                </p:cTn>
                              </p:par>
                              <p:par>
                                <p:cTn id="77" presetID="2" presetClass="exit" presetSubtype="4" fill="hold" grpId="0" nodeType="withEffect">
                                  <p:stCondLst>
                                    <p:cond delay="0"/>
                                  </p:stCondLst>
                                  <p:childTnLst>
                                    <p:anim calcmode="lin" valueType="num">
                                      <p:cBhvr additive="base">
                                        <p:cTn id="78" dur="500"/>
                                        <p:tgtEl>
                                          <p:spTgt spid="41"/>
                                        </p:tgtEl>
                                        <p:attrNameLst>
                                          <p:attrName>ppt_x</p:attrName>
                                        </p:attrNameLst>
                                      </p:cBhvr>
                                      <p:tavLst>
                                        <p:tav tm="0">
                                          <p:val>
                                            <p:strVal val="ppt_x"/>
                                          </p:val>
                                        </p:tav>
                                        <p:tav tm="100000">
                                          <p:val>
                                            <p:strVal val="ppt_x"/>
                                          </p:val>
                                        </p:tav>
                                      </p:tavLst>
                                    </p:anim>
                                    <p:anim calcmode="lin" valueType="num">
                                      <p:cBhvr additive="base">
                                        <p:cTn id="79" dur="500"/>
                                        <p:tgtEl>
                                          <p:spTgt spid="41"/>
                                        </p:tgtEl>
                                        <p:attrNameLst>
                                          <p:attrName>ppt_y</p:attrName>
                                        </p:attrNameLst>
                                      </p:cBhvr>
                                      <p:tavLst>
                                        <p:tav tm="0">
                                          <p:val>
                                            <p:strVal val="ppt_y"/>
                                          </p:val>
                                        </p:tav>
                                        <p:tav tm="100000">
                                          <p:val>
                                            <p:strVal val="1+ppt_h/2"/>
                                          </p:val>
                                        </p:tav>
                                      </p:tavLst>
                                    </p:anim>
                                    <p:set>
                                      <p:cBhvr>
                                        <p:cTn id="80" dur="1" fill="hold">
                                          <p:stCondLst>
                                            <p:cond delay="499"/>
                                          </p:stCondLst>
                                        </p:cTn>
                                        <p:tgtEl>
                                          <p:spTgt spid="41"/>
                                        </p:tgtEl>
                                        <p:attrNameLst>
                                          <p:attrName>style.visibility</p:attrName>
                                        </p:attrNameLst>
                                      </p:cBhvr>
                                      <p:to>
                                        <p:strVal val="hidden"/>
                                      </p:to>
                                    </p:set>
                                  </p:childTnLst>
                                </p:cTn>
                              </p:par>
                              <p:par>
                                <p:cTn id="81" presetID="2" presetClass="exit" presetSubtype="4" fill="hold" grpId="0" nodeType="withEffect">
                                  <p:stCondLst>
                                    <p:cond delay="0"/>
                                  </p:stCondLst>
                                  <p:childTnLst>
                                    <p:anim calcmode="lin" valueType="num">
                                      <p:cBhvr additive="base">
                                        <p:cTn id="82" dur="500"/>
                                        <p:tgtEl>
                                          <p:spTgt spid="42"/>
                                        </p:tgtEl>
                                        <p:attrNameLst>
                                          <p:attrName>ppt_x</p:attrName>
                                        </p:attrNameLst>
                                      </p:cBhvr>
                                      <p:tavLst>
                                        <p:tav tm="0">
                                          <p:val>
                                            <p:strVal val="ppt_x"/>
                                          </p:val>
                                        </p:tav>
                                        <p:tav tm="100000">
                                          <p:val>
                                            <p:strVal val="ppt_x"/>
                                          </p:val>
                                        </p:tav>
                                      </p:tavLst>
                                    </p:anim>
                                    <p:anim calcmode="lin" valueType="num">
                                      <p:cBhvr additive="base">
                                        <p:cTn id="83" dur="500"/>
                                        <p:tgtEl>
                                          <p:spTgt spid="42"/>
                                        </p:tgtEl>
                                        <p:attrNameLst>
                                          <p:attrName>ppt_y</p:attrName>
                                        </p:attrNameLst>
                                      </p:cBhvr>
                                      <p:tavLst>
                                        <p:tav tm="0">
                                          <p:val>
                                            <p:strVal val="ppt_y"/>
                                          </p:val>
                                        </p:tav>
                                        <p:tav tm="100000">
                                          <p:val>
                                            <p:strVal val="1+ppt_h/2"/>
                                          </p:val>
                                        </p:tav>
                                      </p:tavLst>
                                    </p:anim>
                                    <p:set>
                                      <p:cBhvr>
                                        <p:cTn id="84"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5" grpId="0" animBg="1"/>
      <p:bldP spid="16" grpId="0" animBg="1"/>
      <p:bldP spid="17" grpId="0" animBg="1"/>
      <p:bldP spid="18" grpId="0" animBg="1"/>
      <p:bldP spid="21" grpId="0" animBg="1"/>
      <p:bldP spid="22" grpId="0" animBg="1"/>
      <p:bldP spid="23" grpId="0" animBg="1"/>
      <p:bldP spid="24" grpId="0" animBg="1"/>
      <p:bldP spid="25" grpId="0" animBg="1"/>
      <p:bldP spid="28" grpId="0" animBg="1"/>
      <p:bldP spid="29" grpId="0" animBg="1"/>
      <p:bldP spid="30" grpId="0" animBg="1"/>
      <p:bldP spid="31" grpId="0" animBg="1"/>
      <p:bldP spid="33" grpId="0" animBg="1"/>
      <p:bldP spid="35" grpId="0" animBg="1"/>
      <p:bldP spid="39" grpId="0" animBg="1"/>
      <p:bldP spid="41" grpId="0" animBg="1"/>
      <p:bldP spid="4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2" name="Tiêu đề 1">
            <a:extLst>
              <a:ext uri="{FF2B5EF4-FFF2-40B4-BE49-F238E27FC236}">
                <a16:creationId xmlns:a16="http://schemas.microsoft.com/office/drawing/2014/main" id="{67995ED5-FE76-06A8-050C-260543960C58}"/>
              </a:ext>
            </a:extLst>
          </p:cNvPr>
          <p:cNvSpPr>
            <a:spLocks noGrp="1"/>
          </p:cNvSpPr>
          <p:nvPr>
            <p:ph type="title"/>
          </p:nvPr>
        </p:nvSpPr>
        <p:spPr>
          <a:xfrm>
            <a:off x="2720305" y="150557"/>
            <a:ext cx="3928467" cy="738900"/>
          </a:xfrm>
        </p:spPr>
        <p:txBody>
          <a:bodyPr/>
          <a:lstStyle/>
          <a:p>
            <a:r>
              <a:rPr lang="en-US" dirty="0" err="1"/>
              <a:t>Truy</a:t>
            </a:r>
            <a:r>
              <a:rPr lang="en-US" dirty="0"/>
              <a:t> </a:t>
            </a:r>
            <a:r>
              <a:rPr lang="en-US" dirty="0" err="1"/>
              <a:t>xuất</a:t>
            </a:r>
            <a:r>
              <a:rPr lang="en-US" dirty="0"/>
              <a:t> chỉ </a:t>
            </a:r>
            <a:r>
              <a:rPr lang="en-US" dirty="0" err="1"/>
              <a:t>mục</a:t>
            </a:r>
            <a:endParaRPr lang="vi-VN" dirty="0"/>
          </a:p>
        </p:txBody>
      </p:sp>
      <p:sp>
        <p:nvSpPr>
          <p:cNvPr id="4" name="Tiêu đề 1">
            <a:extLst>
              <a:ext uri="{FF2B5EF4-FFF2-40B4-BE49-F238E27FC236}">
                <a16:creationId xmlns:a16="http://schemas.microsoft.com/office/drawing/2014/main" id="{40E6FD5C-105D-6FEE-C1C7-23AC19ECD461}"/>
              </a:ext>
            </a:extLst>
          </p:cNvPr>
          <p:cNvSpPr txBox="1">
            <a:spLocks/>
          </p:cNvSpPr>
          <p:nvPr/>
        </p:nvSpPr>
        <p:spPr>
          <a:xfrm>
            <a:off x="416224" y="705914"/>
            <a:ext cx="1528814" cy="73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1pPr>
            <a:lvl2pPr marR="0" lvl="1"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2pPr>
            <a:lvl3pPr marR="0" lvl="2"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3pPr>
            <a:lvl4pPr marR="0" lvl="3"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4pPr>
            <a:lvl5pPr marR="0" lvl="4"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5pPr>
            <a:lvl6pPr marR="0" lvl="5"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6pPr>
            <a:lvl7pPr marR="0" lvl="6"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7pPr>
            <a:lvl8pPr marR="0" lvl="7"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8pPr>
            <a:lvl9pPr marR="0" lvl="8"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9pPr>
          </a:lstStyle>
          <a:p>
            <a:r>
              <a:rPr lang="en-US" dirty="0" err="1"/>
              <a:t>Cách</a:t>
            </a:r>
            <a:r>
              <a:rPr lang="en-US" dirty="0"/>
              <a:t> 1</a:t>
            </a:r>
            <a:endParaRPr lang="vi-VN" dirty="0"/>
          </a:p>
        </p:txBody>
      </p:sp>
      <p:graphicFrame>
        <p:nvGraphicFramePr>
          <p:cNvPr id="3" name="Bảng 6">
            <a:extLst>
              <a:ext uri="{FF2B5EF4-FFF2-40B4-BE49-F238E27FC236}">
                <a16:creationId xmlns:a16="http://schemas.microsoft.com/office/drawing/2014/main" id="{D2D0E25D-B797-AE95-527C-EF002C41723D}"/>
              </a:ext>
            </a:extLst>
          </p:cNvPr>
          <p:cNvGraphicFramePr>
            <a:graphicFrameLocks noGrp="1"/>
          </p:cNvGraphicFramePr>
          <p:nvPr/>
        </p:nvGraphicFramePr>
        <p:xfrm>
          <a:off x="814393" y="1599797"/>
          <a:ext cx="7515213" cy="2772166"/>
        </p:xfrm>
        <a:graphic>
          <a:graphicData uri="http://schemas.openxmlformats.org/drawingml/2006/table">
            <a:tbl>
              <a:tblPr firstRow="1" bandRow="1">
                <a:tableStyleId>{34BDA12D-9994-4138-8DE8-D1DE979691DB}</a:tableStyleId>
              </a:tblPr>
              <a:tblGrid>
                <a:gridCol w="2505071">
                  <a:extLst>
                    <a:ext uri="{9D8B030D-6E8A-4147-A177-3AD203B41FA5}">
                      <a16:colId xmlns:a16="http://schemas.microsoft.com/office/drawing/2014/main" val="3423942022"/>
                    </a:ext>
                  </a:extLst>
                </a:gridCol>
                <a:gridCol w="2505071">
                  <a:extLst>
                    <a:ext uri="{9D8B030D-6E8A-4147-A177-3AD203B41FA5}">
                      <a16:colId xmlns:a16="http://schemas.microsoft.com/office/drawing/2014/main" val="4229784916"/>
                    </a:ext>
                  </a:extLst>
                </a:gridCol>
                <a:gridCol w="2505071">
                  <a:extLst>
                    <a:ext uri="{9D8B030D-6E8A-4147-A177-3AD203B41FA5}">
                      <a16:colId xmlns:a16="http://schemas.microsoft.com/office/drawing/2014/main" val="1522403765"/>
                    </a:ext>
                  </a:extLst>
                </a:gridCol>
              </a:tblGrid>
              <a:tr h="616667">
                <a:tc>
                  <a:txBody>
                    <a:bodyPr/>
                    <a:lstStyle/>
                    <a:p>
                      <a:pPr algn="ctr"/>
                      <a:r>
                        <a:rPr lang="en-US" sz="2000" b="1" dirty="0">
                          <a:latin typeface="Courier New" panose="02070309020205020404" pitchFamily="49" charset="0"/>
                          <a:cs typeface="Courier New" panose="02070309020205020404" pitchFamily="49" charset="0"/>
                        </a:rPr>
                        <a:t>heat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vi-VN" sz="2000" b="1" i="0" u="none" strike="noStrike" cap="none" dirty="0">
                          <a:solidFill>
                            <a:schemeClr val="tx1"/>
                          </a:solidFill>
                          <a:effectLst/>
                          <a:latin typeface="Courier New" panose="02070309020205020404" pitchFamily="49" charset="0"/>
                          <a:ea typeface="Arial"/>
                          <a:cs typeface="Courier New" panose="02070309020205020404" pitchFamily="49" charset="0"/>
                          <a:sym typeface="Arial"/>
                        </a:rPr>
                        <a:t>-21.59461238</a:t>
                      </a:r>
                      <a:endParaRPr lang="vi-VN" sz="20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vi-VN" sz="2000" b="1" i="0" u="none" strike="noStrike" cap="none" dirty="0">
                          <a:solidFill>
                            <a:srgbClr val="000000"/>
                          </a:solidFill>
                          <a:effectLst/>
                          <a:latin typeface="Courier New" panose="02070309020205020404" pitchFamily="49" charset="0"/>
                          <a:ea typeface="Arial"/>
                          <a:cs typeface="Courier New" panose="02070309020205020404" pitchFamily="49" charset="0"/>
                          <a:sym typeface="Arial"/>
                        </a:rPr>
                        <a:t>-10.83576727</a:t>
                      </a:r>
                      <a:endParaRPr lang="vi-VN" sz="2000" b="1"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601671871"/>
                  </a:ext>
                </a:extLst>
              </a:tr>
              <a:tr h="472492">
                <a:tc>
                  <a:txBody>
                    <a:bodyPr/>
                    <a:lstStyle/>
                    <a:p>
                      <a:pPr algn="ctr"/>
                      <a:r>
                        <a:rPr lang="en-US" sz="2000" b="1" dirty="0">
                          <a:latin typeface="Courier New" panose="02070309020205020404" pitchFamily="49" charset="0"/>
                          <a:cs typeface="Courier New" panose="02070309020205020404" pitchFamily="49" charset="0"/>
                        </a:rPr>
                        <a:t>transfer</a:t>
                      </a:r>
                      <a:endParaRPr lang="vi-VN" sz="2000" b="1"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vi-VN" sz="2000" b="1" i="0" u="none" strike="noStrike" cap="none" dirty="0">
                          <a:solidFill>
                            <a:schemeClr val="tx1"/>
                          </a:solidFill>
                          <a:effectLst/>
                          <a:latin typeface="Courier New" panose="02070309020205020404" pitchFamily="49" charset="0"/>
                          <a:ea typeface="Arial"/>
                          <a:cs typeface="Courier New" panose="02070309020205020404" pitchFamily="49" charset="0"/>
                          <a:sym typeface="Arial"/>
                        </a:rPr>
                        <a:t>-16.59296736</a:t>
                      </a:r>
                      <a:endParaRPr lang="vi-VN" sz="20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vi-VN" sz="2000" b="1" i="0" u="none" strike="noStrike" cap="none" dirty="0">
                          <a:solidFill>
                            <a:srgbClr val="000000"/>
                          </a:solidFill>
                          <a:effectLst/>
                          <a:latin typeface="Courier New" panose="02070309020205020404" pitchFamily="49" charset="0"/>
                          <a:ea typeface="Arial"/>
                          <a:cs typeface="Courier New" panose="02070309020205020404" pitchFamily="49" charset="0"/>
                          <a:sym typeface="Arial"/>
                        </a:rPr>
                        <a:t>-10.50401237</a:t>
                      </a:r>
                      <a:endParaRPr lang="vi-VN" sz="2000" b="1"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508450588"/>
                  </a:ext>
                </a:extLst>
              </a:tr>
              <a:tr h="426924">
                <a:tc>
                  <a:txBody>
                    <a:bodyPr/>
                    <a:lstStyle/>
                    <a:p>
                      <a:pPr algn="ctr"/>
                      <a:r>
                        <a:rPr lang="en-US" sz="2000" b="1" dirty="0">
                          <a:latin typeface="Courier New" panose="02070309020205020404" pitchFamily="49" charset="0"/>
                          <a:cs typeface="Courier New" panose="02070309020205020404" pitchFamily="49" charset="0"/>
                        </a:rPr>
                        <a:t>blunt</a:t>
                      </a:r>
                      <a:endParaRPr lang="vi-VN" sz="2000" b="1"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vi-VN" sz="2000" b="1" i="0" u="none" strike="noStrike" cap="none" dirty="0">
                          <a:solidFill>
                            <a:schemeClr val="tx1"/>
                          </a:solidFill>
                          <a:effectLst/>
                          <a:latin typeface="Courier New" panose="02070309020205020404" pitchFamily="49" charset="0"/>
                          <a:ea typeface="Arial"/>
                          <a:cs typeface="Courier New" panose="02070309020205020404" pitchFamily="49" charset="0"/>
                          <a:sym typeface="Arial"/>
                        </a:rPr>
                        <a:t>-6.33896265</a:t>
                      </a:r>
                      <a:endParaRPr lang="vi-VN" sz="20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vi-VN" sz="2000" b="1" i="0" u="none" strike="noStrike" cap="none" dirty="0">
                          <a:solidFill>
                            <a:srgbClr val="000000"/>
                          </a:solidFill>
                          <a:effectLst/>
                          <a:latin typeface="Courier New" panose="02070309020205020404" pitchFamily="49" charset="0"/>
                          <a:ea typeface="Arial"/>
                          <a:cs typeface="Courier New" panose="02070309020205020404" pitchFamily="49" charset="0"/>
                          <a:sym typeface="Arial"/>
                        </a:rPr>
                        <a:t>1.02369836</a:t>
                      </a:r>
                      <a:endParaRPr lang="vi-VN" sz="2000" b="1"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451269402"/>
                  </a:ext>
                </a:extLst>
              </a:tr>
              <a:tr h="402235">
                <a:tc>
                  <a:txBody>
                    <a:bodyPr/>
                    <a:lstStyle/>
                    <a:p>
                      <a:pPr algn="ctr"/>
                      <a:r>
                        <a:rPr lang="en-US" sz="2000" b="1" dirty="0">
                          <a:latin typeface="Courier New" panose="02070309020205020404" pitchFamily="49" charset="0"/>
                          <a:cs typeface="Courier New" panose="02070309020205020404" pitchFamily="49" charset="0"/>
                        </a:rPr>
                        <a:t>body</a:t>
                      </a:r>
                      <a:endParaRPr lang="vi-VN" sz="2000" b="1"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vi-VN" sz="2000" b="1" i="0" u="none" strike="noStrike" cap="none" dirty="0">
                          <a:solidFill>
                            <a:schemeClr val="tx1"/>
                          </a:solidFill>
                          <a:effectLst/>
                          <a:latin typeface="Courier New" panose="02070309020205020404" pitchFamily="49" charset="0"/>
                          <a:ea typeface="Arial"/>
                          <a:cs typeface="Courier New" panose="02070309020205020404" pitchFamily="49" charset="0"/>
                          <a:sym typeface="Arial"/>
                        </a:rPr>
                        <a:t>-30.45904762</a:t>
                      </a:r>
                      <a:endParaRPr lang="vi-VN" sz="20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vi-VN" sz="2000" b="1" i="0" u="none" strike="noStrike" cap="none" dirty="0">
                          <a:solidFill>
                            <a:srgbClr val="000000"/>
                          </a:solidFill>
                          <a:effectLst/>
                          <a:latin typeface="Courier New" panose="02070309020205020404" pitchFamily="49" charset="0"/>
                          <a:ea typeface="Arial"/>
                          <a:cs typeface="Courier New" panose="02070309020205020404" pitchFamily="49" charset="0"/>
                          <a:sym typeface="Arial"/>
                        </a:rPr>
                        <a:t>14.31088123</a:t>
                      </a:r>
                      <a:endParaRPr lang="vi-VN" sz="2000" b="1"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168134326"/>
                  </a:ext>
                </a:extLst>
              </a:tr>
              <a:tr h="426924">
                <a:tc>
                  <a:txBody>
                    <a:bodyPr/>
                    <a:lstStyle/>
                    <a:p>
                      <a:pPr algn="ctr"/>
                      <a:r>
                        <a:rPr lang="en-US" sz="2000" b="1" dirty="0">
                          <a:latin typeface="Courier New" panose="02070309020205020404" pitchFamily="49" charset="0"/>
                          <a:cs typeface="Courier New" panose="02070309020205020404" pitchFamily="49" charset="0"/>
                        </a:rPr>
                        <a:t>absence</a:t>
                      </a:r>
                      <a:endParaRPr lang="vi-VN" sz="2000" b="1"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vi-VN" sz="2000" b="1" i="0" u="none" strike="noStrike" cap="none" dirty="0">
                          <a:solidFill>
                            <a:schemeClr val="tx1"/>
                          </a:solidFill>
                          <a:effectLst/>
                          <a:latin typeface="Courier New" panose="02070309020205020404" pitchFamily="49" charset="0"/>
                          <a:ea typeface="Arial"/>
                          <a:cs typeface="Courier New" panose="02070309020205020404" pitchFamily="49" charset="0"/>
                          <a:sym typeface="Arial"/>
                        </a:rPr>
                        <a:t>-0.31614359</a:t>
                      </a:r>
                      <a:endParaRPr lang="vi-VN" sz="20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vi-VN" sz="2000" b="1" i="0" u="none" strike="noStrike" cap="none" dirty="0">
                          <a:solidFill>
                            <a:srgbClr val="000000"/>
                          </a:solidFill>
                          <a:effectLst/>
                          <a:latin typeface="Courier New" panose="02070309020205020404" pitchFamily="49" charset="0"/>
                          <a:ea typeface="Arial"/>
                          <a:cs typeface="Courier New" panose="02070309020205020404" pitchFamily="49" charset="0"/>
                          <a:sym typeface="Arial"/>
                        </a:rPr>
                        <a:t>-0.15829121</a:t>
                      </a:r>
                      <a:endParaRPr lang="vi-VN" sz="2000" b="1"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810399572"/>
                  </a:ext>
                </a:extLst>
              </a:tr>
              <a:tr h="426924">
                <a:tc>
                  <a:txBody>
                    <a:bodyPr/>
                    <a:lstStyle/>
                    <a:p>
                      <a:pPr algn="ctr"/>
                      <a:r>
                        <a:rPr lang="en-US" sz="2000" b="1" dirty="0">
                          <a:latin typeface="Courier New" panose="02070309020205020404" pitchFamily="49" charset="0"/>
                          <a:cs typeface="Courier New" panose="02070309020205020404" pitchFamily="49" charset="0"/>
                        </a:rPr>
                        <a:t>vorticity</a:t>
                      </a:r>
                      <a:endParaRPr lang="vi-VN" sz="2000" b="1"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vi-VN" sz="2000" b="1" i="0" u="none" strike="noStrike" cap="none" dirty="0">
                          <a:solidFill>
                            <a:schemeClr val="tx1"/>
                          </a:solidFill>
                          <a:effectLst/>
                          <a:latin typeface="Courier New" panose="02070309020205020404" pitchFamily="49" charset="0"/>
                          <a:ea typeface="Arial"/>
                          <a:cs typeface="Courier New" panose="02070309020205020404" pitchFamily="49" charset="0"/>
                          <a:sym typeface="Arial"/>
                        </a:rPr>
                        <a:t>-1.48590853</a:t>
                      </a:r>
                      <a:endParaRPr lang="vi-VN" sz="20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vi-VN" sz="2000" b="1" i="0" u="none" strike="noStrike" cap="none" dirty="0">
                          <a:solidFill>
                            <a:srgbClr val="000000"/>
                          </a:solidFill>
                          <a:effectLst/>
                          <a:latin typeface="Courier New" panose="02070309020205020404" pitchFamily="49" charset="0"/>
                          <a:ea typeface="Arial"/>
                          <a:cs typeface="Courier New" panose="02070309020205020404" pitchFamily="49" charset="0"/>
                          <a:sym typeface="Arial"/>
                        </a:rPr>
                        <a:t>-0.56433609</a:t>
                      </a:r>
                      <a:endParaRPr lang="vi-VN" sz="2000" b="1"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457963676"/>
                  </a:ext>
                </a:extLst>
              </a:tr>
            </a:tbl>
          </a:graphicData>
        </a:graphic>
      </p:graphicFrame>
    </p:spTree>
    <p:extLst>
      <p:ext uri="{BB962C8B-B14F-4D97-AF65-F5344CB8AC3E}">
        <p14:creationId xmlns:p14="http://schemas.microsoft.com/office/powerpoint/2010/main" val="182771548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2" name="Tiêu đề 1">
            <a:extLst>
              <a:ext uri="{FF2B5EF4-FFF2-40B4-BE49-F238E27FC236}">
                <a16:creationId xmlns:a16="http://schemas.microsoft.com/office/drawing/2014/main" id="{67995ED5-FE76-06A8-050C-260543960C58}"/>
              </a:ext>
            </a:extLst>
          </p:cNvPr>
          <p:cNvSpPr>
            <a:spLocks noGrp="1"/>
          </p:cNvSpPr>
          <p:nvPr>
            <p:ph type="title"/>
          </p:nvPr>
        </p:nvSpPr>
        <p:spPr>
          <a:xfrm>
            <a:off x="2720305" y="150557"/>
            <a:ext cx="3928467" cy="738900"/>
          </a:xfrm>
        </p:spPr>
        <p:txBody>
          <a:bodyPr/>
          <a:lstStyle/>
          <a:p>
            <a:r>
              <a:rPr lang="en-US" dirty="0" err="1"/>
              <a:t>Truy</a:t>
            </a:r>
            <a:r>
              <a:rPr lang="en-US" dirty="0"/>
              <a:t> </a:t>
            </a:r>
            <a:r>
              <a:rPr lang="en-US" dirty="0" err="1"/>
              <a:t>xuất</a:t>
            </a:r>
            <a:r>
              <a:rPr lang="en-US" dirty="0"/>
              <a:t> chỉ </a:t>
            </a:r>
            <a:r>
              <a:rPr lang="en-US" dirty="0" err="1"/>
              <a:t>mục</a:t>
            </a:r>
            <a:endParaRPr lang="vi-VN" dirty="0"/>
          </a:p>
        </p:txBody>
      </p:sp>
      <p:sp>
        <p:nvSpPr>
          <p:cNvPr id="4" name="Tiêu đề 1">
            <a:extLst>
              <a:ext uri="{FF2B5EF4-FFF2-40B4-BE49-F238E27FC236}">
                <a16:creationId xmlns:a16="http://schemas.microsoft.com/office/drawing/2014/main" id="{40E6FD5C-105D-6FEE-C1C7-23AC19ECD461}"/>
              </a:ext>
            </a:extLst>
          </p:cNvPr>
          <p:cNvSpPr txBox="1">
            <a:spLocks/>
          </p:cNvSpPr>
          <p:nvPr/>
        </p:nvSpPr>
        <p:spPr>
          <a:xfrm>
            <a:off x="416224" y="705914"/>
            <a:ext cx="1528814" cy="73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1pPr>
            <a:lvl2pPr marR="0" lvl="1"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2pPr>
            <a:lvl3pPr marR="0" lvl="2"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3pPr>
            <a:lvl4pPr marR="0" lvl="3"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4pPr>
            <a:lvl5pPr marR="0" lvl="4"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5pPr>
            <a:lvl6pPr marR="0" lvl="5"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6pPr>
            <a:lvl7pPr marR="0" lvl="6"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7pPr>
            <a:lvl8pPr marR="0" lvl="7"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8pPr>
            <a:lvl9pPr marR="0" lvl="8"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9pPr>
          </a:lstStyle>
          <a:p>
            <a:r>
              <a:rPr lang="en-US" dirty="0" err="1"/>
              <a:t>Cách</a:t>
            </a:r>
            <a:r>
              <a:rPr lang="en-US" dirty="0"/>
              <a:t> 1</a:t>
            </a:r>
            <a:endParaRPr lang="vi-VN" dirty="0"/>
          </a:p>
        </p:txBody>
      </p:sp>
      <p:sp>
        <p:nvSpPr>
          <p:cNvPr id="5" name="Hộp Văn bản 4">
            <a:extLst>
              <a:ext uri="{FF2B5EF4-FFF2-40B4-BE49-F238E27FC236}">
                <a16:creationId xmlns:a16="http://schemas.microsoft.com/office/drawing/2014/main" id="{DED62CC8-EDF8-16BA-204C-20A80BF28E1A}"/>
              </a:ext>
            </a:extLst>
          </p:cNvPr>
          <p:cNvSpPr txBox="1"/>
          <p:nvPr/>
        </p:nvSpPr>
        <p:spPr>
          <a:xfrm>
            <a:off x="824170" y="1557579"/>
            <a:ext cx="7346197" cy="461665"/>
          </a:xfrm>
          <a:prstGeom prst="rect">
            <a:avLst/>
          </a:prstGeom>
          <a:noFill/>
        </p:spPr>
        <p:txBody>
          <a:bodyPr wrap="square" rtlCol="0">
            <a:spAutoFit/>
          </a:bodyPr>
          <a:lstStyle/>
          <a:p>
            <a:r>
              <a:rPr lang="vi-VN" sz="2400" b="1" dirty="0" err="1">
                <a:solidFill>
                  <a:schemeClr val="tx1"/>
                </a:solidFill>
                <a:latin typeface="Courier New" panose="02070309020205020404" pitchFamily="49" charset="0"/>
                <a:cs typeface="Courier New" panose="02070309020205020404" pitchFamily="49" charset="0"/>
              </a:rPr>
              <a:t>Query</a:t>
            </a:r>
            <a:r>
              <a:rPr lang="vi-VN" sz="2400" b="1" dirty="0">
                <a:solidFill>
                  <a:schemeClr val="tx1"/>
                </a:solidFill>
                <a:latin typeface="Courier New" panose="02070309020205020404" pitchFamily="49" charset="0"/>
                <a:cs typeface="Courier New" panose="02070309020205020404" pitchFamily="49" charset="0"/>
              </a:rPr>
              <a:t> 218 = </a:t>
            </a:r>
            <a:r>
              <a:rPr lang="vi-VN" sz="2400" b="1" i="0" dirty="0">
                <a:solidFill>
                  <a:schemeClr val="tx1"/>
                </a:solidFill>
                <a:effectLst/>
                <a:latin typeface="Courier New" panose="02070309020205020404" pitchFamily="49" charset="0"/>
                <a:cs typeface="Courier New" panose="02070309020205020404" pitchFamily="49" charset="0"/>
              </a:rPr>
              <a:t>[-76.78764213, -6.72782736]</a:t>
            </a:r>
            <a:endParaRPr lang="vi-VN" sz="2400" b="1" dirty="0">
              <a:solidFill>
                <a:schemeClr val="tx1"/>
              </a:solidFill>
              <a:latin typeface="Courier New" panose="02070309020205020404" pitchFamily="49" charset="0"/>
              <a:cs typeface="Courier New" panose="02070309020205020404" pitchFamily="49" charset="0"/>
            </a:endParaRPr>
          </a:p>
        </p:txBody>
      </p:sp>
      <p:sp>
        <p:nvSpPr>
          <p:cNvPr id="6" name="Hộp Văn bản 5">
            <a:extLst>
              <a:ext uri="{FF2B5EF4-FFF2-40B4-BE49-F238E27FC236}">
                <a16:creationId xmlns:a16="http://schemas.microsoft.com/office/drawing/2014/main" id="{E5E71225-3A22-E589-4FCD-5CEC227E9BD7}"/>
              </a:ext>
            </a:extLst>
          </p:cNvPr>
          <p:cNvSpPr txBox="1"/>
          <p:nvPr/>
        </p:nvSpPr>
        <p:spPr>
          <a:xfrm>
            <a:off x="1259412" y="2225701"/>
            <a:ext cx="7346197" cy="461665"/>
          </a:xfrm>
          <a:prstGeom prst="rect">
            <a:avLst/>
          </a:prstGeom>
          <a:noFill/>
        </p:spPr>
        <p:txBody>
          <a:bodyPr wrap="square" rtlCol="0">
            <a:spAutoFit/>
          </a:bodyPr>
          <a:lstStyle/>
          <a:p>
            <a:r>
              <a:rPr lang="vi-VN" sz="2400" b="1" dirty="0" err="1">
                <a:solidFill>
                  <a:schemeClr val="tx1"/>
                </a:solidFill>
                <a:latin typeface="Courier New" panose="02070309020205020404" pitchFamily="49" charset="0"/>
                <a:cs typeface="Courier New" panose="02070309020205020404" pitchFamily="49" charset="0"/>
              </a:rPr>
              <a:t>Doc</a:t>
            </a:r>
            <a:r>
              <a:rPr lang="vi-VN" sz="2400" b="1" dirty="0">
                <a:solidFill>
                  <a:schemeClr val="tx1"/>
                </a:solidFill>
                <a:latin typeface="Courier New" panose="02070309020205020404" pitchFamily="49" charset="0"/>
                <a:cs typeface="Courier New" panose="02070309020205020404" pitchFamily="49" charset="0"/>
              </a:rPr>
              <a:t> 1 = </a:t>
            </a:r>
            <a:r>
              <a:rPr lang="vi-VN" sz="2400" b="1" i="0" dirty="0">
                <a:solidFill>
                  <a:schemeClr val="tx1"/>
                </a:solidFill>
                <a:effectLst/>
                <a:latin typeface="Courier New" panose="02070309020205020404" pitchFamily="49" charset="0"/>
                <a:cs typeface="Courier New" panose="02070309020205020404" pitchFamily="49" charset="0"/>
              </a:rPr>
              <a:t>[-3.50249832, -2.01472192]</a:t>
            </a:r>
            <a:endParaRPr lang="vi-VN" sz="2400" b="1" dirty="0">
              <a:solidFill>
                <a:schemeClr val="tx1"/>
              </a:solidFill>
              <a:latin typeface="Courier New" panose="02070309020205020404" pitchFamily="49" charset="0"/>
              <a:cs typeface="Courier New" panose="02070309020205020404" pitchFamily="49" charset="0"/>
            </a:endParaRPr>
          </a:p>
        </p:txBody>
      </p:sp>
      <p:sp>
        <p:nvSpPr>
          <p:cNvPr id="7" name="Hộp Văn bản 6">
            <a:extLst>
              <a:ext uri="{FF2B5EF4-FFF2-40B4-BE49-F238E27FC236}">
                <a16:creationId xmlns:a16="http://schemas.microsoft.com/office/drawing/2014/main" id="{109E52F3-08B1-F465-A0F0-7BCC4A63D75F}"/>
              </a:ext>
            </a:extLst>
          </p:cNvPr>
          <p:cNvSpPr txBox="1"/>
          <p:nvPr/>
        </p:nvSpPr>
        <p:spPr>
          <a:xfrm>
            <a:off x="1763988" y="3695459"/>
            <a:ext cx="5306703" cy="461665"/>
          </a:xfrm>
          <a:prstGeom prst="rect">
            <a:avLst/>
          </a:prstGeom>
          <a:noFill/>
        </p:spPr>
        <p:txBody>
          <a:bodyPr wrap="square" rtlCol="0">
            <a:spAutoFit/>
          </a:bodyPr>
          <a:lstStyle/>
          <a:p>
            <a:r>
              <a:rPr lang="vi-VN" sz="2400" b="1" dirty="0" err="1">
                <a:solidFill>
                  <a:schemeClr val="accent2">
                    <a:lumMod val="75000"/>
                  </a:schemeClr>
                </a:solidFill>
                <a:latin typeface="Courier New" panose="02070309020205020404" pitchFamily="49" charset="0"/>
                <a:cs typeface="Courier New" panose="02070309020205020404" pitchFamily="49" charset="0"/>
              </a:rPr>
              <a:t>Cosine</a:t>
            </a:r>
            <a:r>
              <a:rPr lang="vi-VN" sz="2400" b="1" dirty="0">
                <a:solidFill>
                  <a:schemeClr val="accent2">
                    <a:lumMod val="75000"/>
                  </a:schemeClr>
                </a:solidFill>
                <a:latin typeface="Courier New" panose="02070309020205020404" pitchFamily="49" charset="0"/>
                <a:cs typeface="Courier New" panose="02070309020205020404" pitchFamily="49" charset="0"/>
              </a:rPr>
              <a:t> = </a:t>
            </a:r>
            <a:r>
              <a:rPr lang="vi-VN" sz="2400" b="1" i="0" dirty="0">
                <a:solidFill>
                  <a:schemeClr val="accent2">
                    <a:lumMod val="75000"/>
                  </a:schemeClr>
                </a:solidFill>
                <a:effectLst/>
                <a:latin typeface="Courier New" panose="02070309020205020404" pitchFamily="49" charset="0"/>
                <a:cs typeface="Courier New" panose="02070309020205020404" pitchFamily="49" charset="0"/>
              </a:rPr>
              <a:t>0.9070343500392062</a:t>
            </a:r>
            <a:endParaRPr lang="vi-VN" sz="2400" b="1" dirty="0">
              <a:solidFill>
                <a:schemeClr val="accent2">
                  <a:lumMod val="75000"/>
                </a:schemeClr>
              </a:solidFill>
              <a:latin typeface="Courier New" panose="02070309020205020404" pitchFamily="49" charset="0"/>
              <a:cs typeface="Courier New" panose="02070309020205020404" pitchFamily="49" charset="0"/>
            </a:endParaRPr>
          </a:p>
        </p:txBody>
      </p:sp>
      <p:pic>
        <p:nvPicPr>
          <p:cNvPr id="8" name="Hình ảnh 7">
            <a:extLst>
              <a:ext uri="{FF2B5EF4-FFF2-40B4-BE49-F238E27FC236}">
                <a16:creationId xmlns:a16="http://schemas.microsoft.com/office/drawing/2014/main" id="{174BC84F-90C4-82CB-853D-509DF95B440B}"/>
              </a:ext>
            </a:extLst>
          </p:cNvPr>
          <p:cNvPicPr>
            <a:picLocks noChangeAspect="1"/>
          </p:cNvPicPr>
          <p:nvPr/>
        </p:nvPicPr>
        <p:blipFill>
          <a:blip r:embed="rId3"/>
          <a:stretch>
            <a:fillRect/>
          </a:stretch>
        </p:blipFill>
        <p:spPr>
          <a:xfrm rot="5400000">
            <a:off x="4063561" y="2840909"/>
            <a:ext cx="707559" cy="534395"/>
          </a:xfrm>
          <a:prstGeom prst="rect">
            <a:avLst/>
          </a:prstGeom>
        </p:spPr>
      </p:pic>
    </p:spTree>
    <p:extLst>
      <p:ext uri="{BB962C8B-B14F-4D97-AF65-F5344CB8AC3E}">
        <p14:creationId xmlns:p14="http://schemas.microsoft.com/office/powerpoint/2010/main" val="3132975825"/>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80">
                                          <p:stCondLst>
                                            <p:cond delay="0"/>
                                          </p:stCondLst>
                                        </p:cTn>
                                        <p:tgtEl>
                                          <p:spTgt spid="6"/>
                                        </p:tgtEl>
                                      </p:cBhvr>
                                    </p:animEffect>
                                    <p:anim calcmode="lin" valueType="num">
                                      <p:cBhvr>
                                        <p:cTn id="2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9" dur="26">
                                          <p:stCondLst>
                                            <p:cond delay="650"/>
                                          </p:stCondLst>
                                        </p:cTn>
                                        <p:tgtEl>
                                          <p:spTgt spid="6"/>
                                        </p:tgtEl>
                                      </p:cBhvr>
                                      <p:to x="100000" y="60000"/>
                                    </p:animScale>
                                    <p:animScale>
                                      <p:cBhvr>
                                        <p:cTn id="30" dur="166" decel="50000">
                                          <p:stCondLst>
                                            <p:cond delay="676"/>
                                          </p:stCondLst>
                                        </p:cTn>
                                        <p:tgtEl>
                                          <p:spTgt spid="6"/>
                                        </p:tgtEl>
                                      </p:cBhvr>
                                      <p:to x="100000" y="100000"/>
                                    </p:animScale>
                                    <p:animScale>
                                      <p:cBhvr>
                                        <p:cTn id="31" dur="26">
                                          <p:stCondLst>
                                            <p:cond delay="1312"/>
                                          </p:stCondLst>
                                        </p:cTn>
                                        <p:tgtEl>
                                          <p:spTgt spid="6"/>
                                        </p:tgtEl>
                                      </p:cBhvr>
                                      <p:to x="100000" y="80000"/>
                                    </p:animScale>
                                    <p:animScale>
                                      <p:cBhvr>
                                        <p:cTn id="32" dur="166" decel="50000">
                                          <p:stCondLst>
                                            <p:cond delay="1338"/>
                                          </p:stCondLst>
                                        </p:cTn>
                                        <p:tgtEl>
                                          <p:spTgt spid="6"/>
                                        </p:tgtEl>
                                      </p:cBhvr>
                                      <p:to x="100000" y="100000"/>
                                    </p:animScale>
                                    <p:animScale>
                                      <p:cBhvr>
                                        <p:cTn id="33" dur="26">
                                          <p:stCondLst>
                                            <p:cond delay="1642"/>
                                          </p:stCondLst>
                                        </p:cTn>
                                        <p:tgtEl>
                                          <p:spTgt spid="6"/>
                                        </p:tgtEl>
                                      </p:cBhvr>
                                      <p:to x="100000" y="90000"/>
                                    </p:animScale>
                                    <p:animScale>
                                      <p:cBhvr>
                                        <p:cTn id="34" dur="166" decel="50000">
                                          <p:stCondLst>
                                            <p:cond delay="1668"/>
                                          </p:stCondLst>
                                        </p:cTn>
                                        <p:tgtEl>
                                          <p:spTgt spid="6"/>
                                        </p:tgtEl>
                                      </p:cBhvr>
                                      <p:to x="100000" y="100000"/>
                                    </p:animScale>
                                    <p:animScale>
                                      <p:cBhvr>
                                        <p:cTn id="35" dur="26">
                                          <p:stCondLst>
                                            <p:cond delay="1808"/>
                                          </p:stCondLst>
                                        </p:cTn>
                                        <p:tgtEl>
                                          <p:spTgt spid="6"/>
                                        </p:tgtEl>
                                      </p:cBhvr>
                                      <p:to x="100000" y="95000"/>
                                    </p:animScale>
                                    <p:animScale>
                                      <p:cBhvr>
                                        <p:cTn id="36" dur="166" decel="50000">
                                          <p:stCondLst>
                                            <p:cond delay="1834"/>
                                          </p:stCondLst>
                                        </p:cTn>
                                        <p:tgtEl>
                                          <p:spTgt spid="6"/>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19" presetClass="entr" presetSubtype="1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0" fill="hold"/>
                                        <p:tgtEl>
                                          <p:spTgt spid="8"/>
                                        </p:tgtEl>
                                        <p:attrNameLst>
                                          <p:attrName>ppt_w</p:attrName>
                                        </p:attrNameLst>
                                      </p:cBhvr>
                                      <p:tavLst>
                                        <p:tav tm="0" fmla="#ppt_w*sin(2.5*pi*$)">
                                          <p:val>
                                            <p:fltVal val="0"/>
                                          </p:val>
                                        </p:tav>
                                        <p:tav tm="100000">
                                          <p:val>
                                            <p:fltVal val="1"/>
                                          </p:val>
                                        </p:tav>
                                      </p:tavLst>
                                    </p:anim>
                                    <p:anim calcmode="lin" valueType="num">
                                      <p:cBhvr>
                                        <p:cTn id="42" dur="5000" fill="hold"/>
                                        <p:tgtEl>
                                          <p:spTgt spid="8"/>
                                        </p:tgtEl>
                                        <p:attrNameLst>
                                          <p:attrName>ppt_h</p:attrName>
                                        </p:attrNameLst>
                                      </p:cBhvr>
                                      <p:tavLst>
                                        <p:tav tm="0">
                                          <p:val>
                                            <p:strVal val="#ppt_h"/>
                                          </p:val>
                                        </p:tav>
                                        <p:tav tm="100000">
                                          <p:val>
                                            <p:strVal val="#ppt_h"/>
                                          </p:val>
                                        </p:tav>
                                      </p:tavLst>
                                    </p:anim>
                                  </p:childTnLst>
                                </p:cTn>
                              </p:par>
                              <p:par>
                                <p:cTn id="43" presetID="25"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46"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47"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48" dur="1000" fill="hold"/>
                                        <p:tgtEl>
                                          <p:spTgt spid="7"/>
                                        </p:tgtEl>
                                        <p:attrNameLst>
                                          <p:attrName>ppt_h</p:attrName>
                                        </p:attrNameLst>
                                      </p:cBhvr>
                                      <p:tavLst>
                                        <p:tav tm="0">
                                          <p:val>
                                            <p:strVal val="#ppt_h"/>
                                          </p:val>
                                        </p:tav>
                                        <p:tav tm="100000">
                                          <p:val>
                                            <p:strVal val="#ppt_h"/>
                                          </p:val>
                                        </p:tav>
                                      </p:tavLst>
                                    </p:anim>
                                    <p:anim calcmode="lin" valueType="num">
                                      <p:cBhvr>
                                        <p:cTn id="49"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50"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51"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52"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3"/>
        <p:cNvGrpSpPr/>
        <p:nvPr/>
      </p:nvGrpSpPr>
      <p:grpSpPr>
        <a:xfrm>
          <a:off x="0" y="0"/>
          <a:ext cx="0" cy="0"/>
          <a:chOff x="0" y="0"/>
          <a:chExt cx="0" cy="0"/>
        </a:xfrm>
      </p:grpSpPr>
      <p:sp>
        <p:nvSpPr>
          <p:cNvPr id="1224" name="Google Shape;1224;p64"/>
          <p:cNvSpPr txBox="1">
            <a:spLocks noGrp="1"/>
          </p:cNvSpPr>
          <p:nvPr>
            <p:ph type="title"/>
          </p:nvPr>
        </p:nvSpPr>
        <p:spPr>
          <a:xfrm>
            <a:off x="713275" y="445025"/>
            <a:ext cx="7717500" cy="73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Nhóm chúng mình có</a:t>
            </a:r>
            <a:endParaRPr/>
          </a:p>
        </p:txBody>
      </p:sp>
      <p:sp>
        <p:nvSpPr>
          <p:cNvPr id="1225" name="Google Shape;1225;p64"/>
          <p:cNvSpPr txBox="1">
            <a:spLocks noGrp="1"/>
          </p:cNvSpPr>
          <p:nvPr>
            <p:ph type="title" idx="2"/>
          </p:nvPr>
        </p:nvSpPr>
        <p:spPr>
          <a:xfrm>
            <a:off x="284132" y="3654929"/>
            <a:ext cx="23472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Thu Trang</a:t>
            </a:r>
            <a:endParaRPr/>
          </a:p>
        </p:txBody>
      </p:sp>
      <p:sp>
        <p:nvSpPr>
          <p:cNvPr id="1226" name="Google Shape;1226;p64"/>
          <p:cNvSpPr txBox="1">
            <a:spLocks noGrp="1"/>
          </p:cNvSpPr>
          <p:nvPr>
            <p:ph type="subTitle" idx="1"/>
          </p:nvPr>
        </p:nvSpPr>
        <p:spPr>
          <a:xfrm>
            <a:off x="200046" y="3999345"/>
            <a:ext cx="23472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20520816</a:t>
            </a:r>
            <a:endParaRPr/>
          </a:p>
        </p:txBody>
      </p:sp>
      <p:sp>
        <p:nvSpPr>
          <p:cNvPr id="1227" name="Google Shape;1227;p64"/>
          <p:cNvSpPr txBox="1">
            <a:spLocks noGrp="1"/>
          </p:cNvSpPr>
          <p:nvPr>
            <p:ph type="title" idx="3"/>
          </p:nvPr>
        </p:nvSpPr>
        <p:spPr>
          <a:xfrm>
            <a:off x="3341680" y="3654929"/>
            <a:ext cx="23472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Khôi Nguyên</a:t>
            </a:r>
            <a:endParaRPr/>
          </a:p>
        </p:txBody>
      </p:sp>
      <p:sp>
        <p:nvSpPr>
          <p:cNvPr id="1228" name="Google Shape;1228;p64"/>
          <p:cNvSpPr txBox="1">
            <a:spLocks noGrp="1"/>
          </p:cNvSpPr>
          <p:nvPr>
            <p:ph type="subTitle" idx="4"/>
          </p:nvPr>
        </p:nvSpPr>
        <p:spPr>
          <a:xfrm>
            <a:off x="6406840" y="3999345"/>
            <a:ext cx="23472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20521446</a:t>
            </a:r>
            <a:endParaRPr/>
          </a:p>
        </p:txBody>
      </p:sp>
      <p:sp>
        <p:nvSpPr>
          <p:cNvPr id="1231" name="Google Shape;1231;p64"/>
          <p:cNvSpPr/>
          <p:nvPr/>
        </p:nvSpPr>
        <p:spPr>
          <a:xfrm rot="10800000">
            <a:off x="7841303" y="1008050"/>
            <a:ext cx="994800" cy="994800"/>
          </a:xfrm>
          <a:prstGeom prst="ellipse">
            <a:avLst/>
          </a:prstGeom>
          <a:solidFill>
            <a:srgbClr val="FF4D01">
              <a:alpha val="50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7" name="Google Shape;1237;p64"/>
          <p:cNvGrpSpPr/>
          <p:nvPr/>
        </p:nvGrpSpPr>
        <p:grpSpPr>
          <a:xfrm>
            <a:off x="5902642" y="3510857"/>
            <a:ext cx="427725" cy="162000"/>
            <a:chOff x="979125" y="1666875"/>
            <a:chExt cx="427725" cy="162000"/>
          </a:xfrm>
        </p:grpSpPr>
        <p:sp>
          <p:nvSpPr>
            <p:cNvPr id="1238" name="Google Shape;1238;p64"/>
            <p:cNvSpPr/>
            <p:nvPr/>
          </p:nvSpPr>
          <p:spPr>
            <a:xfrm>
              <a:off x="979125"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64"/>
            <p:cNvSpPr/>
            <p:nvPr/>
          </p:nvSpPr>
          <p:spPr>
            <a:xfrm>
              <a:off x="1244850"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2" name="Google Shape;1232;p64"/>
          <p:cNvGrpSpPr/>
          <p:nvPr/>
        </p:nvGrpSpPr>
        <p:grpSpPr>
          <a:xfrm>
            <a:off x="2499747" y="1186528"/>
            <a:ext cx="959175" cy="162000"/>
            <a:chOff x="447675" y="1666875"/>
            <a:chExt cx="959175" cy="162000"/>
          </a:xfrm>
        </p:grpSpPr>
        <p:sp>
          <p:nvSpPr>
            <p:cNvPr id="1233" name="Google Shape;1233;p64"/>
            <p:cNvSpPr/>
            <p:nvPr/>
          </p:nvSpPr>
          <p:spPr>
            <a:xfrm>
              <a:off x="447675"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64"/>
            <p:cNvSpPr/>
            <p:nvPr/>
          </p:nvSpPr>
          <p:spPr>
            <a:xfrm>
              <a:off x="713400"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64"/>
            <p:cNvSpPr/>
            <p:nvPr/>
          </p:nvSpPr>
          <p:spPr>
            <a:xfrm>
              <a:off x="979125"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64"/>
            <p:cNvSpPr/>
            <p:nvPr/>
          </p:nvSpPr>
          <p:spPr>
            <a:xfrm>
              <a:off x="1244850"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1227;p64">
            <a:extLst>
              <a:ext uri="{FF2B5EF4-FFF2-40B4-BE49-F238E27FC236}">
                <a16:creationId xmlns:a16="http://schemas.microsoft.com/office/drawing/2014/main" id="{199B1BA1-F2D1-E1F9-29B4-5F6288576590}"/>
              </a:ext>
            </a:extLst>
          </p:cNvPr>
          <p:cNvSpPr txBox="1">
            <a:spLocks/>
          </p:cNvSpPr>
          <p:nvPr/>
        </p:nvSpPr>
        <p:spPr>
          <a:xfrm>
            <a:off x="6406840" y="3654929"/>
            <a:ext cx="23472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Baloo 2"/>
              <a:buNone/>
              <a:defRPr sz="2400" b="1" i="0" u="none" strike="noStrike" cap="none">
                <a:solidFill>
                  <a:schemeClr val="dk1"/>
                </a:solidFill>
                <a:latin typeface="Baloo 2"/>
                <a:ea typeface="Baloo 2"/>
                <a:cs typeface="Baloo 2"/>
                <a:sym typeface="Baloo 2"/>
              </a:defRPr>
            </a:lvl1pPr>
            <a:lvl2pPr marR="0" lvl="1"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2pPr>
            <a:lvl3pPr marR="0" lvl="2"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3pPr>
            <a:lvl4pPr marR="0" lvl="3"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4pPr>
            <a:lvl5pPr marR="0" lvl="4"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5pPr>
            <a:lvl6pPr marR="0" lvl="5"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6pPr>
            <a:lvl7pPr marR="0" lvl="6"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7pPr>
            <a:lvl8pPr marR="0" lvl="7"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8pPr>
            <a:lvl9pPr marR="0" lvl="8"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9pPr>
          </a:lstStyle>
          <a:p>
            <a:r>
              <a:rPr lang="en-US" err="1"/>
              <a:t>Vân</a:t>
            </a:r>
            <a:r>
              <a:rPr lang="en-US"/>
              <a:t> </a:t>
            </a:r>
            <a:r>
              <a:rPr lang="en-US" err="1"/>
              <a:t>Khánh</a:t>
            </a:r>
            <a:endParaRPr lang="en-US"/>
          </a:p>
        </p:txBody>
      </p:sp>
      <p:sp>
        <p:nvSpPr>
          <p:cNvPr id="4" name="Google Shape;1228;p64">
            <a:extLst>
              <a:ext uri="{FF2B5EF4-FFF2-40B4-BE49-F238E27FC236}">
                <a16:creationId xmlns:a16="http://schemas.microsoft.com/office/drawing/2014/main" id="{F2814FCB-E5CB-65F3-B9FF-82DB30B4A413}"/>
              </a:ext>
            </a:extLst>
          </p:cNvPr>
          <p:cNvSpPr txBox="1">
            <a:spLocks/>
          </p:cNvSpPr>
          <p:nvPr/>
        </p:nvSpPr>
        <p:spPr>
          <a:xfrm>
            <a:off x="3303443" y="4003543"/>
            <a:ext cx="2347200" cy="615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r>
              <a:rPr lang="en-US"/>
              <a:t>20521673</a:t>
            </a:r>
          </a:p>
        </p:txBody>
      </p:sp>
      <p:pic>
        <p:nvPicPr>
          <p:cNvPr id="8" name="Hình ảnh 7" descr="Ảnh có chứa người, tường, trong nhà, mỉm cười&#10;&#10;Mô tả được tạo tự động">
            <a:extLst>
              <a:ext uri="{FF2B5EF4-FFF2-40B4-BE49-F238E27FC236}">
                <a16:creationId xmlns:a16="http://schemas.microsoft.com/office/drawing/2014/main" id="{A2C96E93-224A-45CF-D68E-39821FC84AEA}"/>
              </a:ext>
            </a:extLst>
          </p:cNvPr>
          <p:cNvPicPr>
            <a:picLocks noChangeAspect="1"/>
          </p:cNvPicPr>
          <p:nvPr/>
        </p:nvPicPr>
        <p:blipFill>
          <a:blip r:embed="rId3"/>
          <a:stretch>
            <a:fillRect/>
          </a:stretch>
        </p:blipFill>
        <p:spPr>
          <a:xfrm>
            <a:off x="6406840" y="1447860"/>
            <a:ext cx="2339413" cy="2202336"/>
          </a:xfrm>
          <a:prstGeom prst="ellipse">
            <a:avLst/>
          </a:prstGeom>
          <a:ln>
            <a:noFill/>
          </a:ln>
          <a:effectLst>
            <a:softEdge rad="112500"/>
          </a:effectLst>
        </p:spPr>
      </p:pic>
      <p:pic>
        <p:nvPicPr>
          <p:cNvPr id="10" name="Hình ảnh 9">
            <a:extLst>
              <a:ext uri="{FF2B5EF4-FFF2-40B4-BE49-F238E27FC236}">
                <a16:creationId xmlns:a16="http://schemas.microsoft.com/office/drawing/2014/main" id="{40B77D37-55FF-8C30-5677-8A4DF9AB750E}"/>
              </a:ext>
            </a:extLst>
          </p:cNvPr>
          <p:cNvPicPr>
            <a:picLocks noChangeAspect="1"/>
          </p:cNvPicPr>
          <p:nvPr/>
        </p:nvPicPr>
        <p:blipFill>
          <a:blip r:embed="rId4"/>
          <a:stretch>
            <a:fillRect/>
          </a:stretch>
        </p:blipFill>
        <p:spPr>
          <a:xfrm>
            <a:off x="3443785" y="1447860"/>
            <a:ext cx="2130860" cy="2247780"/>
          </a:xfrm>
          <a:prstGeom prst="ellipse">
            <a:avLst/>
          </a:prstGeom>
          <a:ln>
            <a:noFill/>
          </a:ln>
          <a:effectLst>
            <a:softEdge rad="112500"/>
          </a:effectLst>
        </p:spPr>
      </p:pic>
      <p:pic>
        <p:nvPicPr>
          <p:cNvPr id="6" name="Hình ảnh 5">
            <a:extLst>
              <a:ext uri="{FF2B5EF4-FFF2-40B4-BE49-F238E27FC236}">
                <a16:creationId xmlns:a16="http://schemas.microsoft.com/office/drawing/2014/main" id="{2AD34597-E75D-717B-5500-EE48D2929546}"/>
              </a:ext>
            </a:extLst>
          </p:cNvPr>
          <p:cNvPicPr>
            <a:picLocks noChangeAspect="1"/>
          </p:cNvPicPr>
          <p:nvPr/>
        </p:nvPicPr>
        <p:blipFill>
          <a:blip r:embed="rId5"/>
          <a:stretch>
            <a:fillRect/>
          </a:stretch>
        </p:blipFill>
        <p:spPr>
          <a:xfrm>
            <a:off x="397747" y="1447860"/>
            <a:ext cx="2130860" cy="2167389"/>
          </a:xfrm>
          <a:prstGeom prst="ellipse">
            <a:avLst/>
          </a:prstGeom>
          <a:ln>
            <a:noFill/>
          </a:ln>
          <a:effectLst>
            <a:softEdge rad="112500"/>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6">
                                            <p:txEl>
                                              <p:pRg st="0" end="0"/>
                                            </p:txEl>
                                          </p:spTgt>
                                        </p:tgtEl>
                                        <p:attrNameLst>
                                          <p:attrName>style.visibility</p:attrName>
                                        </p:attrNameLst>
                                      </p:cBhvr>
                                      <p:to>
                                        <p:strVal val="visible"/>
                                      </p:to>
                                    </p:set>
                                  </p:childTnLst>
                                </p:cTn>
                              </p:par>
                            </p:childTnLst>
                          </p:cTn>
                        </p:par>
                        <p:par>
                          <p:cTn id="11" fill="hold">
                            <p:stCondLst>
                              <p:cond delay="0"/>
                            </p:stCondLst>
                            <p:childTnLst>
                              <p:par>
                                <p:cTn id="12" presetID="32" presetClass="emph" presetSubtype="0" repeatCount="indefinite" fill="hold" nodeType="afterEffect">
                                  <p:stCondLst>
                                    <p:cond delay="0"/>
                                  </p:stCondLst>
                                  <p:childTnLst>
                                    <p:animRot by="120000">
                                      <p:cBhvr>
                                        <p:cTn id="13" dur="100" fill="hold">
                                          <p:stCondLst>
                                            <p:cond delay="0"/>
                                          </p:stCondLst>
                                        </p:cTn>
                                        <p:tgtEl>
                                          <p:spTgt spid="6"/>
                                        </p:tgtEl>
                                        <p:attrNameLst>
                                          <p:attrName>r</p:attrName>
                                        </p:attrNameLst>
                                      </p:cBhvr>
                                    </p:animRot>
                                    <p:animRot by="-240000">
                                      <p:cBhvr>
                                        <p:cTn id="14" dur="200" fill="hold">
                                          <p:stCondLst>
                                            <p:cond delay="200"/>
                                          </p:stCondLst>
                                        </p:cTn>
                                        <p:tgtEl>
                                          <p:spTgt spid="6"/>
                                        </p:tgtEl>
                                        <p:attrNameLst>
                                          <p:attrName>r</p:attrName>
                                        </p:attrNameLst>
                                      </p:cBhvr>
                                    </p:animRot>
                                    <p:animRot by="240000">
                                      <p:cBhvr>
                                        <p:cTn id="15" dur="200" fill="hold">
                                          <p:stCondLst>
                                            <p:cond delay="400"/>
                                          </p:stCondLst>
                                        </p:cTn>
                                        <p:tgtEl>
                                          <p:spTgt spid="6"/>
                                        </p:tgtEl>
                                        <p:attrNameLst>
                                          <p:attrName>r</p:attrName>
                                        </p:attrNameLst>
                                      </p:cBhvr>
                                    </p:animRot>
                                    <p:animRot by="-240000">
                                      <p:cBhvr>
                                        <p:cTn id="16" dur="200" fill="hold">
                                          <p:stCondLst>
                                            <p:cond delay="600"/>
                                          </p:stCondLst>
                                        </p:cTn>
                                        <p:tgtEl>
                                          <p:spTgt spid="6"/>
                                        </p:tgtEl>
                                        <p:attrNameLst>
                                          <p:attrName>r</p:attrName>
                                        </p:attrNameLst>
                                      </p:cBhvr>
                                    </p:animRot>
                                    <p:animRot by="120000">
                                      <p:cBhvr>
                                        <p:cTn id="17" dur="200" fill="hold">
                                          <p:stCondLst>
                                            <p:cond delay="800"/>
                                          </p:stCondLst>
                                        </p:cTn>
                                        <p:tgtEl>
                                          <p:spTgt spid="6"/>
                                        </p:tgtEl>
                                        <p:attrNameLst>
                                          <p:attrName>r</p:attrName>
                                        </p:attrNameLst>
                                      </p:cBhvr>
                                    </p:animRo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227"/>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childTnLst>
                                </p:cTn>
                              </p:par>
                              <p:par>
                                <p:cTn id="26" presetID="32" presetClass="emph" presetSubtype="0" repeatCount="indefinite" fill="hold" nodeType="withEffect">
                                  <p:stCondLst>
                                    <p:cond delay="0"/>
                                  </p:stCondLst>
                                  <p:childTnLst>
                                    <p:animRot by="120000">
                                      <p:cBhvr>
                                        <p:cTn id="27" dur="100" fill="hold">
                                          <p:stCondLst>
                                            <p:cond delay="0"/>
                                          </p:stCondLst>
                                        </p:cTn>
                                        <p:tgtEl>
                                          <p:spTgt spid="10"/>
                                        </p:tgtEl>
                                        <p:attrNameLst>
                                          <p:attrName>r</p:attrName>
                                        </p:attrNameLst>
                                      </p:cBhvr>
                                    </p:animRot>
                                    <p:animRot by="-240000">
                                      <p:cBhvr>
                                        <p:cTn id="28" dur="200" fill="hold">
                                          <p:stCondLst>
                                            <p:cond delay="200"/>
                                          </p:stCondLst>
                                        </p:cTn>
                                        <p:tgtEl>
                                          <p:spTgt spid="10"/>
                                        </p:tgtEl>
                                        <p:attrNameLst>
                                          <p:attrName>r</p:attrName>
                                        </p:attrNameLst>
                                      </p:cBhvr>
                                    </p:animRot>
                                    <p:animRot by="240000">
                                      <p:cBhvr>
                                        <p:cTn id="29" dur="200" fill="hold">
                                          <p:stCondLst>
                                            <p:cond delay="400"/>
                                          </p:stCondLst>
                                        </p:cTn>
                                        <p:tgtEl>
                                          <p:spTgt spid="10"/>
                                        </p:tgtEl>
                                        <p:attrNameLst>
                                          <p:attrName>r</p:attrName>
                                        </p:attrNameLst>
                                      </p:cBhvr>
                                    </p:animRot>
                                    <p:animRot by="-240000">
                                      <p:cBhvr>
                                        <p:cTn id="30" dur="200" fill="hold">
                                          <p:stCondLst>
                                            <p:cond delay="600"/>
                                          </p:stCondLst>
                                        </p:cTn>
                                        <p:tgtEl>
                                          <p:spTgt spid="10"/>
                                        </p:tgtEl>
                                        <p:attrNameLst>
                                          <p:attrName>r</p:attrName>
                                        </p:attrNameLst>
                                      </p:cBhvr>
                                    </p:animRot>
                                    <p:animRot by="120000">
                                      <p:cBhvr>
                                        <p:cTn id="31" dur="200" fill="hold">
                                          <p:stCondLst>
                                            <p:cond delay="800"/>
                                          </p:stCondLst>
                                        </p:cTn>
                                        <p:tgtEl>
                                          <p:spTgt spid="10"/>
                                        </p:tgtEl>
                                        <p:attrNameLst>
                                          <p:attrName>r</p:attrName>
                                        </p:attrNameLst>
                                      </p:cBhvr>
                                    </p:animRo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228">
                                            <p:txEl>
                                              <p:pRg st="0" end="0"/>
                                            </p:txEl>
                                          </p:spTgt>
                                        </p:tgtEl>
                                        <p:attrNameLst>
                                          <p:attrName>style.visibility</p:attrName>
                                        </p:attrNameLst>
                                      </p:cBhvr>
                                      <p:to>
                                        <p:strVal val="visible"/>
                                      </p:to>
                                    </p:set>
                                  </p:childTnLst>
                                </p:cTn>
                              </p:par>
                              <p:par>
                                <p:cTn id="40" presetID="32" presetClass="emph" presetSubtype="0" repeatCount="indefinite" fill="hold" nodeType="withEffect">
                                  <p:stCondLst>
                                    <p:cond delay="0"/>
                                  </p:stCondLst>
                                  <p:childTnLst>
                                    <p:animRot by="120000">
                                      <p:cBhvr>
                                        <p:cTn id="41" dur="100" fill="hold">
                                          <p:stCondLst>
                                            <p:cond delay="0"/>
                                          </p:stCondLst>
                                        </p:cTn>
                                        <p:tgtEl>
                                          <p:spTgt spid="8"/>
                                        </p:tgtEl>
                                        <p:attrNameLst>
                                          <p:attrName>r</p:attrName>
                                        </p:attrNameLst>
                                      </p:cBhvr>
                                    </p:animRot>
                                    <p:animRot by="-240000">
                                      <p:cBhvr>
                                        <p:cTn id="42" dur="200" fill="hold">
                                          <p:stCondLst>
                                            <p:cond delay="200"/>
                                          </p:stCondLst>
                                        </p:cTn>
                                        <p:tgtEl>
                                          <p:spTgt spid="8"/>
                                        </p:tgtEl>
                                        <p:attrNameLst>
                                          <p:attrName>r</p:attrName>
                                        </p:attrNameLst>
                                      </p:cBhvr>
                                    </p:animRot>
                                    <p:animRot by="240000">
                                      <p:cBhvr>
                                        <p:cTn id="43" dur="200" fill="hold">
                                          <p:stCondLst>
                                            <p:cond delay="400"/>
                                          </p:stCondLst>
                                        </p:cTn>
                                        <p:tgtEl>
                                          <p:spTgt spid="8"/>
                                        </p:tgtEl>
                                        <p:attrNameLst>
                                          <p:attrName>r</p:attrName>
                                        </p:attrNameLst>
                                      </p:cBhvr>
                                    </p:animRot>
                                    <p:animRot by="-240000">
                                      <p:cBhvr>
                                        <p:cTn id="44" dur="200" fill="hold">
                                          <p:stCondLst>
                                            <p:cond delay="600"/>
                                          </p:stCondLst>
                                        </p:cTn>
                                        <p:tgtEl>
                                          <p:spTgt spid="8"/>
                                        </p:tgtEl>
                                        <p:attrNameLst>
                                          <p:attrName>r</p:attrName>
                                        </p:attrNameLst>
                                      </p:cBhvr>
                                    </p:animRot>
                                    <p:animRot by="120000">
                                      <p:cBhvr>
                                        <p:cTn id="45" dur="200" fill="hold">
                                          <p:stCondLst>
                                            <p:cond delay="80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5" grpId="0"/>
      <p:bldP spid="1226" grpId="0" build="p"/>
      <p:bldP spid="1227" grpId="0"/>
      <p:bldP spid="1228" grpId="0" build="p"/>
      <p:bldP spid="3" grpId="0"/>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2" name="Tiêu đề 1">
            <a:extLst>
              <a:ext uri="{FF2B5EF4-FFF2-40B4-BE49-F238E27FC236}">
                <a16:creationId xmlns:a16="http://schemas.microsoft.com/office/drawing/2014/main" id="{67995ED5-FE76-06A8-050C-260543960C58}"/>
              </a:ext>
            </a:extLst>
          </p:cNvPr>
          <p:cNvSpPr>
            <a:spLocks noGrp="1"/>
          </p:cNvSpPr>
          <p:nvPr>
            <p:ph type="title"/>
          </p:nvPr>
        </p:nvSpPr>
        <p:spPr>
          <a:xfrm>
            <a:off x="2720305" y="150557"/>
            <a:ext cx="3928467" cy="738900"/>
          </a:xfrm>
        </p:spPr>
        <p:txBody>
          <a:bodyPr/>
          <a:lstStyle/>
          <a:p>
            <a:r>
              <a:rPr lang="en-US" dirty="0" err="1"/>
              <a:t>Truy</a:t>
            </a:r>
            <a:r>
              <a:rPr lang="en-US" dirty="0"/>
              <a:t> </a:t>
            </a:r>
            <a:r>
              <a:rPr lang="en-US" dirty="0" err="1"/>
              <a:t>xuất</a:t>
            </a:r>
            <a:r>
              <a:rPr lang="en-US" dirty="0"/>
              <a:t> chỉ </a:t>
            </a:r>
            <a:r>
              <a:rPr lang="en-US" dirty="0" err="1"/>
              <a:t>mục</a:t>
            </a:r>
            <a:endParaRPr lang="vi-VN" dirty="0"/>
          </a:p>
        </p:txBody>
      </p:sp>
      <p:sp>
        <p:nvSpPr>
          <p:cNvPr id="4" name="Tiêu đề 1">
            <a:extLst>
              <a:ext uri="{FF2B5EF4-FFF2-40B4-BE49-F238E27FC236}">
                <a16:creationId xmlns:a16="http://schemas.microsoft.com/office/drawing/2014/main" id="{40E6FD5C-105D-6FEE-C1C7-23AC19ECD461}"/>
              </a:ext>
            </a:extLst>
          </p:cNvPr>
          <p:cNvSpPr txBox="1">
            <a:spLocks/>
          </p:cNvSpPr>
          <p:nvPr/>
        </p:nvSpPr>
        <p:spPr>
          <a:xfrm>
            <a:off x="326550" y="2202300"/>
            <a:ext cx="1528814" cy="73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1pPr>
            <a:lvl2pPr marR="0" lvl="1"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2pPr>
            <a:lvl3pPr marR="0" lvl="2"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3pPr>
            <a:lvl4pPr marR="0" lvl="3"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4pPr>
            <a:lvl5pPr marR="0" lvl="4"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5pPr>
            <a:lvl6pPr marR="0" lvl="5"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6pPr>
            <a:lvl7pPr marR="0" lvl="6"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7pPr>
            <a:lvl8pPr marR="0" lvl="7"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8pPr>
            <a:lvl9pPr marR="0" lvl="8"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9pPr>
          </a:lstStyle>
          <a:p>
            <a:r>
              <a:rPr lang="en-US" dirty="0" err="1"/>
              <a:t>Cách</a:t>
            </a:r>
            <a:r>
              <a:rPr lang="en-US" dirty="0"/>
              <a:t> 2</a:t>
            </a:r>
            <a:endParaRPr lang="vi-VN" dirty="0"/>
          </a:p>
        </p:txBody>
      </p:sp>
      <p:sp>
        <p:nvSpPr>
          <p:cNvPr id="5" name="Google Shape;689;p49">
            <a:extLst>
              <a:ext uri="{FF2B5EF4-FFF2-40B4-BE49-F238E27FC236}">
                <a16:creationId xmlns:a16="http://schemas.microsoft.com/office/drawing/2014/main" id="{534004A0-1CF0-13A4-C1EA-E85618A94DAD}"/>
              </a:ext>
            </a:extLst>
          </p:cNvPr>
          <p:cNvSpPr/>
          <p:nvPr/>
        </p:nvSpPr>
        <p:spPr>
          <a:xfrm>
            <a:off x="2208507" y="1108129"/>
            <a:ext cx="6805986" cy="3184901"/>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latin typeface="Baloo 2" panose="020B0604020202020204" charset="0"/>
              <a:cs typeface="Baloo 2" panose="020B0604020202020204" charset="0"/>
            </a:endParaRPr>
          </a:p>
        </p:txBody>
      </p:sp>
      <p:sp>
        <p:nvSpPr>
          <p:cNvPr id="6" name="Hộp Văn bản 5">
            <a:extLst>
              <a:ext uri="{FF2B5EF4-FFF2-40B4-BE49-F238E27FC236}">
                <a16:creationId xmlns:a16="http://schemas.microsoft.com/office/drawing/2014/main" id="{478F0B89-497F-49D6-895B-443C57DFC703}"/>
              </a:ext>
            </a:extLst>
          </p:cNvPr>
          <p:cNvSpPr txBox="1"/>
          <p:nvPr/>
        </p:nvSpPr>
        <p:spPr>
          <a:xfrm>
            <a:off x="2914795" y="1601658"/>
            <a:ext cx="5393410" cy="2000548"/>
          </a:xfrm>
          <a:prstGeom prst="rect">
            <a:avLst/>
          </a:prstGeom>
          <a:noFill/>
        </p:spPr>
        <p:txBody>
          <a:bodyPr wrap="square" rtlCol="0">
            <a:spAutoFit/>
          </a:bodyPr>
          <a:lstStyle/>
          <a:p>
            <a:r>
              <a:rPr lang="en-US" sz="2000" b="1" dirty="0" err="1">
                <a:latin typeface="Baloo 2" panose="020B0604020202020204" charset="0"/>
                <a:cs typeface="Baloo 2" panose="020B0604020202020204" charset="0"/>
              </a:rPr>
              <a:t>Bước</a:t>
            </a:r>
            <a:r>
              <a:rPr lang="en-US" sz="2000" b="1" dirty="0">
                <a:latin typeface="Baloo 2" panose="020B0604020202020204" charset="0"/>
                <a:cs typeface="Baloo 2" panose="020B0604020202020204" charset="0"/>
              </a:rPr>
              <a:t> 1:</a:t>
            </a:r>
            <a:r>
              <a:rPr lang="en-US" sz="2000" dirty="0">
                <a:latin typeface="Baloo 2" panose="020B0604020202020204" charset="0"/>
                <a:cs typeface="Baloo 2" panose="020B0604020202020204" charset="0"/>
              </a:rPr>
              <a:t> </a:t>
            </a:r>
            <a:r>
              <a:rPr lang="en-US" sz="2000" dirty="0" err="1">
                <a:latin typeface="Baloo 2" panose="020B0604020202020204" charset="0"/>
                <a:cs typeface="Baloo 2" panose="020B0604020202020204" charset="0"/>
              </a:rPr>
              <a:t>Chuyển</a:t>
            </a:r>
            <a:r>
              <a:rPr lang="en-US" sz="2000" dirty="0">
                <a:latin typeface="Baloo 2" panose="020B0604020202020204" charset="0"/>
                <a:cs typeface="Baloo 2" panose="020B0604020202020204" charset="0"/>
              </a:rPr>
              <a:t> đổi câu </a:t>
            </a:r>
            <a:r>
              <a:rPr lang="en-US" sz="2000" dirty="0" err="1">
                <a:latin typeface="Baloo 2" panose="020B0604020202020204" charset="0"/>
                <a:cs typeface="Baloo 2" panose="020B0604020202020204" charset="0"/>
              </a:rPr>
              <a:t>truy</a:t>
            </a:r>
            <a:r>
              <a:rPr lang="en-US" sz="2000" dirty="0">
                <a:latin typeface="Baloo 2" panose="020B0604020202020204" charset="0"/>
                <a:cs typeface="Baloo 2" panose="020B0604020202020204" charset="0"/>
              </a:rPr>
              <a:t> </a:t>
            </a:r>
            <a:r>
              <a:rPr lang="en-US" sz="2000" dirty="0" err="1">
                <a:latin typeface="Baloo 2" panose="020B0604020202020204" charset="0"/>
                <a:cs typeface="Baloo 2" panose="020B0604020202020204" charset="0"/>
              </a:rPr>
              <a:t>vấn</a:t>
            </a:r>
            <a:r>
              <a:rPr lang="en-US" sz="2000" dirty="0">
                <a:latin typeface="Baloo 2" panose="020B0604020202020204" charset="0"/>
                <a:cs typeface="Baloo 2" panose="020B0604020202020204" charset="0"/>
              </a:rPr>
              <a:t> </a:t>
            </a:r>
            <a:r>
              <a:rPr lang="en-US" sz="2000" dirty="0" err="1">
                <a:latin typeface="Baloo 2" panose="020B0604020202020204" charset="0"/>
                <a:cs typeface="Baloo 2" panose="020B0604020202020204" charset="0"/>
              </a:rPr>
              <a:t>về</a:t>
            </a:r>
            <a:r>
              <a:rPr lang="en-US" sz="2000" dirty="0">
                <a:latin typeface="Baloo 2" panose="020B0604020202020204" charset="0"/>
                <a:cs typeface="Baloo 2" panose="020B0604020202020204" charset="0"/>
              </a:rPr>
              <a:t> </a:t>
            </a:r>
            <a:r>
              <a:rPr lang="en-US" sz="2000" dirty="0" err="1">
                <a:latin typeface="Baloo 2" panose="020B0604020202020204" charset="0"/>
                <a:cs typeface="Baloo 2" panose="020B0604020202020204" charset="0"/>
              </a:rPr>
              <a:t>dạng</a:t>
            </a:r>
            <a:r>
              <a:rPr lang="en-US" sz="2000" dirty="0">
                <a:latin typeface="Baloo 2" panose="020B0604020202020204" charset="0"/>
                <a:cs typeface="Baloo 2" panose="020B0604020202020204" charset="0"/>
              </a:rPr>
              <a:t> vector </a:t>
            </a:r>
            <a:r>
              <a:rPr lang="en-US" sz="2000" dirty="0" err="1">
                <a:latin typeface="Baloo 2" panose="020B0604020202020204" charset="0"/>
                <a:cs typeface="Baloo 2" panose="020B0604020202020204" charset="0"/>
              </a:rPr>
              <a:t>tương</a:t>
            </a:r>
            <a:r>
              <a:rPr lang="en-US" sz="2000" dirty="0">
                <a:latin typeface="Baloo 2" panose="020B0604020202020204" charset="0"/>
                <a:cs typeface="Baloo 2" panose="020B0604020202020204" charset="0"/>
              </a:rPr>
              <a:t> </a:t>
            </a:r>
            <a:r>
              <a:rPr lang="en-US" sz="2000" dirty="0" err="1">
                <a:latin typeface="Baloo 2" panose="020B0604020202020204" charset="0"/>
                <a:cs typeface="Baloo 2" panose="020B0604020202020204" charset="0"/>
              </a:rPr>
              <a:t>tự</a:t>
            </a:r>
            <a:r>
              <a:rPr lang="en-US" sz="2000" dirty="0">
                <a:latin typeface="Baloo 2" panose="020B0604020202020204" charset="0"/>
                <a:cs typeface="Baloo 2" panose="020B0604020202020204" charset="0"/>
              </a:rPr>
              <a:t> như </a:t>
            </a:r>
            <a:r>
              <a:rPr lang="en-US" sz="2000" dirty="0" err="1">
                <a:latin typeface="Baloo 2" panose="020B0604020202020204" charset="0"/>
                <a:cs typeface="Baloo 2" panose="020B0604020202020204" charset="0"/>
              </a:rPr>
              <a:t>trong</a:t>
            </a:r>
            <a:r>
              <a:rPr lang="en-US" sz="2000" dirty="0">
                <a:latin typeface="Baloo 2" panose="020B0604020202020204" charset="0"/>
                <a:cs typeface="Baloo 2" panose="020B0604020202020204" charset="0"/>
              </a:rPr>
              <a:t> VSM</a:t>
            </a:r>
          </a:p>
          <a:p>
            <a:endParaRPr lang="en-US" sz="2000" dirty="0">
              <a:latin typeface="Baloo 2" panose="020B0604020202020204" charset="0"/>
              <a:cs typeface="Baloo 2" panose="020B0604020202020204" charset="0"/>
            </a:endParaRPr>
          </a:p>
          <a:p>
            <a:r>
              <a:rPr lang="en-US" sz="2000" b="1" dirty="0" err="1">
                <a:latin typeface="Baloo 2" panose="020B0604020202020204" charset="0"/>
                <a:cs typeface="Baloo 2" panose="020B0604020202020204" charset="0"/>
              </a:rPr>
              <a:t>Bước</a:t>
            </a:r>
            <a:r>
              <a:rPr lang="en-US" sz="2000" b="1" dirty="0">
                <a:latin typeface="Baloo 2" panose="020B0604020202020204" charset="0"/>
                <a:cs typeface="Baloo 2" panose="020B0604020202020204" charset="0"/>
              </a:rPr>
              <a:t> 2:</a:t>
            </a:r>
            <a:r>
              <a:rPr lang="en-US" sz="2000" dirty="0">
                <a:latin typeface="Baloo 2" panose="020B0604020202020204" charset="0"/>
                <a:cs typeface="Baloo 2" panose="020B0604020202020204" charset="0"/>
              </a:rPr>
              <a:t> </a:t>
            </a:r>
            <a:r>
              <a:rPr lang="en-US" sz="2000" dirty="0" err="1">
                <a:latin typeface="Baloo 2" panose="020B0604020202020204" charset="0"/>
                <a:cs typeface="Baloo 2" panose="020B0604020202020204" charset="0"/>
              </a:rPr>
              <a:t>Đưa</a:t>
            </a:r>
            <a:r>
              <a:rPr lang="en-US" sz="2000" dirty="0">
                <a:latin typeface="Baloo 2" panose="020B0604020202020204" charset="0"/>
                <a:cs typeface="Baloo 2" panose="020B0604020202020204" charset="0"/>
              </a:rPr>
              <a:t> vector </a:t>
            </a:r>
            <a:r>
              <a:rPr lang="en-US" sz="2000" dirty="0" err="1">
                <a:latin typeface="Baloo 2" panose="020B0604020202020204" charset="0"/>
                <a:cs typeface="Baloo 2" panose="020B0604020202020204" charset="0"/>
              </a:rPr>
              <a:t>truy</a:t>
            </a:r>
            <a:r>
              <a:rPr lang="en-US" sz="2000" dirty="0">
                <a:latin typeface="Baloo 2" panose="020B0604020202020204" charset="0"/>
                <a:cs typeface="Baloo 2" panose="020B0604020202020204" charset="0"/>
              </a:rPr>
              <a:t> </a:t>
            </a:r>
            <a:r>
              <a:rPr lang="en-US" sz="2000" dirty="0" err="1">
                <a:latin typeface="Baloo 2" panose="020B0604020202020204" charset="0"/>
                <a:cs typeface="Baloo 2" panose="020B0604020202020204" charset="0"/>
              </a:rPr>
              <a:t>vấn</a:t>
            </a:r>
            <a:r>
              <a:rPr lang="en-US" sz="2000" dirty="0">
                <a:latin typeface="Baloo 2" panose="020B0604020202020204" charset="0"/>
                <a:cs typeface="Baloo 2" panose="020B0604020202020204" charset="0"/>
              </a:rPr>
              <a:t> </a:t>
            </a:r>
            <a:r>
              <a:rPr lang="en-US" sz="2000" dirty="0" err="1">
                <a:latin typeface="Baloo 2" panose="020B0604020202020204" charset="0"/>
                <a:cs typeface="Baloo 2" panose="020B0604020202020204" charset="0"/>
              </a:rPr>
              <a:t>về</a:t>
            </a:r>
            <a:r>
              <a:rPr lang="en-US" sz="2000" dirty="0">
                <a:latin typeface="Baloo 2" panose="020B0604020202020204" charset="0"/>
                <a:cs typeface="Baloo 2" panose="020B0604020202020204" charset="0"/>
              </a:rPr>
              <a:t> </a:t>
            </a:r>
            <a:r>
              <a:rPr lang="en-US" sz="2000" dirty="0" err="1">
                <a:latin typeface="Baloo 2" panose="020B0604020202020204" charset="0"/>
                <a:cs typeface="Baloo 2" panose="020B0604020202020204" charset="0"/>
              </a:rPr>
              <a:t>cùng</a:t>
            </a:r>
            <a:r>
              <a:rPr lang="en-US" sz="2000" dirty="0">
                <a:latin typeface="Baloo 2" panose="020B0604020202020204" charset="0"/>
                <a:cs typeface="Baloo 2" panose="020B0604020202020204" charset="0"/>
              </a:rPr>
              <a:t> không </a:t>
            </a:r>
            <a:r>
              <a:rPr lang="en-US" sz="2000" dirty="0" err="1">
                <a:latin typeface="Baloo 2" panose="020B0604020202020204" charset="0"/>
                <a:cs typeface="Baloo 2" panose="020B0604020202020204" charset="0"/>
              </a:rPr>
              <a:t>gian</a:t>
            </a:r>
            <a:r>
              <a:rPr lang="en-US" sz="2000" dirty="0">
                <a:latin typeface="Baloo 2" panose="020B0604020202020204" charset="0"/>
                <a:cs typeface="Baloo 2" panose="020B0604020202020204" charset="0"/>
              </a:rPr>
              <a:t> với ma </a:t>
            </a:r>
            <a:r>
              <a:rPr lang="en-US" sz="2000" dirty="0" err="1">
                <a:latin typeface="Baloo 2" panose="020B0604020202020204" charset="0"/>
                <a:cs typeface="Baloo 2" panose="020B0604020202020204" charset="0"/>
              </a:rPr>
              <a:t>trận</a:t>
            </a:r>
            <a:r>
              <a:rPr lang="en-US" sz="2000" dirty="0">
                <a:latin typeface="Baloo 2" panose="020B0604020202020204" charset="0"/>
                <a:cs typeface="Baloo 2" panose="020B0604020202020204" charset="0"/>
              </a:rPr>
              <a:t> </a:t>
            </a:r>
            <a:r>
              <a:rPr lang="en-US" sz="2000" i="1">
                <a:latin typeface="Baloo 2" panose="020B0604020202020204" charset="0"/>
                <a:cs typeface="Baloo 2" panose="020B0604020202020204" charset="0"/>
              </a:rPr>
              <a:t>D  </a:t>
            </a:r>
            <a:r>
              <a:rPr lang="en-US" sz="2000">
                <a:latin typeface="Baloo 2" panose="020B0604020202020204" charset="0"/>
                <a:cs typeface="Baloo 2" panose="020B0604020202020204" charset="0"/>
              </a:rPr>
              <a:t>theo </a:t>
            </a:r>
            <a:r>
              <a:rPr lang="en-US" sz="2000" dirty="0" err="1">
                <a:latin typeface="Baloo 2" panose="020B0604020202020204" charset="0"/>
                <a:cs typeface="Baloo 2" panose="020B0604020202020204" charset="0"/>
              </a:rPr>
              <a:t>công</a:t>
            </a:r>
            <a:r>
              <a:rPr lang="en-US" sz="2000" dirty="0">
                <a:latin typeface="Baloo 2" panose="020B0604020202020204" charset="0"/>
                <a:cs typeface="Baloo 2" panose="020B0604020202020204" charset="0"/>
              </a:rPr>
              <a:t> </a:t>
            </a:r>
            <a:r>
              <a:rPr lang="en-US" sz="2000" dirty="0" err="1">
                <a:latin typeface="Baloo 2" panose="020B0604020202020204" charset="0"/>
                <a:cs typeface="Baloo 2" panose="020B0604020202020204" charset="0"/>
              </a:rPr>
              <a:t>thức</a:t>
            </a:r>
            <a:r>
              <a:rPr lang="en-US" sz="2000" dirty="0">
                <a:latin typeface="Baloo 2" panose="020B0604020202020204" charset="0"/>
                <a:cs typeface="Baloo 2" panose="020B0604020202020204" charset="0"/>
              </a:rPr>
              <a:t>:</a:t>
            </a:r>
          </a:p>
          <a:p>
            <a:endParaRPr lang="vi-VN" sz="2400" i="1" dirty="0">
              <a:latin typeface="Baloo 2" panose="020B0604020202020204" charset="0"/>
              <a:cs typeface="Baloo 2" panose="020B0604020202020204" charset="0"/>
            </a:endParaRPr>
          </a:p>
        </p:txBody>
      </p:sp>
      <p:pic>
        <p:nvPicPr>
          <p:cNvPr id="10" name="Hình ảnh 9">
            <a:extLst>
              <a:ext uri="{FF2B5EF4-FFF2-40B4-BE49-F238E27FC236}">
                <a16:creationId xmlns:a16="http://schemas.microsoft.com/office/drawing/2014/main" id="{3DB9FF81-4366-DB0B-4C38-9F83BA16FF32}"/>
              </a:ext>
            </a:extLst>
          </p:cNvPr>
          <p:cNvPicPr>
            <a:picLocks noChangeAspect="1"/>
          </p:cNvPicPr>
          <p:nvPr/>
        </p:nvPicPr>
        <p:blipFill>
          <a:blip r:embed="rId3"/>
          <a:stretch>
            <a:fillRect/>
          </a:stretch>
        </p:blipFill>
        <p:spPr>
          <a:xfrm>
            <a:off x="4163040" y="3247447"/>
            <a:ext cx="2896919" cy="848288"/>
          </a:xfrm>
          <a:prstGeom prst="rect">
            <a:avLst/>
          </a:prstGeom>
        </p:spPr>
      </p:pic>
    </p:spTree>
    <p:extLst>
      <p:ext uri="{BB962C8B-B14F-4D97-AF65-F5344CB8AC3E}">
        <p14:creationId xmlns:p14="http://schemas.microsoft.com/office/powerpoint/2010/main" val="2176102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ox(in)">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ox(in)">
                                      <p:cBhvr>
                                        <p:cTn id="12" dur="2000"/>
                                        <p:tgtEl>
                                          <p:spTgt spid="6">
                                            <p:txEl>
                                              <p:pRg st="2" end="2"/>
                                            </p:txEl>
                                          </p:spTgt>
                                        </p:tgtEl>
                                      </p:cBhvr>
                                    </p:animEffect>
                                  </p:childTnLst>
                                </p:cTn>
                              </p:par>
                              <p:par>
                                <p:cTn id="13" presetID="21" presetClass="entr" presetSubtype="1"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heel(1)">
                                      <p:cBhvr>
                                        <p:cTn id="15"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2" name="Tiêu đề 1">
            <a:extLst>
              <a:ext uri="{FF2B5EF4-FFF2-40B4-BE49-F238E27FC236}">
                <a16:creationId xmlns:a16="http://schemas.microsoft.com/office/drawing/2014/main" id="{67995ED5-FE76-06A8-050C-260543960C58}"/>
              </a:ext>
            </a:extLst>
          </p:cNvPr>
          <p:cNvSpPr>
            <a:spLocks noGrp="1"/>
          </p:cNvSpPr>
          <p:nvPr>
            <p:ph type="title"/>
          </p:nvPr>
        </p:nvSpPr>
        <p:spPr>
          <a:xfrm>
            <a:off x="2720305" y="150557"/>
            <a:ext cx="3928467" cy="738900"/>
          </a:xfrm>
        </p:spPr>
        <p:txBody>
          <a:bodyPr/>
          <a:lstStyle/>
          <a:p>
            <a:r>
              <a:rPr lang="en-US" dirty="0" err="1"/>
              <a:t>Truy</a:t>
            </a:r>
            <a:r>
              <a:rPr lang="en-US" dirty="0"/>
              <a:t> </a:t>
            </a:r>
            <a:r>
              <a:rPr lang="en-US" dirty="0" err="1"/>
              <a:t>xuất</a:t>
            </a:r>
            <a:r>
              <a:rPr lang="en-US" dirty="0"/>
              <a:t> chỉ </a:t>
            </a:r>
            <a:r>
              <a:rPr lang="en-US" dirty="0" err="1"/>
              <a:t>mục</a:t>
            </a:r>
            <a:endParaRPr lang="vi-VN" dirty="0"/>
          </a:p>
        </p:txBody>
      </p:sp>
      <p:sp>
        <p:nvSpPr>
          <p:cNvPr id="4" name="Tiêu đề 1">
            <a:extLst>
              <a:ext uri="{FF2B5EF4-FFF2-40B4-BE49-F238E27FC236}">
                <a16:creationId xmlns:a16="http://schemas.microsoft.com/office/drawing/2014/main" id="{40E6FD5C-105D-6FEE-C1C7-23AC19ECD461}"/>
              </a:ext>
            </a:extLst>
          </p:cNvPr>
          <p:cNvSpPr txBox="1">
            <a:spLocks/>
          </p:cNvSpPr>
          <p:nvPr/>
        </p:nvSpPr>
        <p:spPr>
          <a:xfrm>
            <a:off x="416224" y="705914"/>
            <a:ext cx="1528814" cy="73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1pPr>
            <a:lvl2pPr marR="0" lvl="1"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2pPr>
            <a:lvl3pPr marR="0" lvl="2"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3pPr>
            <a:lvl4pPr marR="0" lvl="3"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4pPr>
            <a:lvl5pPr marR="0" lvl="4"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5pPr>
            <a:lvl6pPr marR="0" lvl="5"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6pPr>
            <a:lvl7pPr marR="0" lvl="6"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7pPr>
            <a:lvl8pPr marR="0" lvl="7"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8pPr>
            <a:lvl9pPr marR="0" lvl="8"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9pPr>
          </a:lstStyle>
          <a:p>
            <a:r>
              <a:rPr lang="en-US" dirty="0" err="1"/>
              <a:t>Cách</a:t>
            </a:r>
            <a:r>
              <a:rPr lang="en-US" dirty="0"/>
              <a:t> 2</a:t>
            </a:r>
            <a:endParaRPr lang="vi-VN" dirty="0"/>
          </a:p>
        </p:txBody>
      </p:sp>
      <p:sp>
        <p:nvSpPr>
          <p:cNvPr id="5" name="Hộp Văn bản 4">
            <a:extLst>
              <a:ext uri="{FF2B5EF4-FFF2-40B4-BE49-F238E27FC236}">
                <a16:creationId xmlns:a16="http://schemas.microsoft.com/office/drawing/2014/main" id="{7AA5B797-4790-93A1-1E79-1D681D54389C}"/>
              </a:ext>
            </a:extLst>
          </p:cNvPr>
          <p:cNvSpPr txBox="1"/>
          <p:nvPr/>
        </p:nvSpPr>
        <p:spPr>
          <a:xfrm>
            <a:off x="1047455" y="2637229"/>
            <a:ext cx="7274165" cy="1077218"/>
          </a:xfrm>
          <a:prstGeom prst="rect">
            <a:avLst/>
          </a:prstGeom>
          <a:noFill/>
        </p:spPr>
        <p:txBody>
          <a:bodyPr wrap="square">
            <a:spAutoFit/>
          </a:bodyPr>
          <a:lstStyle/>
          <a:p>
            <a:pPr algn="ctr"/>
            <a:r>
              <a:rPr lang="en-US" sz="3200" b="1" dirty="0">
                <a:solidFill>
                  <a:schemeClr val="accent2">
                    <a:lumMod val="50000"/>
                  </a:schemeClr>
                </a:solidFill>
                <a:effectLst/>
                <a:latin typeface="Courier New" panose="02070309020205020404" pitchFamily="49" charset="0"/>
              </a:rPr>
              <a:t>"heat  transfer  blunt  body  absence  vorticity"</a:t>
            </a:r>
          </a:p>
        </p:txBody>
      </p:sp>
      <p:pic>
        <p:nvPicPr>
          <p:cNvPr id="2050" name="Picture 2">
            <a:extLst>
              <a:ext uri="{FF2B5EF4-FFF2-40B4-BE49-F238E27FC236}">
                <a16:creationId xmlns:a16="http://schemas.microsoft.com/office/drawing/2014/main" id="{3F389A08-B9D7-7103-649C-E5104DE918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3823" y="1495595"/>
            <a:ext cx="617349" cy="617349"/>
          </a:xfrm>
          <a:prstGeom prst="rect">
            <a:avLst/>
          </a:prstGeom>
          <a:noFill/>
          <a:extLst>
            <a:ext uri="{909E8E84-426E-40DD-AFC4-6F175D3DCCD1}">
              <a14:hiddenFill xmlns:a14="http://schemas.microsoft.com/office/drawing/2010/main">
                <a:solidFill>
                  <a:srgbClr val="FFFFFF"/>
                </a:solidFill>
              </a14:hiddenFill>
            </a:ext>
          </a:extLst>
        </p:spPr>
      </p:pic>
      <p:sp>
        <p:nvSpPr>
          <p:cNvPr id="6" name="Hộp Văn bản 5">
            <a:extLst>
              <a:ext uri="{FF2B5EF4-FFF2-40B4-BE49-F238E27FC236}">
                <a16:creationId xmlns:a16="http://schemas.microsoft.com/office/drawing/2014/main" id="{6D24A5BC-C797-5A0C-BAF6-5B4B32ACD41A}"/>
              </a:ext>
            </a:extLst>
          </p:cNvPr>
          <p:cNvSpPr txBox="1"/>
          <p:nvPr/>
        </p:nvSpPr>
        <p:spPr>
          <a:xfrm>
            <a:off x="3146156" y="1658552"/>
            <a:ext cx="3735091" cy="400110"/>
          </a:xfrm>
          <a:prstGeom prst="rect">
            <a:avLst/>
          </a:prstGeom>
          <a:noFill/>
        </p:spPr>
        <p:txBody>
          <a:bodyPr wrap="square" rtlCol="0">
            <a:spAutoFit/>
          </a:bodyPr>
          <a:lstStyle/>
          <a:p>
            <a:r>
              <a:rPr lang="en-US" sz="2000" b="1" dirty="0" err="1">
                <a:solidFill>
                  <a:schemeClr val="accent1"/>
                </a:solidFill>
                <a:latin typeface="Baloo 2" panose="020B0604020202020204" charset="0"/>
                <a:cs typeface="Baloo 2" panose="020B0604020202020204" charset="0"/>
              </a:rPr>
              <a:t>Truy</a:t>
            </a:r>
            <a:r>
              <a:rPr lang="en-US" sz="2000" b="1" dirty="0">
                <a:solidFill>
                  <a:schemeClr val="accent1"/>
                </a:solidFill>
                <a:latin typeface="Baloo 2" panose="020B0604020202020204" charset="0"/>
                <a:cs typeface="Baloo 2" panose="020B0604020202020204" charset="0"/>
              </a:rPr>
              <a:t> </a:t>
            </a:r>
            <a:r>
              <a:rPr lang="en-US" sz="2000" b="1" dirty="0" err="1">
                <a:solidFill>
                  <a:schemeClr val="accent1"/>
                </a:solidFill>
                <a:latin typeface="Baloo 2" panose="020B0604020202020204" charset="0"/>
                <a:cs typeface="Baloo 2" panose="020B0604020202020204" charset="0"/>
              </a:rPr>
              <a:t>vấn</a:t>
            </a:r>
            <a:r>
              <a:rPr lang="en-US" sz="2000" b="1" dirty="0">
                <a:solidFill>
                  <a:schemeClr val="accent1"/>
                </a:solidFill>
                <a:latin typeface="Baloo 2" panose="020B0604020202020204" charset="0"/>
                <a:cs typeface="Baloo 2" panose="020B0604020202020204" charset="0"/>
              </a:rPr>
              <a:t> </a:t>
            </a:r>
            <a:r>
              <a:rPr lang="en-US" sz="2000" b="1" dirty="0" err="1">
                <a:solidFill>
                  <a:schemeClr val="accent1"/>
                </a:solidFill>
                <a:latin typeface="Baloo 2" panose="020B0604020202020204" charset="0"/>
                <a:cs typeface="Baloo 2" panose="020B0604020202020204" charset="0"/>
              </a:rPr>
              <a:t>số</a:t>
            </a:r>
            <a:r>
              <a:rPr lang="en-US" sz="2000" b="1" dirty="0">
                <a:solidFill>
                  <a:schemeClr val="accent1"/>
                </a:solidFill>
                <a:latin typeface="Baloo 2" panose="020B0604020202020204" charset="0"/>
                <a:cs typeface="Baloo 2" panose="020B0604020202020204" charset="0"/>
              </a:rPr>
              <a:t> 218 </a:t>
            </a:r>
            <a:r>
              <a:rPr lang="en-US" sz="2000" b="1" dirty="0" err="1">
                <a:solidFill>
                  <a:schemeClr val="accent1"/>
                </a:solidFill>
                <a:latin typeface="Baloo 2" panose="020B0604020202020204" charset="0"/>
                <a:cs typeface="Baloo 2" panose="020B0604020202020204" charset="0"/>
              </a:rPr>
              <a:t>trong</a:t>
            </a:r>
            <a:r>
              <a:rPr lang="en-US" sz="2000" b="1" dirty="0">
                <a:solidFill>
                  <a:schemeClr val="accent1"/>
                </a:solidFill>
                <a:latin typeface="Baloo 2" panose="020B0604020202020204" charset="0"/>
                <a:cs typeface="Baloo 2" panose="020B0604020202020204" charset="0"/>
              </a:rPr>
              <a:t> Cranfield</a:t>
            </a:r>
            <a:endParaRPr lang="vi-VN" sz="2000" b="1" dirty="0">
              <a:solidFill>
                <a:schemeClr val="accent1"/>
              </a:solidFill>
              <a:latin typeface="Baloo 2" panose="020B0604020202020204" charset="0"/>
              <a:cs typeface="Baloo 2" panose="020B0604020202020204" charset="0"/>
            </a:endParaRPr>
          </a:p>
        </p:txBody>
      </p:sp>
    </p:spTree>
    <p:extLst>
      <p:ext uri="{BB962C8B-B14F-4D97-AF65-F5344CB8AC3E}">
        <p14:creationId xmlns:p14="http://schemas.microsoft.com/office/powerpoint/2010/main" val="142991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2" name="Tiêu đề 1">
            <a:extLst>
              <a:ext uri="{FF2B5EF4-FFF2-40B4-BE49-F238E27FC236}">
                <a16:creationId xmlns:a16="http://schemas.microsoft.com/office/drawing/2014/main" id="{67995ED5-FE76-06A8-050C-260543960C58}"/>
              </a:ext>
            </a:extLst>
          </p:cNvPr>
          <p:cNvSpPr>
            <a:spLocks noGrp="1"/>
          </p:cNvSpPr>
          <p:nvPr>
            <p:ph type="title"/>
          </p:nvPr>
        </p:nvSpPr>
        <p:spPr>
          <a:xfrm>
            <a:off x="2720305" y="150557"/>
            <a:ext cx="3928467" cy="738900"/>
          </a:xfrm>
        </p:spPr>
        <p:txBody>
          <a:bodyPr/>
          <a:lstStyle/>
          <a:p>
            <a:r>
              <a:rPr lang="en-US" dirty="0" err="1"/>
              <a:t>Truy</a:t>
            </a:r>
            <a:r>
              <a:rPr lang="en-US" dirty="0"/>
              <a:t> </a:t>
            </a:r>
            <a:r>
              <a:rPr lang="en-US" dirty="0" err="1"/>
              <a:t>xuất</a:t>
            </a:r>
            <a:r>
              <a:rPr lang="en-US" dirty="0"/>
              <a:t> chỉ </a:t>
            </a:r>
            <a:r>
              <a:rPr lang="en-US" dirty="0" err="1"/>
              <a:t>mục</a:t>
            </a:r>
            <a:endParaRPr lang="vi-VN" dirty="0"/>
          </a:p>
        </p:txBody>
      </p:sp>
      <p:sp>
        <p:nvSpPr>
          <p:cNvPr id="4" name="Tiêu đề 1">
            <a:extLst>
              <a:ext uri="{FF2B5EF4-FFF2-40B4-BE49-F238E27FC236}">
                <a16:creationId xmlns:a16="http://schemas.microsoft.com/office/drawing/2014/main" id="{40E6FD5C-105D-6FEE-C1C7-23AC19ECD461}"/>
              </a:ext>
            </a:extLst>
          </p:cNvPr>
          <p:cNvSpPr txBox="1">
            <a:spLocks/>
          </p:cNvSpPr>
          <p:nvPr/>
        </p:nvSpPr>
        <p:spPr>
          <a:xfrm>
            <a:off x="416224" y="705914"/>
            <a:ext cx="1528814" cy="73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1pPr>
            <a:lvl2pPr marR="0" lvl="1"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2pPr>
            <a:lvl3pPr marR="0" lvl="2"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3pPr>
            <a:lvl4pPr marR="0" lvl="3"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4pPr>
            <a:lvl5pPr marR="0" lvl="4"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5pPr>
            <a:lvl6pPr marR="0" lvl="5"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6pPr>
            <a:lvl7pPr marR="0" lvl="6"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7pPr>
            <a:lvl8pPr marR="0" lvl="7"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8pPr>
            <a:lvl9pPr marR="0" lvl="8"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9pPr>
          </a:lstStyle>
          <a:p>
            <a:r>
              <a:rPr lang="en-US" dirty="0" err="1"/>
              <a:t>Cách</a:t>
            </a:r>
            <a:r>
              <a:rPr lang="en-US" dirty="0"/>
              <a:t> 2</a:t>
            </a:r>
            <a:endParaRPr lang="vi-VN" dirty="0"/>
          </a:p>
        </p:txBody>
      </p:sp>
      <p:sp>
        <p:nvSpPr>
          <p:cNvPr id="5" name="Hộp Văn bản 4">
            <a:extLst>
              <a:ext uri="{FF2B5EF4-FFF2-40B4-BE49-F238E27FC236}">
                <a16:creationId xmlns:a16="http://schemas.microsoft.com/office/drawing/2014/main" id="{DED62CC8-EDF8-16BA-204C-20A80BF28E1A}"/>
              </a:ext>
            </a:extLst>
          </p:cNvPr>
          <p:cNvSpPr txBox="1"/>
          <p:nvPr/>
        </p:nvSpPr>
        <p:spPr>
          <a:xfrm>
            <a:off x="1245119" y="1600505"/>
            <a:ext cx="6653762" cy="461665"/>
          </a:xfrm>
          <a:prstGeom prst="rect">
            <a:avLst/>
          </a:prstGeom>
          <a:noFill/>
        </p:spPr>
        <p:txBody>
          <a:bodyPr wrap="square" rtlCol="0">
            <a:spAutoFit/>
          </a:bodyPr>
          <a:lstStyle/>
          <a:p>
            <a:r>
              <a:rPr lang="vi-VN" sz="2400" b="1" dirty="0" err="1">
                <a:solidFill>
                  <a:schemeClr val="tx1"/>
                </a:solidFill>
                <a:latin typeface="Courier New" panose="02070309020205020404" pitchFamily="49" charset="0"/>
                <a:cs typeface="Courier New" panose="02070309020205020404" pitchFamily="49" charset="0"/>
              </a:rPr>
              <a:t>Query</a:t>
            </a:r>
            <a:r>
              <a:rPr lang="vi-VN" sz="2400" b="1" dirty="0">
                <a:solidFill>
                  <a:schemeClr val="tx1"/>
                </a:solidFill>
                <a:latin typeface="Courier New" panose="02070309020205020404" pitchFamily="49" charset="0"/>
                <a:cs typeface="Courier New" panose="02070309020205020404" pitchFamily="49" charset="0"/>
              </a:rPr>
              <a:t> 218 = </a:t>
            </a:r>
            <a:r>
              <a:rPr lang="vi-VN" sz="2400" b="1" i="0" dirty="0">
                <a:solidFill>
                  <a:schemeClr val="tx1"/>
                </a:solidFill>
                <a:effectLst/>
                <a:latin typeface="Courier New" panose="02070309020205020404" pitchFamily="49" charset="0"/>
                <a:cs typeface="Courier New" panose="02070309020205020404" pitchFamily="49" charset="0"/>
              </a:rPr>
              <a:t>[0, 0, 0, … , 1, … , 0]</a:t>
            </a:r>
            <a:endParaRPr lang="vi-VN" sz="2400" b="1" dirty="0">
              <a:solidFill>
                <a:schemeClr val="tx1"/>
              </a:solidFill>
              <a:latin typeface="Courier New" panose="02070309020205020404" pitchFamily="49" charset="0"/>
              <a:cs typeface="Courier New" panose="02070309020205020404" pitchFamily="49" charset="0"/>
            </a:endParaRPr>
          </a:p>
        </p:txBody>
      </p:sp>
      <p:sp>
        <p:nvSpPr>
          <p:cNvPr id="6" name="Hộp Văn bản 5">
            <a:extLst>
              <a:ext uri="{FF2B5EF4-FFF2-40B4-BE49-F238E27FC236}">
                <a16:creationId xmlns:a16="http://schemas.microsoft.com/office/drawing/2014/main" id="{E5E71225-3A22-E589-4FCD-5CEC227E9BD7}"/>
              </a:ext>
            </a:extLst>
          </p:cNvPr>
          <p:cNvSpPr txBox="1"/>
          <p:nvPr/>
        </p:nvSpPr>
        <p:spPr>
          <a:xfrm>
            <a:off x="1011439" y="3332741"/>
            <a:ext cx="7346197" cy="461665"/>
          </a:xfrm>
          <a:prstGeom prst="rect">
            <a:avLst/>
          </a:prstGeom>
          <a:noFill/>
        </p:spPr>
        <p:txBody>
          <a:bodyPr wrap="square" rtlCol="0">
            <a:spAutoFit/>
          </a:bodyPr>
          <a:lstStyle/>
          <a:p>
            <a:r>
              <a:rPr lang="vi-VN" sz="2400" b="1" dirty="0" err="1">
                <a:solidFill>
                  <a:schemeClr val="tx1"/>
                </a:solidFill>
                <a:latin typeface="Courier New" panose="02070309020205020404" pitchFamily="49" charset="0"/>
                <a:cs typeface="Courier New" panose="02070309020205020404" pitchFamily="49" charset="0"/>
              </a:rPr>
              <a:t>Query</a:t>
            </a:r>
            <a:r>
              <a:rPr lang="vi-VN" sz="2400" b="1" dirty="0">
                <a:solidFill>
                  <a:schemeClr val="tx1"/>
                </a:solidFill>
                <a:latin typeface="Courier New" panose="02070309020205020404" pitchFamily="49" charset="0"/>
                <a:cs typeface="Courier New" panose="02070309020205020404" pitchFamily="49" charset="0"/>
              </a:rPr>
              <a:t> 218 = </a:t>
            </a:r>
            <a:r>
              <a:rPr lang="vi-VN" sz="2400" b="1" i="0" dirty="0">
                <a:solidFill>
                  <a:schemeClr val="tx1"/>
                </a:solidFill>
                <a:effectLst/>
                <a:latin typeface="Courier New" panose="02070309020205020404" pitchFamily="49" charset="0"/>
                <a:cs typeface="Courier New" panose="02070309020205020404" pitchFamily="49" charset="0"/>
              </a:rPr>
              <a:t>[-0.00043521, -0.00056232]</a:t>
            </a:r>
            <a:endParaRPr lang="vi-VN" sz="2400" b="1" dirty="0">
              <a:solidFill>
                <a:schemeClr val="tx1"/>
              </a:solidFill>
              <a:latin typeface="Courier New" panose="02070309020205020404" pitchFamily="49" charset="0"/>
              <a:cs typeface="Courier New" panose="02070309020205020404" pitchFamily="49" charset="0"/>
            </a:endParaRPr>
          </a:p>
        </p:txBody>
      </p:sp>
      <p:pic>
        <p:nvPicPr>
          <p:cNvPr id="8" name="Hình ảnh 7">
            <a:extLst>
              <a:ext uri="{FF2B5EF4-FFF2-40B4-BE49-F238E27FC236}">
                <a16:creationId xmlns:a16="http://schemas.microsoft.com/office/drawing/2014/main" id="{174BC84F-90C4-82CB-853D-509DF95B440B}"/>
              </a:ext>
            </a:extLst>
          </p:cNvPr>
          <p:cNvPicPr>
            <a:picLocks noChangeAspect="1"/>
          </p:cNvPicPr>
          <p:nvPr/>
        </p:nvPicPr>
        <p:blipFill>
          <a:blip r:embed="rId3"/>
          <a:stretch>
            <a:fillRect/>
          </a:stretch>
        </p:blipFill>
        <p:spPr>
          <a:xfrm rot="5400000">
            <a:off x="4143488" y="2304443"/>
            <a:ext cx="707559" cy="534395"/>
          </a:xfrm>
          <a:prstGeom prst="rect">
            <a:avLst/>
          </a:prstGeom>
        </p:spPr>
      </p:pic>
    </p:spTree>
    <p:extLst>
      <p:ext uri="{BB962C8B-B14F-4D97-AF65-F5344CB8AC3E}">
        <p14:creationId xmlns:p14="http://schemas.microsoft.com/office/powerpoint/2010/main" val="5298582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9"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0" fill="hold"/>
                                        <p:tgtEl>
                                          <p:spTgt spid="8"/>
                                        </p:tgtEl>
                                        <p:attrNameLst>
                                          <p:attrName>ppt_w</p:attrName>
                                        </p:attrNameLst>
                                      </p:cBhvr>
                                      <p:tavLst>
                                        <p:tav tm="0" fmla="#ppt_w*sin(2.5*pi*$)">
                                          <p:val>
                                            <p:fltVal val="0"/>
                                          </p:val>
                                        </p:tav>
                                        <p:tav tm="100000">
                                          <p:val>
                                            <p:fltVal val="1"/>
                                          </p:val>
                                        </p:tav>
                                      </p:tavLst>
                                    </p:anim>
                                    <p:anim calcmode="lin" valueType="num">
                                      <p:cBhvr>
                                        <p:cTn id="13" dur="5000" fill="hold"/>
                                        <p:tgtEl>
                                          <p:spTgt spid="8"/>
                                        </p:tgtEl>
                                        <p:attrNameLst>
                                          <p:attrName>ppt_h</p:attrName>
                                        </p:attrNameLst>
                                      </p:cBhvr>
                                      <p:tavLst>
                                        <p:tav tm="0">
                                          <p:val>
                                            <p:strVal val="#ppt_h"/>
                                          </p:val>
                                        </p:tav>
                                        <p:tav tm="100000">
                                          <p:val>
                                            <p:strVal val="#ppt_h"/>
                                          </p:val>
                                        </p:tav>
                                      </p:tavLst>
                                    </p:anim>
                                  </p:childTnLst>
                                </p:cTn>
                              </p:par>
                              <p:par>
                                <p:cTn id="14" presetID="8" presetClass="entr" presetSubtype="16"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amond(in)">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2" name="Tiêu đề 1">
            <a:extLst>
              <a:ext uri="{FF2B5EF4-FFF2-40B4-BE49-F238E27FC236}">
                <a16:creationId xmlns:a16="http://schemas.microsoft.com/office/drawing/2014/main" id="{67995ED5-FE76-06A8-050C-260543960C58}"/>
              </a:ext>
            </a:extLst>
          </p:cNvPr>
          <p:cNvSpPr>
            <a:spLocks noGrp="1"/>
          </p:cNvSpPr>
          <p:nvPr>
            <p:ph type="title"/>
          </p:nvPr>
        </p:nvSpPr>
        <p:spPr>
          <a:xfrm>
            <a:off x="2720305" y="150557"/>
            <a:ext cx="3928467" cy="738900"/>
          </a:xfrm>
        </p:spPr>
        <p:txBody>
          <a:bodyPr/>
          <a:lstStyle/>
          <a:p>
            <a:r>
              <a:rPr lang="en-US" dirty="0" err="1"/>
              <a:t>Truy</a:t>
            </a:r>
            <a:r>
              <a:rPr lang="en-US" dirty="0"/>
              <a:t> </a:t>
            </a:r>
            <a:r>
              <a:rPr lang="en-US" dirty="0" err="1"/>
              <a:t>xuất</a:t>
            </a:r>
            <a:r>
              <a:rPr lang="en-US" dirty="0"/>
              <a:t> chỉ </a:t>
            </a:r>
            <a:r>
              <a:rPr lang="en-US" dirty="0" err="1"/>
              <a:t>mục</a:t>
            </a:r>
            <a:endParaRPr lang="vi-VN" dirty="0"/>
          </a:p>
        </p:txBody>
      </p:sp>
      <p:sp>
        <p:nvSpPr>
          <p:cNvPr id="4" name="Tiêu đề 1">
            <a:extLst>
              <a:ext uri="{FF2B5EF4-FFF2-40B4-BE49-F238E27FC236}">
                <a16:creationId xmlns:a16="http://schemas.microsoft.com/office/drawing/2014/main" id="{40E6FD5C-105D-6FEE-C1C7-23AC19ECD461}"/>
              </a:ext>
            </a:extLst>
          </p:cNvPr>
          <p:cNvSpPr txBox="1">
            <a:spLocks/>
          </p:cNvSpPr>
          <p:nvPr/>
        </p:nvSpPr>
        <p:spPr>
          <a:xfrm>
            <a:off x="416224" y="705914"/>
            <a:ext cx="1528814" cy="73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1pPr>
            <a:lvl2pPr marR="0" lvl="1"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2pPr>
            <a:lvl3pPr marR="0" lvl="2"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3pPr>
            <a:lvl4pPr marR="0" lvl="3"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4pPr>
            <a:lvl5pPr marR="0" lvl="4"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5pPr>
            <a:lvl6pPr marR="0" lvl="5"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6pPr>
            <a:lvl7pPr marR="0" lvl="6"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7pPr>
            <a:lvl8pPr marR="0" lvl="7"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8pPr>
            <a:lvl9pPr marR="0" lvl="8"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9pPr>
          </a:lstStyle>
          <a:p>
            <a:r>
              <a:rPr lang="en-US" dirty="0" err="1"/>
              <a:t>Cách</a:t>
            </a:r>
            <a:r>
              <a:rPr lang="en-US" dirty="0"/>
              <a:t> 2</a:t>
            </a:r>
            <a:endParaRPr lang="vi-VN" dirty="0"/>
          </a:p>
        </p:txBody>
      </p:sp>
      <p:sp>
        <p:nvSpPr>
          <p:cNvPr id="5" name="Hộp Văn bản 4">
            <a:extLst>
              <a:ext uri="{FF2B5EF4-FFF2-40B4-BE49-F238E27FC236}">
                <a16:creationId xmlns:a16="http://schemas.microsoft.com/office/drawing/2014/main" id="{DED62CC8-EDF8-16BA-204C-20A80BF28E1A}"/>
              </a:ext>
            </a:extLst>
          </p:cNvPr>
          <p:cNvSpPr txBox="1"/>
          <p:nvPr/>
        </p:nvSpPr>
        <p:spPr>
          <a:xfrm>
            <a:off x="847165" y="1542488"/>
            <a:ext cx="7140347" cy="461665"/>
          </a:xfrm>
          <a:prstGeom prst="rect">
            <a:avLst/>
          </a:prstGeom>
          <a:noFill/>
        </p:spPr>
        <p:txBody>
          <a:bodyPr wrap="square" rtlCol="0">
            <a:spAutoFit/>
          </a:bodyPr>
          <a:lstStyle/>
          <a:p>
            <a:r>
              <a:rPr lang="vi-VN" sz="2400" b="1" dirty="0" err="1">
                <a:solidFill>
                  <a:schemeClr val="tx1"/>
                </a:solidFill>
                <a:latin typeface="Courier New" panose="02070309020205020404" pitchFamily="49" charset="0"/>
                <a:cs typeface="Courier New" panose="02070309020205020404" pitchFamily="49" charset="0"/>
              </a:rPr>
              <a:t>Query</a:t>
            </a:r>
            <a:r>
              <a:rPr lang="vi-VN" sz="2400" b="1" dirty="0">
                <a:solidFill>
                  <a:schemeClr val="tx1"/>
                </a:solidFill>
                <a:latin typeface="Courier New" panose="02070309020205020404" pitchFamily="49" charset="0"/>
                <a:cs typeface="Courier New" panose="02070309020205020404" pitchFamily="49" charset="0"/>
              </a:rPr>
              <a:t> 218 = </a:t>
            </a:r>
            <a:r>
              <a:rPr lang="vi-VN" sz="2400" b="1" i="0" dirty="0">
                <a:solidFill>
                  <a:schemeClr val="tx1"/>
                </a:solidFill>
                <a:effectLst/>
                <a:latin typeface="Courier New" panose="02070309020205020404" pitchFamily="49" charset="0"/>
                <a:cs typeface="Courier New" panose="02070309020205020404" pitchFamily="49" charset="0"/>
              </a:rPr>
              <a:t>[-0.00043521, -0.00056232]</a:t>
            </a:r>
            <a:endParaRPr lang="vi-VN" sz="2400" b="1" dirty="0">
              <a:solidFill>
                <a:schemeClr val="tx1"/>
              </a:solidFill>
              <a:latin typeface="Courier New" panose="02070309020205020404" pitchFamily="49" charset="0"/>
              <a:cs typeface="Courier New" panose="02070309020205020404" pitchFamily="49" charset="0"/>
            </a:endParaRPr>
          </a:p>
        </p:txBody>
      </p:sp>
      <p:sp>
        <p:nvSpPr>
          <p:cNvPr id="6" name="Hộp Văn bản 5">
            <a:extLst>
              <a:ext uri="{FF2B5EF4-FFF2-40B4-BE49-F238E27FC236}">
                <a16:creationId xmlns:a16="http://schemas.microsoft.com/office/drawing/2014/main" id="{E5E71225-3A22-E589-4FCD-5CEC227E9BD7}"/>
              </a:ext>
            </a:extLst>
          </p:cNvPr>
          <p:cNvSpPr txBox="1"/>
          <p:nvPr/>
        </p:nvSpPr>
        <p:spPr>
          <a:xfrm>
            <a:off x="1259412" y="2225701"/>
            <a:ext cx="7346197" cy="461665"/>
          </a:xfrm>
          <a:prstGeom prst="rect">
            <a:avLst/>
          </a:prstGeom>
          <a:noFill/>
        </p:spPr>
        <p:txBody>
          <a:bodyPr wrap="square" rtlCol="0">
            <a:spAutoFit/>
          </a:bodyPr>
          <a:lstStyle/>
          <a:p>
            <a:r>
              <a:rPr lang="vi-VN" sz="2400" b="1" dirty="0" err="1">
                <a:solidFill>
                  <a:schemeClr val="tx1"/>
                </a:solidFill>
                <a:latin typeface="Courier New" panose="02070309020205020404" pitchFamily="49" charset="0"/>
                <a:cs typeface="Courier New" panose="02070309020205020404" pitchFamily="49" charset="0"/>
              </a:rPr>
              <a:t>Doc</a:t>
            </a:r>
            <a:r>
              <a:rPr lang="vi-VN" sz="2400" b="1" dirty="0">
                <a:solidFill>
                  <a:schemeClr val="tx1"/>
                </a:solidFill>
                <a:latin typeface="Courier New" panose="02070309020205020404" pitchFamily="49" charset="0"/>
                <a:cs typeface="Courier New" panose="02070309020205020404" pitchFamily="49" charset="0"/>
              </a:rPr>
              <a:t> 1 = </a:t>
            </a:r>
            <a:r>
              <a:rPr lang="vi-VN" sz="2400" b="1" i="0" dirty="0">
                <a:solidFill>
                  <a:schemeClr val="tx1"/>
                </a:solidFill>
                <a:effectLst/>
                <a:latin typeface="Courier New" panose="02070309020205020404" pitchFamily="49" charset="0"/>
                <a:cs typeface="Courier New" panose="02070309020205020404" pitchFamily="49" charset="0"/>
              </a:rPr>
              <a:t>[-3.50249832, -2.01472192]</a:t>
            </a:r>
            <a:endParaRPr lang="vi-VN" sz="2400" b="1" dirty="0">
              <a:solidFill>
                <a:schemeClr val="tx1"/>
              </a:solidFill>
              <a:latin typeface="Courier New" panose="02070309020205020404" pitchFamily="49" charset="0"/>
              <a:cs typeface="Courier New" panose="02070309020205020404" pitchFamily="49" charset="0"/>
            </a:endParaRPr>
          </a:p>
        </p:txBody>
      </p:sp>
      <p:sp>
        <p:nvSpPr>
          <p:cNvPr id="7" name="Hộp Văn bản 6">
            <a:extLst>
              <a:ext uri="{FF2B5EF4-FFF2-40B4-BE49-F238E27FC236}">
                <a16:creationId xmlns:a16="http://schemas.microsoft.com/office/drawing/2014/main" id="{109E52F3-08B1-F465-A0F0-7BCC4A63D75F}"/>
              </a:ext>
            </a:extLst>
          </p:cNvPr>
          <p:cNvSpPr txBox="1"/>
          <p:nvPr/>
        </p:nvSpPr>
        <p:spPr>
          <a:xfrm>
            <a:off x="1763988" y="3695459"/>
            <a:ext cx="5306703" cy="461665"/>
          </a:xfrm>
          <a:prstGeom prst="rect">
            <a:avLst/>
          </a:prstGeom>
          <a:noFill/>
        </p:spPr>
        <p:txBody>
          <a:bodyPr wrap="square" rtlCol="0">
            <a:spAutoFit/>
          </a:bodyPr>
          <a:lstStyle/>
          <a:p>
            <a:r>
              <a:rPr lang="vi-VN" sz="2400" b="1" dirty="0" err="1">
                <a:solidFill>
                  <a:schemeClr val="accent2">
                    <a:lumMod val="75000"/>
                  </a:schemeClr>
                </a:solidFill>
                <a:latin typeface="Courier New" panose="02070309020205020404" pitchFamily="49" charset="0"/>
                <a:cs typeface="Courier New" panose="02070309020205020404" pitchFamily="49" charset="0"/>
              </a:rPr>
              <a:t>Cosine</a:t>
            </a:r>
            <a:r>
              <a:rPr lang="vi-VN" sz="2400" b="1" dirty="0">
                <a:solidFill>
                  <a:schemeClr val="accent2">
                    <a:lumMod val="75000"/>
                  </a:schemeClr>
                </a:solidFill>
                <a:latin typeface="Courier New" panose="02070309020205020404" pitchFamily="49" charset="0"/>
                <a:cs typeface="Courier New" panose="02070309020205020404" pitchFamily="49" charset="0"/>
              </a:rPr>
              <a:t> = </a:t>
            </a:r>
            <a:r>
              <a:rPr lang="vi-VN" sz="2400" b="1" i="0" dirty="0">
                <a:solidFill>
                  <a:schemeClr val="accent2">
                    <a:lumMod val="75000"/>
                  </a:schemeClr>
                </a:solidFill>
                <a:effectLst/>
                <a:latin typeface="Courier New" panose="02070309020205020404" pitchFamily="49" charset="0"/>
                <a:cs typeface="Courier New" panose="02070309020205020404" pitchFamily="49" charset="0"/>
              </a:rPr>
              <a:t>0.9248586729012965</a:t>
            </a:r>
            <a:endParaRPr lang="vi-VN" sz="2400" b="1" dirty="0">
              <a:solidFill>
                <a:schemeClr val="accent2">
                  <a:lumMod val="75000"/>
                </a:schemeClr>
              </a:solidFill>
              <a:latin typeface="Courier New" panose="02070309020205020404" pitchFamily="49" charset="0"/>
              <a:cs typeface="Courier New" panose="02070309020205020404" pitchFamily="49" charset="0"/>
            </a:endParaRPr>
          </a:p>
        </p:txBody>
      </p:sp>
      <p:pic>
        <p:nvPicPr>
          <p:cNvPr id="8" name="Hình ảnh 7">
            <a:extLst>
              <a:ext uri="{FF2B5EF4-FFF2-40B4-BE49-F238E27FC236}">
                <a16:creationId xmlns:a16="http://schemas.microsoft.com/office/drawing/2014/main" id="{174BC84F-90C4-82CB-853D-509DF95B440B}"/>
              </a:ext>
            </a:extLst>
          </p:cNvPr>
          <p:cNvPicPr>
            <a:picLocks noChangeAspect="1"/>
          </p:cNvPicPr>
          <p:nvPr/>
        </p:nvPicPr>
        <p:blipFill>
          <a:blip r:embed="rId3"/>
          <a:stretch>
            <a:fillRect/>
          </a:stretch>
        </p:blipFill>
        <p:spPr>
          <a:xfrm rot="5400000">
            <a:off x="4063561" y="2840909"/>
            <a:ext cx="707559" cy="534395"/>
          </a:xfrm>
          <a:prstGeom prst="rect">
            <a:avLst/>
          </a:prstGeom>
        </p:spPr>
      </p:pic>
    </p:spTree>
    <p:extLst>
      <p:ext uri="{BB962C8B-B14F-4D97-AF65-F5344CB8AC3E}">
        <p14:creationId xmlns:p14="http://schemas.microsoft.com/office/powerpoint/2010/main" val="39100242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6271F2A-85A9-26AE-E8B8-56E7E1A5651A}"/>
              </a:ext>
            </a:extLst>
          </p:cNvPr>
          <p:cNvSpPr>
            <a:spLocks noGrp="1"/>
          </p:cNvSpPr>
          <p:nvPr>
            <p:ph type="title"/>
          </p:nvPr>
        </p:nvSpPr>
        <p:spPr>
          <a:xfrm>
            <a:off x="934247" y="645408"/>
            <a:ext cx="4145319" cy="831300"/>
          </a:xfrm>
        </p:spPr>
        <p:txBody>
          <a:bodyPr/>
          <a:lstStyle/>
          <a:p>
            <a:r>
              <a:rPr lang="vi-VN" dirty="0"/>
              <a:t>Độ tương đồng</a:t>
            </a:r>
          </a:p>
        </p:txBody>
      </p:sp>
      <p:sp>
        <p:nvSpPr>
          <p:cNvPr id="4" name="Google Shape;885;p61">
            <a:extLst>
              <a:ext uri="{FF2B5EF4-FFF2-40B4-BE49-F238E27FC236}">
                <a16:creationId xmlns:a16="http://schemas.microsoft.com/office/drawing/2014/main" id="{5457137F-DABF-3E2C-C36A-435A7C6D8241}"/>
              </a:ext>
            </a:extLst>
          </p:cNvPr>
          <p:cNvSpPr/>
          <p:nvPr/>
        </p:nvSpPr>
        <p:spPr>
          <a:xfrm>
            <a:off x="465425" y="1898542"/>
            <a:ext cx="5082967" cy="2183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Hình ảnh 5">
            <a:extLst>
              <a:ext uri="{FF2B5EF4-FFF2-40B4-BE49-F238E27FC236}">
                <a16:creationId xmlns:a16="http://schemas.microsoft.com/office/drawing/2014/main" id="{A56BADC9-8E1E-CFE6-EA1D-3FAD723F2721}"/>
              </a:ext>
            </a:extLst>
          </p:cNvPr>
          <p:cNvPicPr>
            <a:picLocks noChangeAspect="1"/>
          </p:cNvPicPr>
          <p:nvPr/>
        </p:nvPicPr>
        <p:blipFill>
          <a:blip r:embed="rId2"/>
          <a:stretch>
            <a:fillRect/>
          </a:stretch>
        </p:blipFill>
        <p:spPr>
          <a:xfrm>
            <a:off x="1139845" y="2258907"/>
            <a:ext cx="1867062" cy="1303133"/>
          </a:xfrm>
          <a:prstGeom prst="rect">
            <a:avLst/>
          </a:prstGeom>
        </p:spPr>
      </p:pic>
      <p:pic>
        <p:nvPicPr>
          <p:cNvPr id="8" name="Hình ảnh 7">
            <a:extLst>
              <a:ext uri="{FF2B5EF4-FFF2-40B4-BE49-F238E27FC236}">
                <a16:creationId xmlns:a16="http://schemas.microsoft.com/office/drawing/2014/main" id="{EC657F2C-33DC-238F-D963-1926B8C1E1A2}"/>
              </a:ext>
            </a:extLst>
          </p:cNvPr>
          <p:cNvPicPr>
            <a:picLocks noChangeAspect="1"/>
          </p:cNvPicPr>
          <p:nvPr/>
        </p:nvPicPr>
        <p:blipFill>
          <a:blip r:embed="rId3"/>
          <a:stretch>
            <a:fillRect/>
          </a:stretch>
        </p:blipFill>
        <p:spPr>
          <a:xfrm>
            <a:off x="3111222" y="2258908"/>
            <a:ext cx="1615580" cy="1463167"/>
          </a:xfrm>
          <a:prstGeom prst="rect">
            <a:avLst/>
          </a:prstGeom>
        </p:spPr>
      </p:pic>
    </p:spTree>
    <p:extLst>
      <p:ext uri="{BB962C8B-B14F-4D97-AF65-F5344CB8AC3E}">
        <p14:creationId xmlns:p14="http://schemas.microsoft.com/office/powerpoint/2010/main" val="52374840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30C556DA-FDD8-55DA-3D2A-697CF253D116}"/>
              </a:ext>
            </a:extLst>
          </p:cNvPr>
          <p:cNvSpPr>
            <a:spLocks noGrp="1"/>
          </p:cNvSpPr>
          <p:nvPr>
            <p:ph type="title"/>
          </p:nvPr>
        </p:nvSpPr>
        <p:spPr>
          <a:xfrm>
            <a:off x="232474" y="281231"/>
            <a:ext cx="5721925" cy="748369"/>
          </a:xfrm>
        </p:spPr>
        <p:txBody>
          <a:bodyPr/>
          <a:lstStyle/>
          <a:p>
            <a:r>
              <a:rPr lang="vi-VN" sz="2800" dirty="0"/>
              <a:t>Kết quả đánh giá trên </a:t>
            </a:r>
            <a:r>
              <a:rPr lang="vi-VN" sz="2800" dirty="0" err="1"/>
              <a:t>Cranfield</a:t>
            </a:r>
            <a:endParaRPr lang="vi-VN" sz="2800" dirty="0"/>
          </a:p>
        </p:txBody>
      </p:sp>
      <p:graphicFrame>
        <p:nvGraphicFramePr>
          <p:cNvPr id="10" name="Biểu đồ 9">
            <a:extLst>
              <a:ext uri="{FF2B5EF4-FFF2-40B4-BE49-F238E27FC236}">
                <a16:creationId xmlns:a16="http://schemas.microsoft.com/office/drawing/2014/main" id="{37CD058E-727C-8820-C325-157C6E647D7C}"/>
              </a:ext>
            </a:extLst>
          </p:cNvPr>
          <p:cNvGraphicFramePr/>
          <p:nvPr>
            <p:extLst>
              <p:ext uri="{D42A27DB-BD31-4B8C-83A1-F6EECF244321}">
                <p14:modId xmlns:p14="http://schemas.microsoft.com/office/powerpoint/2010/main" val="882714568"/>
              </p:ext>
            </p:extLst>
          </p:nvPr>
        </p:nvGraphicFramePr>
        <p:xfrm>
          <a:off x="232474" y="1224168"/>
          <a:ext cx="5571803" cy="3480300"/>
        </p:xfrm>
        <a:graphic>
          <a:graphicData uri="http://schemas.openxmlformats.org/drawingml/2006/chart">
            <c:chart xmlns:c="http://schemas.openxmlformats.org/drawingml/2006/chart" xmlns:r="http://schemas.openxmlformats.org/officeDocument/2006/relationships" r:id="rId2"/>
          </a:graphicData>
        </a:graphic>
      </p:graphicFrame>
      <p:sp>
        <p:nvSpPr>
          <p:cNvPr id="12" name="Hình chữ nhật: Góc Tròn 11">
            <a:extLst>
              <a:ext uri="{FF2B5EF4-FFF2-40B4-BE49-F238E27FC236}">
                <a16:creationId xmlns:a16="http://schemas.microsoft.com/office/drawing/2014/main" id="{A21931A9-1704-6198-4AEC-6776EAFB408B}"/>
              </a:ext>
            </a:extLst>
          </p:cNvPr>
          <p:cNvSpPr/>
          <p:nvPr/>
        </p:nvSpPr>
        <p:spPr>
          <a:xfrm>
            <a:off x="6062400" y="1224168"/>
            <a:ext cx="2750400" cy="1044000"/>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Baloo 2" panose="020B0604020202020204" charset="0"/>
                <a:cs typeface="Baloo 2" panose="020B0604020202020204" charset="0"/>
              </a:rPr>
              <a:t>Kết quả khảo sát cho thấy, </a:t>
            </a:r>
          </a:p>
          <a:p>
            <a:pPr algn="ctr"/>
            <a:r>
              <a:rPr lang="en-US">
                <a:solidFill>
                  <a:schemeClr val="tx1"/>
                </a:solidFill>
                <a:latin typeface="Baloo 2" panose="020B0604020202020204" charset="0"/>
                <a:cs typeface="Baloo 2" panose="020B0604020202020204" charset="0"/>
              </a:rPr>
              <a:t>k = 370 là kết quả tối ưu nhất </a:t>
            </a:r>
          </a:p>
        </p:txBody>
      </p:sp>
      <p:sp>
        <p:nvSpPr>
          <p:cNvPr id="13" name="Google Shape;707;p49">
            <a:extLst>
              <a:ext uri="{FF2B5EF4-FFF2-40B4-BE49-F238E27FC236}">
                <a16:creationId xmlns:a16="http://schemas.microsoft.com/office/drawing/2014/main" id="{5C53F80B-6CB0-4D63-ED15-A1C8BD10CA83}"/>
              </a:ext>
            </a:extLst>
          </p:cNvPr>
          <p:cNvSpPr/>
          <p:nvPr/>
        </p:nvSpPr>
        <p:spPr>
          <a:xfrm>
            <a:off x="8372523" y="2048568"/>
            <a:ext cx="698400" cy="698400"/>
          </a:xfrm>
          <a:prstGeom prst="ellipse">
            <a:avLst/>
          </a:prstGeom>
          <a:solidFill>
            <a:srgbClr val="7CACE1">
              <a:alpha val="47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Hình chữ nhật: Góc Tròn 13">
            <a:extLst>
              <a:ext uri="{FF2B5EF4-FFF2-40B4-BE49-F238E27FC236}">
                <a16:creationId xmlns:a16="http://schemas.microsoft.com/office/drawing/2014/main" id="{47A7855A-5C05-E9AB-1A9B-AD718BBFAAD2}"/>
              </a:ext>
            </a:extLst>
          </p:cNvPr>
          <p:cNvSpPr/>
          <p:nvPr/>
        </p:nvSpPr>
        <p:spPr>
          <a:xfrm>
            <a:off x="6062400" y="2397768"/>
            <a:ext cx="2750400" cy="2306700"/>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Bảng 15">
            <a:extLst>
              <a:ext uri="{FF2B5EF4-FFF2-40B4-BE49-F238E27FC236}">
                <a16:creationId xmlns:a16="http://schemas.microsoft.com/office/drawing/2014/main" id="{8012FAA6-EB28-AF68-FB19-1010AD52C56C}"/>
              </a:ext>
            </a:extLst>
          </p:cNvPr>
          <p:cNvGraphicFramePr>
            <a:graphicFrameLocks noGrp="1"/>
          </p:cNvGraphicFramePr>
          <p:nvPr>
            <p:extLst>
              <p:ext uri="{D42A27DB-BD31-4B8C-83A1-F6EECF244321}">
                <p14:modId xmlns:p14="http://schemas.microsoft.com/office/powerpoint/2010/main" val="3670066505"/>
              </p:ext>
            </p:extLst>
          </p:nvPr>
        </p:nvGraphicFramePr>
        <p:xfrm>
          <a:off x="6249600" y="2469600"/>
          <a:ext cx="2383200" cy="2116800"/>
        </p:xfrm>
        <a:graphic>
          <a:graphicData uri="http://schemas.openxmlformats.org/drawingml/2006/table">
            <a:tbl>
              <a:tblPr firstRow="1" bandRow="1">
                <a:tableStyleId>{D27102A9-8310-4765-A935-A1911B00CA55}</a:tableStyleId>
              </a:tblPr>
              <a:tblGrid>
                <a:gridCol w="1191600">
                  <a:extLst>
                    <a:ext uri="{9D8B030D-6E8A-4147-A177-3AD203B41FA5}">
                      <a16:colId xmlns:a16="http://schemas.microsoft.com/office/drawing/2014/main" val="147846942"/>
                    </a:ext>
                  </a:extLst>
                </a:gridCol>
                <a:gridCol w="1191600">
                  <a:extLst>
                    <a:ext uri="{9D8B030D-6E8A-4147-A177-3AD203B41FA5}">
                      <a16:colId xmlns:a16="http://schemas.microsoft.com/office/drawing/2014/main" val="3797720858"/>
                    </a:ext>
                  </a:extLst>
                </a:gridCol>
              </a:tblGrid>
              <a:tr h="529200">
                <a:tc>
                  <a:txBody>
                    <a:bodyPr/>
                    <a:lstStyle/>
                    <a:p>
                      <a:pPr algn="ctr"/>
                      <a:r>
                        <a:rPr lang="en-US" b="1"/>
                        <a:t>Precision</a:t>
                      </a:r>
                      <a:endParaRPr lang="en-US" b="1">
                        <a:latin typeface="Baloo 2" panose="020B0604020202020204" charset="0"/>
                        <a:cs typeface="Baloo 2" panose="020B0604020202020204" charset="0"/>
                      </a:endParaRPr>
                    </a:p>
                  </a:txBody>
                  <a:tcPr anchor="ctr"/>
                </a:tc>
                <a:tc>
                  <a:txBody>
                    <a:bodyPr/>
                    <a:lstStyle/>
                    <a:p>
                      <a:pPr algn="ctr"/>
                      <a:r>
                        <a:rPr lang="en-US" sz="1400" b="0" u="none" strike="noStrike" cap="none">
                          <a:solidFill>
                            <a:schemeClr val="tx1"/>
                          </a:solidFill>
                          <a:effectLst/>
                          <a:sym typeface="Arial"/>
                        </a:rPr>
                        <a:t>0.01064</a:t>
                      </a:r>
                      <a:endParaRPr lang="en-US">
                        <a:latin typeface="Baloo 2" panose="020B0604020202020204" charset="0"/>
                        <a:cs typeface="Baloo 2" panose="020B0604020202020204" charset="0"/>
                      </a:endParaRPr>
                    </a:p>
                  </a:txBody>
                  <a:tcPr anchor="ctr"/>
                </a:tc>
                <a:extLst>
                  <a:ext uri="{0D108BD9-81ED-4DB2-BD59-A6C34878D82A}">
                    <a16:rowId xmlns:a16="http://schemas.microsoft.com/office/drawing/2014/main" val="2585955572"/>
                  </a:ext>
                </a:extLst>
              </a:tr>
              <a:tr h="529200">
                <a:tc>
                  <a:txBody>
                    <a:bodyPr/>
                    <a:lstStyle/>
                    <a:p>
                      <a:pPr algn="ctr"/>
                      <a:r>
                        <a:rPr lang="en-US" b="1"/>
                        <a:t>Recall</a:t>
                      </a:r>
                    </a:p>
                    <a:p>
                      <a:pPr algn="ctr"/>
                      <a:endParaRPr lang="en-US" b="1">
                        <a:latin typeface="Baloo 2" panose="020B0604020202020204" charset="0"/>
                        <a:cs typeface="Baloo 2" panose="020B0604020202020204" charset="0"/>
                      </a:endParaRPr>
                    </a:p>
                  </a:txBody>
                  <a:tcPr anchor="ctr"/>
                </a:tc>
                <a:tc>
                  <a:txBody>
                    <a:bodyPr/>
                    <a:lstStyle/>
                    <a:p>
                      <a:pPr algn="ctr"/>
                      <a:r>
                        <a:rPr lang="en-US" sz="1400" b="0" u="none" strike="noStrike" cap="none">
                          <a:solidFill>
                            <a:schemeClr val="tx1"/>
                          </a:solidFill>
                          <a:effectLst/>
                          <a:sym typeface="Arial"/>
                        </a:rPr>
                        <a:t>0.95744</a:t>
                      </a:r>
                      <a:endParaRPr lang="en-US">
                        <a:latin typeface="Baloo 2" panose="020B0604020202020204" charset="0"/>
                        <a:cs typeface="Baloo 2" panose="020B0604020202020204" charset="0"/>
                      </a:endParaRPr>
                    </a:p>
                  </a:txBody>
                  <a:tcPr anchor="ctr"/>
                </a:tc>
                <a:extLst>
                  <a:ext uri="{0D108BD9-81ED-4DB2-BD59-A6C34878D82A}">
                    <a16:rowId xmlns:a16="http://schemas.microsoft.com/office/drawing/2014/main" val="3789055908"/>
                  </a:ext>
                </a:extLst>
              </a:tr>
              <a:tr h="529200">
                <a:tc>
                  <a:txBody>
                    <a:bodyPr/>
                    <a:lstStyle/>
                    <a:p>
                      <a:pPr algn="ctr"/>
                      <a:r>
                        <a:rPr lang="en-US" b="1"/>
                        <a:t>mAP </a:t>
                      </a:r>
                    </a:p>
                    <a:p>
                      <a:pPr algn="ctr"/>
                      <a:endParaRPr lang="en-US" b="1">
                        <a:latin typeface="Baloo 2" panose="020B0604020202020204" charset="0"/>
                        <a:cs typeface="Baloo 2" panose="020B0604020202020204" charset="0"/>
                      </a:endParaRPr>
                    </a:p>
                  </a:txBody>
                  <a:tcPr anchor="ctr"/>
                </a:tc>
                <a:tc>
                  <a:txBody>
                    <a:bodyPr/>
                    <a:lstStyle/>
                    <a:p>
                      <a:pPr algn="ctr"/>
                      <a:r>
                        <a:rPr lang="en-US" sz="1400" b="0" u="none" strike="noStrike" cap="none">
                          <a:solidFill>
                            <a:schemeClr val="tx1"/>
                          </a:solidFill>
                          <a:effectLst/>
                          <a:sym typeface="Arial"/>
                        </a:rPr>
                        <a:t>0.25249</a:t>
                      </a:r>
                      <a:endParaRPr lang="en-US">
                        <a:latin typeface="Baloo 2" panose="020B0604020202020204" charset="0"/>
                        <a:cs typeface="Baloo 2" panose="020B0604020202020204" charset="0"/>
                      </a:endParaRPr>
                    </a:p>
                  </a:txBody>
                  <a:tcPr anchor="ctr"/>
                </a:tc>
                <a:extLst>
                  <a:ext uri="{0D108BD9-81ED-4DB2-BD59-A6C34878D82A}">
                    <a16:rowId xmlns:a16="http://schemas.microsoft.com/office/drawing/2014/main" val="3645164886"/>
                  </a:ext>
                </a:extLst>
              </a:tr>
              <a:tr h="529200">
                <a:tc>
                  <a:txBody>
                    <a:bodyPr/>
                    <a:lstStyle/>
                    <a:p>
                      <a:pPr algn="ctr"/>
                      <a:r>
                        <a:rPr lang="en-US" b="1"/>
                        <a:t>Thời gian truy vấn</a:t>
                      </a:r>
                      <a:endParaRPr lang="en-US" b="1">
                        <a:latin typeface="Baloo 2" panose="020B0604020202020204" charset="0"/>
                        <a:cs typeface="Baloo 2" panose="020B0604020202020204" charset="0"/>
                      </a:endParaRPr>
                    </a:p>
                  </a:txBody>
                  <a:tcPr anchor="ctr"/>
                </a:tc>
                <a:tc>
                  <a:txBody>
                    <a:bodyPr/>
                    <a:lstStyle/>
                    <a:p>
                      <a:pPr algn="ctr"/>
                      <a:r>
                        <a:rPr lang="en-US" sz="1400" b="0" u="none" strike="noStrike" cap="none">
                          <a:solidFill>
                            <a:schemeClr val="tx1"/>
                          </a:solidFill>
                          <a:effectLst/>
                          <a:sym typeface="Arial"/>
                        </a:rPr>
                        <a:t>10.56617</a:t>
                      </a:r>
                      <a:endParaRPr lang="en-US">
                        <a:latin typeface="Baloo 2" panose="020B0604020202020204" charset="0"/>
                        <a:cs typeface="Baloo 2" panose="020B0604020202020204" charset="0"/>
                      </a:endParaRPr>
                    </a:p>
                  </a:txBody>
                  <a:tcPr anchor="ctr"/>
                </a:tc>
                <a:extLst>
                  <a:ext uri="{0D108BD9-81ED-4DB2-BD59-A6C34878D82A}">
                    <a16:rowId xmlns:a16="http://schemas.microsoft.com/office/drawing/2014/main" val="2573296985"/>
                  </a:ext>
                </a:extLst>
              </a:tr>
            </a:tbl>
          </a:graphicData>
        </a:graphic>
      </p:graphicFrame>
    </p:spTree>
    <p:extLst>
      <p:ext uri="{BB962C8B-B14F-4D97-AF65-F5344CB8AC3E}">
        <p14:creationId xmlns:p14="http://schemas.microsoft.com/office/powerpoint/2010/main" val="38506773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2">
            <a:extLst>
              <a:ext uri="{FF2B5EF4-FFF2-40B4-BE49-F238E27FC236}">
                <a16:creationId xmlns:a16="http://schemas.microsoft.com/office/drawing/2014/main" id="{33E9165F-5AD3-E73D-B64A-717F809BF508}"/>
              </a:ext>
            </a:extLst>
          </p:cNvPr>
          <p:cNvSpPr>
            <a:spLocks noGrp="1"/>
          </p:cNvSpPr>
          <p:nvPr>
            <p:ph type="title"/>
          </p:nvPr>
        </p:nvSpPr>
        <p:spPr>
          <a:xfrm>
            <a:off x="232474" y="281231"/>
            <a:ext cx="5721925" cy="748369"/>
          </a:xfrm>
        </p:spPr>
        <p:txBody>
          <a:bodyPr/>
          <a:lstStyle/>
          <a:p>
            <a:r>
              <a:rPr lang="en-US" sz="2800"/>
              <a:t>Thử nghiệm</a:t>
            </a:r>
            <a:endParaRPr lang="vi-VN" sz="2800" dirty="0"/>
          </a:p>
        </p:txBody>
      </p:sp>
      <p:graphicFrame>
        <p:nvGraphicFramePr>
          <p:cNvPr id="5" name="Bảng 5">
            <a:extLst>
              <a:ext uri="{FF2B5EF4-FFF2-40B4-BE49-F238E27FC236}">
                <a16:creationId xmlns:a16="http://schemas.microsoft.com/office/drawing/2014/main" id="{DFE43A75-C31F-EDF3-91A9-45D27F991EAF}"/>
              </a:ext>
            </a:extLst>
          </p:cNvPr>
          <p:cNvGraphicFramePr>
            <a:graphicFrameLocks noGrp="1"/>
          </p:cNvGraphicFramePr>
          <p:nvPr>
            <p:extLst>
              <p:ext uri="{D42A27DB-BD31-4B8C-83A1-F6EECF244321}">
                <p14:modId xmlns:p14="http://schemas.microsoft.com/office/powerpoint/2010/main" val="2496985030"/>
              </p:ext>
            </p:extLst>
          </p:nvPr>
        </p:nvGraphicFramePr>
        <p:xfrm>
          <a:off x="520390" y="1029600"/>
          <a:ext cx="8103219" cy="3620752"/>
        </p:xfrm>
        <a:graphic>
          <a:graphicData uri="http://schemas.openxmlformats.org/drawingml/2006/table">
            <a:tbl>
              <a:tblPr firstRow="1" bandRow="1">
                <a:tableStyleId>{F2DE63D5-997A-4646-A377-4702673A728D}</a:tableStyleId>
              </a:tblPr>
              <a:tblGrid>
                <a:gridCol w="921834">
                  <a:extLst>
                    <a:ext uri="{9D8B030D-6E8A-4147-A177-3AD203B41FA5}">
                      <a16:colId xmlns:a16="http://schemas.microsoft.com/office/drawing/2014/main" val="3791447875"/>
                    </a:ext>
                  </a:extLst>
                </a:gridCol>
                <a:gridCol w="1739591">
                  <a:extLst>
                    <a:ext uri="{9D8B030D-6E8A-4147-A177-3AD203B41FA5}">
                      <a16:colId xmlns:a16="http://schemas.microsoft.com/office/drawing/2014/main" val="2286944227"/>
                    </a:ext>
                  </a:extLst>
                </a:gridCol>
                <a:gridCol w="1471961">
                  <a:extLst>
                    <a:ext uri="{9D8B030D-6E8A-4147-A177-3AD203B41FA5}">
                      <a16:colId xmlns:a16="http://schemas.microsoft.com/office/drawing/2014/main" val="2684191919"/>
                    </a:ext>
                  </a:extLst>
                </a:gridCol>
                <a:gridCol w="1286107">
                  <a:extLst>
                    <a:ext uri="{9D8B030D-6E8A-4147-A177-3AD203B41FA5}">
                      <a16:colId xmlns:a16="http://schemas.microsoft.com/office/drawing/2014/main" val="219118278"/>
                    </a:ext>
                  </a:extLst>
                </a:gridCol>
                <a:gridCol w="988741">
                  <a:extLst>
                    <a:ext uri="{9D8B030D-6E8A-4147-A177-3AD203B41FA5}">
                      <a16:colId xmlns:a16="http://schemas.microsoft.com/office/drawing/2014/main" val="3021310107"/>
                    </a:ext>
                  </a:extLst>
                </a:gridCol>
                <a:gridCol w="1694985">
                  <a:extLst>
                    <a:ext uri="{9D8B030D-6E8A-4147-A177-3AD203B41FA5}">
                      <a16:colId xmlns:a16="http://schemas.microsoft.com/office/drawing/2014/main" val="3268492462"/>
                    </a:ext>
                  </a:extLst>
                </a:gridCol>
              </a:tblGrid>
              <a:tr h="808972">
                <a:tc>
                  <a:txBody>
                    <a:bodyPr/>
                    <a:lstStyle/>
                    <a:p>
                      <a:pPr algn="ctr"/>
                      <a:r>
                        <a:rPr lang="en-US"/>
                        <a:t>Lần thử</a:t>
                      </a:r>
                      <a:endParaRPr lang="en-US">
                        <a:latin typeface="Baloo 2" panose="020B0604020202020204" charset="0"/>
                        <a:cs typeface="Baloo 2" panose="020B0604020202020204" charset="0"/>
                      </a:endParaRPr>
                    </a:p>
                  </a:txBody>
                  <a:tcPr anchor="ctr"/>
                </a:tc>
                <a:tc>
                  <a:txBody>
                    <a:bodyPr/>
                    <a:lstStyle/>
                    <a:p>
                      <a:pPr algn="ctr"/>
                      <a:r>
                        <a:rPr lang="en-US"/>
                        <a:t>PP lấy gốc từ </a:t>
                      </a:r>
                      <a:endParaRPr lang="en-US">
                        <a:latin typeface="Baloo 2" panose="020B0604020202020204" charset="0"/>
                        <a:cs typeface="Baloo 2" panose="020B0604020202020204" charset="0"/>
                      </a:endParaRPr>
                    </a:p>
                  </a:txBody>
                  <a:tcPr anchor="ctr"/>
                </a:tc>
                <a:tc>
                  <a:txBody>
                    <a:bodyPr/>
                    <a:lstStyle/>
                    <a:p>
                      <a:pPr algn="ctr"/>
                      <a:r>
                        <a:rPr lang="en-US"/>
                        <a:t>CT trọng số</a:t>
                      </a:r>
                      <a:endParaRPr lang="en-US">
                        <a:latin typeface="Baloo 2" panose="020B0604020202020204" charset="0"/>
                        <a:cs typeface="Baloo 2" panose="020B0604020202020204" charset="0"/>
                      </a:endParaRPr>
                    </a:p>
                  </a:txBody>
                  <a:tcPr anchor="ctr"/>
                </a:tc>
                <a:tc>
                  <a:txBody>
                    <a:bodyPr/>
                    <a:lstStyle/>
                    <a:p>
                      <a:pPr algn="ctr"/>
                      <a:r>
                        <a:rPr lang="en-US"/>
                        <a:t>PP truy xuất chỉ mục</a:t>
                      </a:r>
                      <a:endParaRPr lang="en-US">
                        <a:latin typeface="Baloo 2" panose="020B0604020202020204" charset="0"/>
                        <a:cs typeface="Baloo 2" panose="020B0604020202020204" charset="0"/>
                      </a:endParaRPr>
                    </a:p>
                  </a:txBody>
                  <a:tcPr anchor="ctr"/>
                </a:tc>
                <a:tc>
                  <a:txBody>
                    <a:bodyPr/>
                    <a:lstStyle/>
                    <a:p>
                      <a:pPr algn="ctr"/>
                      <a:r>
                        <a:rPr lang="en-US"/>
                        <a:t>Số chiều tối ưu</a:t>
                      </a:r>
                      <a:endParaRPr lang="en-US">
                        <a:latin typeface="Baloo 2" panose="020B0604020202020204" charset="0"/>
                        <a:cs typeface="Baloo 2" panose="020B0604020202020204" charset="0"/>
                      </a:endParaRPr>
                    </a:p>
                  </a:txBody>
                  <a:tcPr anchor="ctr"/>
                </a:tc>
                <a:tc>
                  <a:txBody>
                    <a:bodyPr/>
                    <a:lstStyle/>
                    <a:p>
                      <a:pPr algn="ctr"/>
                      <a:r>
                        <a:rPr lang="en-US"/>
                        <a:t>Kết quả</a:t>
                      </a:r>
                    </a:p>
                    <a:p>
                      <a:pPr algn="ctr"/>
                      <a:r>
                        <a:rPr lang="en-US"/>
                        <a:t>(mAP &amp; Time)</a:t>
                      </a:r>
                      <a:endParaRPr lang="en-US">
                        <a:latin typeface="Baloo 2" panose="020B0604020202020204" charset="0"/>
                        <a:cs typeface="Baloo 2" panose="020B0604020202020204" charset="0"/>
                      </a:endParaRPr>
                    </a:p>
                  </a:txBody>
                  <a:tcPr anchor="ctr"/>
                </a:tc>
                <a:extLst>
                  <a:ext uri="{0D108BD9-81ED-4DB2-BD59-A6C34878D82A}">
                    <a16:rowId xmlns:a16="http://schemas.microsoft.com/office/drawing/2014/main" val="900489309"/>
                  </a:ext>
                </a:extLst>
              </a:tr>
              <a:tr h="410104">
                <a:tc>
                  <a:txBody>
                    <a:bodyPr/>
                    <a:lstStyle/>
                    <a:p>
                      <a:pPr algn="ctr"/>
                      <a:r>
                        <a:rPr lang="en-US" sz="1600">
                          <a:latin typeface="Baloo 2" panose="020B0604020202020204" charset="0"/>
                          <a:cs typeface="Baloo 2" panose="020B0604020202020204" charset="0"/>
                        </a:rPr>
                        <a:t>1</a:t>
                      </a:r>
                    </a:p>
                  </a:txBody>
                  <a:tcPr anchor="ctr"/>
                </a:tc>
                <a:tc>
                  <a:txBody>
                    <a:bodyPr/>
                    <a:lstStyle/>
                    <a:p>
                      <a:pPr algn="ctr"/>
                      <a:r>
                        <a:rPr lang="en-US" sz="1600">
                          <a:latin typeface="Baloo 2" panose="020B0604020202020204" charset="0"/>
                          <a:cs typeface="Baloo 2" panose="020B0604020202020204" charset="0"/>
                        </a:rPr>
                        <a:t>Lemmatizer</a:t>
                      </a:r>
                    </a:p>
                  </a:txBody>
                  <a:tcPr anchor="ctr"/>
                </a:tc>
                <a:tc>
                  <a:txBody>
                    <a:bodyPr/>
                    <a:lstStyle/>
                    <a:p>
                      <a:pPr algn="ctr"/>
                      <a:r>
                        <a:rPr lang="en-US" sz="1600">
                          <a:latin typeface="Baloo 2" panose="020B0604020202020204" charset="0"/>
                          <a:cs typeface="Baloo 2" panose="020B0604020202020204" charset="0"/>
                        </a:rPr>
                        <a:t>tf</a:t>
                      </a:r>
                    </a:p>
                  </a:txBody>
                  <a:tcPr anchor="ctr"/>
                </a:tc>
                <a:tc>
                  <a:txBody>
                    <a:bodyPr/>
                    <a:lstStyle/>
                    <a:p>
                      <a:pPr algn="ctr"/>
                      <a:r>
                        <a:rPr lang="en-US" sz="1600">
                          <a:latin typeface="Baloo 2" panose="020B0604020202020204" charset="0"/>
                          <a:cs typeface="Baloo 2" panose="020B0604020202020204" charset="0"/>
                        </a:rPr>
                        <a:t>Cách 1</a:t>
                      </a:r>
                    </a:p>
                  </a:txBody>
                  <a:tcPr anchor="ctr"/>
                </a:tc>
                <a:tc>
                  <a:txBody>
                    <a:bodyPr/>
                    <a:lstStyle/>
                    <a:p>
                      <a:pPr algn="ctr"/>
                      <a:r>
                        <a:rPr lang="en-US" sz="1600">
                          <a:latin typeface="Baloo 2" panose="020B0604020202020204" charset="0"/>
                          <a:cs typeface="Baloo 2" panose="020B0604020202020204" charset="0"/>
                        </a:rPr>
                        <a:t>370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a:solidFill>
                            <a:schemeClr val="tx1"/>
                          </a:solidFill>
                          <a:latin typeface="Baloo 2" panose="020B0604020202020204" charset="0"/>
                          <a:ea typeface="+mn-ea"/>
                          <a:cs typeface="Baloo 2" panose="020B0604020202020204" charset="0"/>
                          <a:sym typeface="Arial"/>
                        </a:rPr>
                        <a:t>mAP = 0.25249</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a:solidFill>
                            <a:schemeClr val="tx1"/>
                          </a:solidFill>
                          <a:latin typeface="Baloo 2" panose="020B0604020202020204" charset="0"/>
                          <a:ea typeface="+mn-ea"/>
                          <a:cs typeface="Baloo 2" panose="020B0604020202020204" charset="0"/>
                          <a:sym typeface="Arial"/>
                        </a:rPr>
                        <a:t>Time = 10.56617s</a:t>
                      </a:r>
                    </a:p>
                  </a:txBody>
                  <a:tcPr anchor="ctr"/>
                </a:tc>
                <a:extLst>
                  <a:ext uri="{0D108BD9-81ED-4DB2-BD59-A6C34878D82A}">
                    <a16:rowId xmlns:a16="http://schemas.microsoft.com/office/drawing/2014/main" val="2889829920"/>
                  </a:ext>
                </a:extLst>
              </a:tr>
              <a:tr h="410104">
                <a:tc>
                  <a:txBody>
                    <a:bodyPr/>
                    <a:lstStyle/>
                    <a:p>
                      <a:pPr algn="ctr"/>
                      <a:r>
                        <a:rPr lang="en-US" sz="1600">
                          <a:latin typeface="Baloo 2" panose="020B0604020202020204" charset="0"/>
                          <a:cs typeface="Baloo 2" panose="020B0604020202020204" charset="0"/>
                        </a:rPr>
                        <a:t>2</a:t>
                      </a:r>
                    </a:p>
                  </a:txBody>
                  <a:tcPr anchor="ctr"/>
                </a:tc>
                <a:tc>
                  <a:txBody>
                    <a:bodyPr/>
                    <a:lstStyle/>
                    <a:p>
                      <a:pPr algn="ctr"/>
                      <a:r>
                        <a:rPr lang="en-US" sz="1600">
                          <a:latin typeface="Baloo 2" panose="020B0604020202020204" charset="0"/>
                          <a:cs typeface="Baloo 2" panose="020B0604020202020204" charset="0"/>
                        </a:rPr>
                        <a:t>Lemmatizer</a:t>
                      </a:r>
                    </a:p>
                  </a:txBody>
                  <a:tcPr anchor="ctr"/>
                </a:tc>
                <a:tc>
                  <a:txBody>
                    <a:bodyPr/>
                    <a:lstStyle/>
                    <a:p>
                      <a:pPr algn="ctr"/>
                      <a:r>
                        <a:rPr lang="en-US" sz="1600">
                          <a:latin typeface="Baloo 2" panose="020B0604020202020204" charset="0"/>
                          <a:cs typeface="Baloo 2" panose="020B0604020202020204" charset="0"/>
                        </a:rPr>
                        <a:t>tf </a:t>
                      </a:r>
                    </a:p>
                  </a:txBody>
                  <a:tcPr anchor="ctr"/>
                </a:tc>
                <a:tc>
                  <a:txBody>
                    <a:bodyPr/>
                    <a:lstStyle/>
                    <a:p>
                      <a:pPr algn="ctr"/>
                      <a:r>
                        <a:rPr lang="en-US" sz="1600">
                          <a:latin typeface="Baloo 2" panose="020B0604020202020204" charset="0"/>
                          <a:cs typeface="Baloo 2" panose="020B0604020202020204" charset="0"/>
                        </a:rPr>
                        <a:t>Cách 2</a:t>
                      </a:r>
                    </a:p>
                  </a:txBody>
                  <a:tcPr anchor="ctr"/>
                </a:tc>
                <a:tc>
                  <a:txBody>
                    <a:bodyPr/>
                    <a:lstStyle/>
                    <a:p>
                      <a:pPr algn="ctr"/>
                      <a:r>
                        <a:rPr lang="en-US" sz="1600">
                          <a:latin typeface="Baloo 2" panose="020B0604020202020204" charset="0"/>
                          <a:cs typeface="Baloo 2" panose="020B0604020202020204" charset="0"/>
                        </a:rPr>
                        <a:t>230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a:latin typeface="Baloo 2" panose="020B0604020202020204" charset="0"/>
                          <a:cs typeface="Baloo 2" panose="020B0604020202020204" charset="0"/>
                        </a:rPr>
                        <a:t>mAP = 0.32139</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a:latin typeface="Baloo 2" panose="020B0604020202020204" charset="0"/>
                          <a:cs typeface="Baloo 2" panose="020B0604020202020204" charset="0"/>
                        </a:rPr>
                        <a:t>Time = 10.77429s</a:t>
                      </a:r>
                    </a:p>
                  </a:txBody>
                  <a:tcPr anchor="ctr"/>
                </a:tc>
                <a:extLst>
                  <a:ext uri="{0D108BD9-81ED-4DB2-BD59-A6C34878D82A}">
                    <a16:rowId xmlns:a16="http://schemas.microsoft.com/office/drawing/2014/main" val="3063576338"/>
                  </a:ext>
                </a:extLst>
              </a:tr>
              <a:tr h="410104">
                <a:tc>
                  <a:txBody>
                    <a:bodyPr/>
                    <a:lstStyle/>
                    <a:p>
                      <a:pPr algn="ctr"/>
                      <a:r>
                        <a:rPr lang="en-US" sz="1600">
                          <a:latin typeface="Baloo 2" panose="020B0604020202020204" charset="0"/>
                          <a:cs typeface="Baloo 2" panose="020B0604020202020204" charset="0"/>
                        </a:rPr>
                        <a:t>3</a:t>
                      </a:r>
                    </a:p>
                  </a:txBody>
                  <a:tcPr anchor="ctr"/>
                </a:tc>
                <a:tc>
                  <a:txBody>
                    <a:bodyPr/>
                    <a:lstStyle/>
                    <a:p>
                      <a:pPr algn="ctr"/>
                      <a:r>
                        <a:rPr lang="en-US" sz="1600">
                          <a:latin typeface="Baloo 2" panose="020B0604020202020204" charset="0"/>
                          <a:cs typeface="Baloo 2" panose="020B0604020202020204" charset="0"/>
                        </a:rPr>
                        <a:t>Lemmatizer</a:t>
                      </a:r>
                    </a:p>
                  </a:txBody>
                  <a:tcPr anchor="ctr"/>
                </a:tc>
                <a:tc>
                  <a:txBody>
                    <a:bodyPr/>
                    <a:lstStyle/>
                    <a:p>
                      <a:pPr algn="ctr"/>
                      <a:r>
                        <a:rPr lang="en-US" sz="1600">
                          <a:latin typeface="Baloo 2" panose="020B0604020202020204" charset="0"/>
                          <a:cs typeface="Baloo 2" panose="020B0604020202020204" charset="0"/>
                        </a:rPr>
                        <a:t>tf – idf</a:t>
                      </a:r>
                    </a:p>
                  </a:txBody>
                  <a:tcPr anchor="ctr"/>
                </a:tc>
                <a:tc>
                  <a:txBody>
                    <a:bodyPr/>
                    <a:lstStyle/>
                    <a:p>
                      <a:pPr algn="ctr"/>
                      <a:r>
                        <a:rPr lang="en-US" sz="1600">
                          <a:latin typeface="Baloo 2" panose="020B0604020202020204" charset="0"/>
                          <a:cs typeface="Baloo 2" panose="020B0604020202020204" charset="0"/>
                        </a:rPr>
                        <a:t>Cách 1</a:t>
                      </a:r>
                    </a:p>
                  </a:txBody>
                  <a:tcPr anchor="ctr"/>
                </a:tc>
                <a:tc>
                  <a:txBody>
                    <a:bodyPr/>
                    <a:lstStyle/>
                    <a:p>
                      <a:pPr algn="ctr"/>
                      <a:r>
                        <a:rPr lang="en-US" sz="1600">
                          <a:latin typeface="Baloo 2" panose="020B0604020202020204" charset="0"/>
                          <a:cs typeface="Baloo 2" panose="020B0604020202020204" charset="0"/>
                        </a:rPr>
                        <a:t>1400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a:latin typeface="Baloo 2" panose="020B0604020202020204" charset="0"/>
                          <a:cs typeface="Baloo 2" panose="020B0604020202020204" charset="0"/>
                        </a:rPr>
                        <a:t>mAP = 0.34744</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a:latin typeface="Baloo 2" panose="020B0604020202020204" charset="0"/>
                          <a:cs typeface="Baloo 2" panose="020B0604020202020204" charset="0"/>
                        </a:rPr>
                        <a:t>Time = 7.5101s</a:t>
                      </a:r>
                    </a:p>
                  </a:txBody>
                  <a:tcPr anchor="ctr"/>
                </a:tc>
                <a:extLst>
                  <a:ext uri="{0D108BD9-81ED-4DB2-BD59-A6C34878D82A}">
                    <a16:rowId xmlns:a16="http://schemas.microsoft.com/office/drawing/2014/main" val="234331163"/>
                  </a:ext>
                </a:extLst>
              </a:tr>
              <a:tr h="410104">
                <a:tc>
                  <a:txBody>
                    <a:bodyPr/>
                    <a:lstStyle/>
                    <a:p>
                      <a:pPr algn="ctr"/>
                      <a:r>
                        <a:rPr lang="en-US" sz="1600">
                          <a:latin typeface="Baloo 2" panose="020B0604020202020204" charset="0"/>
                          <a:cs typeface="Baloo 2" panose="020B0604020202020204" charset="0"/>
                        </a:rPr>
                        <a:t>4</a:t>
                      </a:r>
                    </a:p>
                  </a:txBody>
                  <a:tcPr anchor="ctr"/>
                </a:tc>
                <a:tc>
                  <a:txBody>
                    <a:bodyPr/>
                    <a:lstStyle/>
                    <a:p>
                      <a:pPr algn="ctr"/>
                      <a:r>
                        <a:rPr lang="en-US" sz="1600">
                          <a:latin typeface="Baloo 2" panose="020B0604020202020204" charset="0"/>
                          <a:cs typeface="Baloo 2" panose="020B0604020202020204" charset="0"/>
                        </a:rPr>
                        <a:t>Lemmatizer</a:t>
                      </a:r>
                    </a:p>
                  </a:txBody>
                  <a:tcPr anchor="ctr"/>
                </a:tc>
                <a:tc>
                  <a:txBody>
                    <a:bodyPr/>
                    <a:lstStyle/>
                    <a:p>
                      <a:pPr algn="ctr"/>
                      <a:r>
                        <a:rPr lang="en-US" sz="1600">
                          <a:latin typeface="Baloo 2" panose="020B0604020202020204" charset="0"/>
                          <a:cs typeface="Baloo 2" panose="020B0604020202020204" charset="0"/>
                        </a:rPr>
                        <a:t>tf – idf</a:t>
                      </a:r>
                    </a:p>
                  </a:txBody>
                  <a:tcPr anchor="ctr"/>
                </a:tc>
                <a:tc>
                  <a:txBody>
                    <a:bodyPr/>
                    <a:lstStyle/>
                    <a:p>
                      <a:pPr algn="ctr"/>
                      <a:r>
                        <a:rPr lang="en-US" sz="1600">
                          <a:latin typeface="Baloo 2" panose="020B0604020202020204" charset="0"/>
                          <a:cs typeface="Baloo 2" panose="020B0604020202020204" charset="0"/>
                        </a:rPr>
                        <a:t>Cách 2</a:t>
                      </a:r>
                    </a:p>
                  </a:txBody>
                  <a:tcPr anchor="ctr"/>
                </a:tc>
                <a:tc>
                  <a:txBody>
                    <a:bodyPr/>
                    <a:lstStyle/>
                    <a:p>
                      <a:pPr algn="ctr"/>
                      <a:r>
                        <a:rPr lang="en-US" sz="1600">
                          <a:latin typeface="Baloo 2" panose="020B0604020202020204" charset="0"/>
                          <a:cs typeface="Baloo 2" panose="020B0604020202020204" charset="0"/>
                        </a:rPr>
                        <a:t>360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a:latin typeface="Baloo 2" panose="020B0604020202020204" charset="0"/>
                          <a:cs typeface="Baloo 2" panose="020B0604020202020204" charset="0"/>
                        </a:rPr>
                        <a:t>mAP = 0.34611</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a:latin typeface="Baloo 2" panose="020B0604020202020204" charset="0"/>
                          <a:cs typeface="Baloo 2" panose="020B0604020202020204" charset="0"/>
                        </a:rPr>
                        <a:t>Time = 18.86389s</a:t>
                      </a:r>
                    </a:p>
                  </a:txBody>
                  <a:tcPr anchor="ctr"/>
                </a:tc>
                <a:extLst>
                  <a:ext uri="{0D108BD9-81ED-4DB2-BD59-A6C34878D82A}">
                    <a16:rowId xmlns:a16="http://schemas.microsoft.com/office/drawing/2014/main" val="6600887"/>
                  </a:ext>
                </a:extLst>
              </a:tr>
              <a:tr h="410104">
                <a:tc>
                  <a:txBody>
                    <a:bodyPr/>
                    <a:lstStyle/>
                    <a:p>
                      <a:pPr algn="ctr"/>
                      <a:r>
                        <a:rPr lang="en-US" sz="1600">
                          <a:latin typeface="Baloo 2" panose="020B0604020202020204" charset="0"/>
                          <a:cs typeface="Baloo 2" panose="020B0604020202020204" charset="0"/>
                        </a:rPr>
                        <a:t>5</a:t>
                      </a:r>
                    </a:p>
                  </a:txBody>
                  <a:tcPr anchor="ctr"/>
                </a:tc>
                <a:tc>
                  <a:txBody>
                    <a:bodyPr/>
                    <a:lstStyle/>
                    <a:p>
                      <a:pPr algn="ctr"/>
                      <a:r>
                        <a:rPr lang="en-US" sz="1600">
                          <a:latin typeface="Baloo 2" panose="020B0604020202020204" charset="0"/>
                          <a:cs typeface="Baloo 2" panose="020B0604020202020204" charset="0"/>
                        </a:rPr>
                        <a:t>PosterStemmer</a:t>
                      </a:r>
                    </a:p>
                  </a:txBody>
                  <a:tcPr anchor="ctr"/>
                </a:tc>
                <a:tc>
                  <a:txBody>
                    <a:bodyPr/>
                    <a:lstStyle/>
                    <a:p>
                      <a:pPr algn="ctr"/>
                      <a:r>
                        <a:rPr lang="en-US" sz="1600">
                          <a:latin typeface="Baloo 2" panose="020B0604020202020204" charset="0"/>
                          <a:cs typeface="Baloo 2" panose="020B0604020202020204" charset="0"/>
                        </a:rPr>
                        <a:t>tf - idf</a:t>
                      </a:r>
                    </a:p>
                  </a:txBody>
                  <a:tcPr anchor="ctr"/>
                </a:tc>
                <a:tc>
                  <a:txBody>
                    <a:bodyPr/>
                    <a:lstStyle/>
                    <a:p>
                      <a:pPr marR="0" algn="ctr" rtl="0" fontAlgn="b">
                        <a:lnSpc>
                          <a:spcPct val="100000"/>
                        </a:lnSpc>
                        <a:spcBef>
                          <a:spcPts val="0"/>
                        </a:spcBef>
                        <a:spcAft>
                          <a:spcPts val="0"/>
                        </a:spcAft>
                        <a:buClr>
                          <a:srgbClr val="000000"/>
                        </a:buClr>
                        <a:buFont typeface="Arial"/>
                      </a:pPr>
                      <a:r>
                        <a:rPr lang="en-US" sz="1600" b="0" i="0" u="none" strike="noStrike" cap="none">
                          <a:solidFill>
                            <a:schemeClr val="tx1"/>
                          </a:solidFill>
                          <a:latin typeface="Baloo 2" panose="020B0604020202020204" charset="0"/>
                          <a:ea typeface="+mn-ea"/>
                          <a:cs typeface="Baloo 2" panose="020B0604020202020204" charset="0"/>
                          <a:sym typeface="Arial"/>
                        </a:rPr>
                        <a:t>Cách 2</a:t>
                      </a:r>
                    </a:p>
                  </a:txBody>
                  <a:tcPr marL="7620" marR="7620" marT="7620" marB="0" anchor="ctr"/>
                </a:tc>
                <a:tc>
                  <a:txBody>
                    <a:bodyPr/>
                    <a:lstStyle/>
                    <a:p>
                      <a:pPr marR="0" algn="ctr" rtl="0" fontAlgn="b">
                        <a:lnSpc>
                          <a:spcPct val="100000"/>
                        </a:lnSpc>
                        <a:spcBef>
                          <a:spcPts val="0"/>
                        </a:spcBef>
                        <a:spcAft>
                          <a:spcPts val="0"/>
                        </a:spcAft>
                        <a:buClr>
                          <a:srgbClr val="000000"/>
                        </a:buClr>
                        <a:buFont typeface="Arial"/>
                      </a:pPr>
                      <a:r>
                        <a:rPr lang="en-US" sz="1600" b="0" i="0" u="none" strike="noStrike" cap="none">
                          <a:solidFill>
                            <a:schemeClr val="tx1"/>
                          </a:solidFill>
                          <a:latin typeface="Baloo 2" panose="020B0604020202020204" charset="0"/>
                          <a:ea typeface="+mn-ea"/>
                          <a:cs typeface="Baloo 2" panose="020B0604020202020204" charset="0"/>
                          <a:sym typeface="Arial"/>
                        </a:rPr>
                        <a:t>490</a:t>
                      </a:r>
                    </a:p>
                  </a:txBody>
                  <a:tcPr marL="7620" marR="7620" marT="7620" marB="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a:solidFill>
                            <a:schemeClr val="tx1"/>
                          </a:solidFill>
                          <a:latin typeface="Baloo 2" panose="020B0604020202020204" charset="0"/>
                          <a:ea typeface="+mn-ea"/>
                          <a:cs typeface="Baloo 2" panose="020B0604020202020204" charset="0"/>
                          <a:sym typeface="Arial"/>
                        </a:rPr>
                        <a:t>mAP = 0.37276</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a:solidFill>
                            <a:schemeClr val="tx1"/>
                          </a:solidFill>
                          <a:latin typeface="Baloo 2" panose="020B0604020202020204" charset="0"/>
                          <a:ea typeface="+mn-ea"/>
                          <a:cs typeface="Baloo 2" panose="020B0604020202020204" charset="0"/>
                          <a:sym typeface="Arial"/>
                        </a:rPr>
                        <a:t>Time = 22.63929</a:t>
                      </a:r>
                    </a:p>
                  </a:txBody>
                  <a:tcPr marL="7620" marR="7620" marT="7620" marB="0" anchor="b"/>
                </a:tc>
                <a:extLst>
                  <a:ext uri="{0D108BD9-81ED-4DB2-BD59-A6C34878D82A}">
                    <a16:rowId xmlns:a16="http://schemas.microsoft.com/office/drawing/2014/main" val="890791024"/>
                  </a:ext>
                </a:extLst>
              </a:tr>
            </a:tbl>
          </a:graphicData>
        </a:graphic>
      </p:graphicFrame>
    </p:spTree>
    <p:extLst>
      <p:ext uri="{BB962C8B-B14F-4D97-AF65-F5344CB8AC3E}">
        <p14:creationId xmlns:p14="http://schemas.microsoft.com/office/powerpoint/2010/main" val="4000101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 name="Biểu đồ 9">
            <a:extLst>
              <a:ext uri="{FF2B5EF4-FFF2-40B4-BE49-F238E27FC236}">
                <a16:creationId xmlns:a16="http://schemas.microsoft.com/office/drawing/2014/main" id="{37CD058E-727C-8820-C325-157C6E647D7C}"/>
              </a:ext>
            </a:extLst>
          </p:cNvPr>
          <p:cNvGraphicFramePr/>
          <p:nvPr>
            <p:extLst>
              <p:ext uri="{D42A27DB-BD31-4B8C-83A1-F6EECF244321}">
                <p14:modId xmlns:p14="http://schemas.microsoft.com/office/powerpoint/2010/main" val="4148085461"/>
              </p:ext>
            </p:extLst>
          </p:nvPr>
        </p:nvGraphicFramePr>
        <p:xfrm>
          <a:off x="232474" y="1224168"/>
          <a:ext cx="5571803" cy="3480300"/>
        </p:xfrm>
        <a:graphic>
          <a:graphicData uri="http://schemas.openxmlformats.org/drawingml/2006/chart">
            <c:chart xmlns:c="http://schemas.openxmlformats.org/drawingml/2006/chart" xmlns:r="http://schemas.openxmlformats.org/officeDocument/2006/relationships" r:id="rId2"/>
          </a:graphicData>
        </a:graphic>
      </p:graphicFrame>
      <p:sp>
        <p:nvSpPr>
          <p:cNvPr id="13" name="Google Shape;707;p49">
            <a:extLst>
              <a:ext uri="{FF2B5EF4-FFF2-40B4-BE49-F238E27FC236}">
                <a16:creationId xmlns:a16="http://schemas.microsoft.com/office/drawing/2014/main" id="{5C53F80B-6CB0-4D63-ED15-A1C8BD10CA83}"/>
              </a:ext>
            </a:extLst>
          </p:cNvPr>
          <p:cNvSpPr/>
          <p:nvPr/>
        </p:nvSpPr>
        <p:spPr>
          <a:xfrm>
            <a:off x="8372523" y="2571750"/>
            <a:ext cx="698400" cy="698400"/>
          </a:xfrm>
          <a:prstGeom prst="ellipse">
            <a:avLst/>
          </a:prstGeom>
          <a:solidFill>
            <a:srgbClr val="7CACE1">
              <a:alpha val="47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iêu đề 2">
            <a:extLst>
              <a:ext uri="{FF2B5EF4-FFF2-40B4-BE49-F238E27FC236}">
                <a16:creationId xmlns:a16="http://schemas.microsoft.com/office/drawing/2014/main" id="{F4EC9109-5653-BF70-79BB-F2AA5A48CAE9}"/>
              </a:ext>
            </a:extLst>
          </p:cNvPr>
          <p:cNvSpPr>
            <a:spLocks noGrp="1"/>
          </p:cNvSpPr>
          <p:nvPr>
            <p:ph type="title"/>
          </p:nvPr>
        </p:nvSpPr>
        <p:spPr>
          <a:xfrm>
            <a:off x="232474" y="281231"/>
            <a:ext cx="5721925" cy="748369"/>
          </a:xfrm>
        </p:spPr>
        <p:txBody>
          <a:bodyPr/>
          <a:lstStyle/>
          <a:p>
            <a:r>
              <a:rPr lang="en-US" sz="2800"/>
              <a:t>Thử nghiệm</a:t>
            </a:r>
            <a:endParaRPr lang="vi-VN" sz="2800" dirty="0"/>
          </a:p>
        </p:txBody>
      </p:sp>
      <p:sp>
        <p:nvSpPr>
          <p:cNvPr id="2" name="Hình chữ nhật: Góc Tròn 1">
            <a:extLst>
              <a:ext uri="{FF2B5EF4-FFF2-40B4-BE49-F238E27FC236}">
                <a16:creationId xmlns:a16="http://schemas.microsoft.com/office/drawing/2014/main" id="{9CA9E83C-EE72-6E4C-3A8D-115701BC3341}"/>
              </a:ext>
            </a:extLst>
          </p:cNvPr>
          <p:cNvSpPr/>
          <p:nvPr/>
        </p:nvSpPr>
        <p:spPr>
          <a:xfrm>
            <a:off x="6069834" y="2059259"/>
            <a:ext cx="2750400" cy="2022087"/>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Bảng 15">
            <a:extLst>
              <a:ext uri="{FF2B5EF4-FFF2-40B4-BE49-F238E27FC236}">
                <a16:creationId xmlns:a16="http://schemas.microsoft.com/office/drawing/2014/main" id="{B51AD3EA-D8DB-9E10-8199-76E48557DE03}"/>
              </a:ext>
            </a:extLst>
          </p:cNvPr>
          <p:cNvGraphicFramePr>
            <a:graphicFrameLocks noGrp="1"/>
          </p:cNvGraphicFramePr>
          <p:nvPr>
            <p:extLst>
              <p:ext uri="{D42A27DB-BD31-4B8C-83A1-F6EECF244321}">
                <p14:modId xmlns:p14="http://schemas.microsoft.com/office/powerpoint/2010/main" val="392725157"/>
              </p:ext>
            </p:extLst>
          </p:nvPr>
        </p:nvGraphicFramePr>
        <p:xfrm>
          <a:off x="6253434" y="2118732"/>
          <a:ext cx="2383200" cy="1903140"/>
        </p:xfrm>
        <a:graphic>
          <a:graphicData uri="http://schemas.openxmlformats.org/drawingml/2006/table">
            <a:tbl>
              <a:tblPr firstRow="1" bandRow="1">
                <a:tableStyleId>{D27102A9-8310-4765-A935-A1911B00CA55}</a:tableStyleId>
              </a:tblPr>
              <a:tblGrid>
                <a:gridCol w="1191600">
                  <a:extLst>
                    <a:ext uri="{9D8B030D-6E8A-4147-A177-3AD203B41FA5}">
                      <a16:colId xmlns:a16="http://schemas.microsoft.com/office/drawing/2014/main" val="147846942"/>
                    </a:ext>
                  </a:extLst>
                </a:gridCol>
                <a:gridCol w="1191600">
                  <a:extLst>
                    <a:ext uri="{9D8B030D-6E8A-4147-A177-3AD203B41FA5}">
                      <a16:colId xmlns:a16="http://schemas.microsoft.com/office/drawing/2014/main" val="3797720858"/>
                    </a:ext>
                  </a:extLst>
                </a:gridCol>
              </a:tblGrid>
              <a:tr h="634380">
                <a:tc>
                  <a:txBody>
                    <a:bodyPr/>
                    <a:lstStyle/>
                    <a:p>
                      <a:pPr algn="ctr"/>
                      <a:r>
                        <a:rPr lang="en-US" b="1">
                          <a:latin typeface="Baloo 2" panose="020B0604020202020204" charset="0"/>
                          <a:cs typeface="Baloo 2" panose="020B0604020202020204" charset="0"/>
                        </a:rPr>
                        <a:t>k</a:t>
                      </a:r>
                    </a:p>
                  </a:txBody>
                  <a:tcPr anchor="ctr"/>
                </a:tc>
                <a:tc>
                  <a:txBody>
                    <a:bodyPr/>
                    <a:lstStyle/>
                    <a:p>
                      <a:pPr algn="ctr"/>
                      <a:r>
                        <a:rPr lang="en-US" b="1">
                          <a:latin typeface="Baloo 2" panose="020B0604020202020204" charset="0"/>
                          <a:cs typeface="Baloo 2" panose="020B0604020202020204" charset="0"/>
                        </a:rPr>
                        <a:t>230</a:t>
                      </a:r>
                    </a:p>
                  </a:txBody>
                  <a:tcPr anchor="ctr"/>
                </a:tc>
                <a:extLst>
                  <a:ext uri="{0D108BD9-81ED-4DB2-BD59-A6C34878D82A}">
                    <a16:rowId xmlns:a16="http://schemas.microsoft.com/office/drawing/2014/main" val="3678563818"/>
                  </a:ext>
                </a:extLst>
              </a:tr>
              <a:tr h="634380">
                <a:tc>
                  <a:txBody>
                    <a:bodyPr/>
                    <a:lstStyle/>
                    <a:p>
                      <a:pPr algn="ctr"/>
                      <a:r>
                        <a:rPr lang="en-US" b="1"/>
                        <a:t>mAP </a:t>
                      </a:r>
                    </a:p>
                    <a:p>
                      <a:pPr algn="ctr"/>
                      <a:endParaRPr lang="en-US" b="1">
                        <a:latin typeface="Baloo 2" panose="020B0604020202020204" charset="0"/>
                        <a:cs typeface="Baloo 2" panose="020B0604020202020204" charset="0"/>
                      </a:endParaRPr>
                    </a:p>
                  </a:txBody>
                  <a:tcPr anchor="ctr"/>
                </a:tc>
                <a:tc>
                  <a:txBody>
                    <a:bodyPr/>
                    <a:lstStyle/>
                    <a:p>
                      <a:pPr algn="ctr"/>
                      <a:r>
                        <a:rPr lang="en-US" b="1">
                          <a:latin typeface="Baloo 2" panose="020B0604020202020204" charset="0"/>
                          <a:cs typeface="Baloo 2" panose="020B0604020202020204" charset="0"/>
                        </a:rPr>
                        <a:t>0.32139</a:t>
                      </a:r>
                    </a:p>
                  </a:txBody>
                  <a:tcPr anchor="ctr"/>
                </a:tc>
                <a:extLst>
                  <a:ext uri="{0D108BD9-81ED-4DB2-BD59-A6C34878D82A}">
                    <a16:rowId xmlns:a16="http://schemas.microsoft.com/office/drawing/2014/main" val="3645164886"/>
                  </a:ext>
                </a:extLst>
              </a:tr>
              <a:tr h="634380">
                <a:tc>
                  <a:txBody>
                    <a:bodyPr/>
                    <a:lstStyle/>
                    <a:p>
                      <a:pPr algn="ctr"/>
                      <a:r>
                        <a:rPr lang="en-US" b="1"/>
                        <a:t>Thời gian truy vấn</a:t>
                      </a:r>
                      <a:endParaRPr lang="en-US" b="1">
                        <a:latin typeface="Baloo 2" panose="020B0604020202020204" charset="0"/>
                        <a:cs typeface="Baloo 2" panose="020B0604020202020204" charset="0"/>
                      </a:endParaRPr>
                    </a:p>
                  </a:txBody>
                  <a:tcPr anchor="ctr"/>
                </a:tc>
                <a:tc>
                  <a:txBody>
                    <a:bodyPr/>
                    <a:lstStyle/>
                    <a:p>
                      <a:pPr algn="ctr"/>
                      <a:r>
                        <a:rPr lang="en-US" b="1">
                          <a:latin typeface="Baloo 2" panose="020B0604020202020204" charset="0"/>
                          <a:cs typeface="Baloo 2" panose="020B0604020202020204" charset="0"/>
                        </a:rPr>
                        <a:t>10.77429s</a:t>
                      </a:r>
                    </a:p>
                  </a:txBody>
                  <a:tcPr anchor="ctr"/>
                </a:tc>
                <a:extLst>
                  <a:ext uri="{0D108BD9-81ED-4DB2-BD59-A6C34878D82A}">
                    <a16:rowId xmlns:a16="http://schemas.microsoft.com/office/drawing/2014/main" val="2573296985"/>
                  </a:ext>
                </a:extLst>
              </a:tr>
            </a:tbl>
          </a:graphicData>
        </a:graphic>
      </p:graphicFrame>
    </p:spTree>
    <p:extLst>
      <p:ext uri="{BB962C8B-B14F-4D97-AF65-F5344CB8AC3E}">
        <p14:creationId xmlns:p14="http://schemas.microsoft.com/office/powerpoint/2010/main" val="27377902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 name="Biểu đồ 9">
            <a:extLst>
              <a:ext uri="{FF2B5EF4-FFF2-40B4-BE49-F238E27FC236}">
                <a16:creationId xmlns:a16="http://schemas.microsoft.com/office/drawing/2014/main" id="{37CD058E-727C-8820-C325-157C6E647D7C}"/>
              </a:ext>
            </a:extLst>
          </p:cNvPr>
          <p:cNvGraphicFramePr/>
          <p:nvPr>
            <p:extLst>
              <p:ext uri="{D42A27DB-BD31-4B8C-83A1-F6EECF244321}">
                <p14:modId xmlns:p14="http://schemas.microsoft.com/office/powerpoint/2010/main" val="4244367173"/>
              </p:ext>
            </p:extLst>
          </p:nvPr>
        </p:nvGraphicFramePr>
        <p:xfrm>
          <a:off x="232474" y="1224168"/>
          <a:ext cx="5571803" cy="3480300"/>
        </p:xfrm>
        <a:graphic>
          <a:graphicData uri="http://schemas.openxmlformats.org/drawingml/2006/chart">
            <c:chart xmlns:c="http://schemas.openxmlformats.org/drawingml/2006/chart" xmlns:r="http://schemas.openxmlformats.org/officeDocument/2006/relationships" r:id="rId2"/>
          </a:graphicData>
        </a:graphic>
      </p:graphicFrame>
      <p:sp>
        <p:nvSpPr>
          <p:cNvPr id="13" name="Google Shape;707;p49">
            <a:extLst>
              <a:ext uri="{FF2B5EF4-FFF2-40B4-BE49-F238E27FC236}">
                <a16:creationId xmlns:a16="http://schemas.microsoft.com/office/drawing/2014/main" id="{5C53F80B-6CB0-4D63-ED15-A1C8BD10CA83}"/>
              </a:ext>
            </a:extLst>
          </p:cNvPr>
          <p:cNvSpPr/>
          <p:nvPr/>
        </p:nvSpPr>
        <p:spPr>
          <a:xfrm>
            <a:off x="8372523" y="2571750"/>
            <a:ext cx="698400" cy="698400"/>
          </a:xfrm>
          <a:prstGeom prst="ellipse">
            <a:avLst/>
          </a:prstGeom>
          <a:solidFill>
            <a:srgbClr val="7CACE1">
              <a:alpha val="47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Hình chữ nhật: Góc Tròn 13">
            <a:extLst>
              <a:ext uri="{FF2B5EF4-FFF2-40B4-BE49-F238E27FC236}">
                <a16:creationId xmlns:a16="http://schemas.microsoft.com/office/drawing/2014/main" id="{47A7855A-5C05-E9AB-1A9B-AD718BBFAAD2}"/>
              </a:ext>
            </a:extLst>
          </p:cNvPr>
          <p:cNvSpPr/>
          <p:nvPr/>
        </p:nvSpPr>
        <p:spPr>
          <a:xfrm>
            <a:off x="6069834" y="2059259"/>
            <a:ext cx="2750400" cy="2022087"/>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Bảng 15">
            <a:extLst>
              <a:ext uri="{FF2B5EF4-FFF2-40B4-BE49-F238E27FC236}">
                <a16:creationId xmlns:a16="http://schemas.microsoft.com/office/drawing/2014/main" id="{8012FAA6-EB28-AF68-FB19-1010AD52C56C}"/>
              </a:ext>
            </a:extLst>
          </p:cNvPr>
          <p:cNvGraphicFramePr>
            <a:graphicFrameLocks noGrp="1"/>
          </p:cNvGraphicFramePr>
          <p:nvPr>
            <p:extLst>
              <p:ext uri="{D42A27DB-BD31-4B8C-83A1-F6EECF244321}">
                <p14:modId xmlns:p14="http://schemas.microsoft.com/office/powerpoint/2010/main" val="1092026263"/>
              </p:ext>
            </p:extLst>
          </p:nvPr>
        </p:nvGraphicFramePr>
        <p:xfrm>
          <a:off x="6253434" y="2118732"/>
          <a:ext cx="2383200" cy="1903140"/>
        </p:xfrm>
        <a:graphic>
          <a:graphicData uri="http://schemas.openxmlformats.org/drawingml/2006/table">
            <a:tbl>
              <a:tblPr firstRow="1" bandRow="1">
                <a:tableStyleId>{D27102A9-8310-4765-A935-A1911B00CA55}</a:tableStyleId>
              </a:tblPr>
              <a:tblGrid>
                <a:gridCol w="1191600">
                  <a:extLst>
                    <a:ext uri="{9D8B030D-6E8A-4147-A177-3AD203B41FA5}">
                      <a16:colId xmlns:a16="http://schemas.microsoft.com/office/drawing/2014/main" val="147846942"/>
                    </a:ext>
                  </a:extLst>
                </a:gridCol>
                <a:gridCol w="1191600">
                  <a:extLst>
                    <a:ext uri="{9D8B030D-6E8A-4147-A177-3AD203B41FA5}">
                      <a16:colId xmlns:a16="http://schemas.microsoft.com/office/drawing/2014/main" val="3797720858"/>
                    </a:ext>
                  </a:extLst>
                </a:gridCol>
              </a:tblGrid>
              <a:tr h="634380">
                <a:tc>
                  <a:txBody>
                    <a:bodyPr/>
                    <a:lstStyle/>
                    <a:p>
                      <a:pPr algn="ctr"/>
                      <a:r>
                        <a:rPr lang="en-US" b="1">
                          <a:latin typeface="Baloo 2" panose="020B0604020202020204" charset="0"/>
                          <a:cs typeface="Baloo 2" panose="020B0604020202020204" charset="0"/>
                        </a:rPr>
                        <a:t>k</a:t>
                      </a:r>
                    </a:p>
                  </a:txBody>
                  <a:tcPr anchor="ctr"/>
                </a:tc>
                <a:tc>
                  <a:txBody>
                    <a:bodyPr/>
                    <a:lstStyle/>
                    <a:p>
                      <a:pPr algn="ctr"/>
                      <a:r>
                        <a:rPr lang="en-US" b="1">
                          <a:latin typeface="Baloo 2" panose="020B0604020202020204" charset="0"/>
                          <a:cs typeface="Baloo 2" panose="020B0604020202020204" charset="0"/>
                        </a:rPr>
                        <a:t>1400</a:t>
                      </a:r>
                    </a:p>
                  </a:txBody>
                  <a:tcPr anchor="ctr"/>
                </a:tc>
                <a:extLst>
                  <a:ext uri="{0D108BD9-81ED-4DB2-BD59-A6C34878D82A}">
                    <a16:rowId xmlns:a16="http://schemas.microsoft.com/office/drawing/2014/main" val="3678563818"/>
                  </a:ext>
                </a:extLst>
              </a:tr>
              <a:tr h="634380">
                <a:tc>
                  <a:txBody>
                    <a:bodyPr/>
                    <a:lstStyle/>
                    <a:p>
                      <a:pPr algn="ctr"/>
                      <a:r>
                        <a:rPr lang="en-US" b="1"/>
                        <a:t>mAP </a:t>
                      </a:r>
                    </a:p>
                    <a:p>
                      <a:pPr algn="ctr"/>
                      <a:endParaRPr lang="en-US" b="1">
                        <a:latin typeface="Baloo 2" panose="020B0604020202020204" charset="0"/>
                        <a:cs typeface="Baloo 2" panose="020B0604020202020204" charset="0"/>
                      </a:endParaRPr>
                    </a:p>
                  </a:txBody>
                  <a:tcPr anchor="ctr"/>
                </a:tc>
                <a:tc>
                  <a:txBody>
                    <a:bodyPr/>
                    <a:lstStyle/>
                    <a:p>
                      <a:pPr algn="ctr"/>
                      <a:r>
                        <a:rPr lang="en-US" b="1">
                          <a:latin typeface="Baloo 2" panose="020B0604020202020204" charset="0"/>
                          <a:cs typeface="Baloo 2" panose="020B0604020202020204" charset="0"/>
                        </a:rPr>
                        <a:t>0.34744</a:t>
                      </a:r>
                    </a:p>
                  </a:txBody>
                  <a:tcPr anchor="ctr"/>
                </a:tc>
                <a:extLst>
                  <a:ext uri="{0D108BD9-81ED-4DB2-BD59-A6C34878D82A}">
                    <a16:rowId xmlns:a16="http://schemas.microsoft.com/office/drawing/2014/main" val="3645164886"/>
                  </a:ext>
                </a:extLst>
              </a:tr>
              <a:tr h="634380">
                <a:tc>
                  <a:txBody>
                    <a:bodyPr/>
                    <a:lstStyle/>
                    <a:p>
                      <a:pPr algn="ctr"/>
                      <a:r>
                        <a:rPr lang="en-US" b="1"/>
                        <a:t>Thời gian truy vấn</a:t>
                      </a:r>
                      <a:endParaRPr lang="en-US" b="1">
                        <a:latin typeface="Baloo 2" panose="020B0604020202020204" charset="0"/>
                        <a:cs typeface="Baloo 2" panose="020B0604020202020204" charset="0"/>
                      </a:endParaRPr>
                    </a:p>
                  </a:txBody>
                  <a:tcPr anchor="ctr"/>
                </a:tc>
                <a:tc>
                  <a:txBody>
                    <a:bodyPr/>
                    <a:lstStyle/>
                    <a:p>
                      <a:pPr algn="ctr"/>
                      <a:r>
                        <a:rPr lang="en-US" b="1">
                          <a:latin typeface="Baloo 2" panose="020B0604020202020204" charset="0"/>
                          <a:cs typeface="Baloo 2" panose="020B0604020202020204" charset="0"/>
                        </a:rPr>
                        <a:t>10.67652s</a:t>
                      </a:r>
                    </a:p>
                  </a:txBody>
                  <a:tcPr anchor="ctr"/>
                </a:tc>
                <a:extLst>
                  <a:ext uri="{0D108BD9-81ED-4DB2-BD59-A6C34878D82A}">
                    <a16:rowId xmlns:a16="http://schemas.microsoft.com/office/drawing/2014/main" val="2573296985"/>
                  </a:ext>
                </a:extLst>
              </a:tr>
            </a:tbl>
          </a:graphicData>
        </a:graphic>
      </p:graphicFrame>
      <p:sp>
        <p:nvSpPr>
          <p:cNvPr id="6" name="Tiêu đề 2">
            <a:extLst>
              <a:ext uri="{FF2B5EF4-FFF2-40B4-BE49-F238E27FC236}">
                <a16:creationId xmlns:a16="http://schemas.microsoft.com/office/drawing/2014/main" id="{F4EC9109-5653-BF70-79BB-F2AA5A48CAE9}"/>
              </a:ext>
            </a:extLst>
          </p:cNvPr>
          <p:cNvSpPr>
            <a:spLocks noGrp="1"/>
          </p:cNvSpPr>
          <p:nvPr>
            <p:ph type="title"/>
          </p:nvPr>
        </p:nvSpPr>
        <p:spPr>
          <a:xfrm>
            <a:off x="232474" y="281231"/>
            <a:ext cx="5721925" cy="748369"/>
          </a:xfrm>
        </p:spPr>
        <p:txBody>
          <a:bodyPr/>
          <a:lstStyle/>
          <a:p>
            <a:r>
              <a:rPr lang="en-US" sz="2800"/>
              <a:t>Thử nghiệm</a:t>
            </a:r>
            <a:endParaRPr lang="vi-VN" sz="2800" dirty="0"/>
          </a:p>
        </p:txBody>
      </p:sp>
    </p:spTree>
    <p:extLst>
      <p:ext uri="{BB962C8B-B14F-4D97-AF65-F5344CB8AC3E}">
        <p14:creationId xmlns:p14="http://schemas.microsoft.com/office/powerpoint/2010/main" val="25903657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 name="Biểu đồ 9">
            <a:extLst>
              <a:ext uri="{FF2B5EF4-FFF2-40B4-BE49-F238E27FC236}">
                <a16:creationId xmlns:a16="http://schemas.microsoft.com/office/drawing/2014/main" id="{37CD058E-727C-8820-C325-157C6E647D7C}"/>
              </a:ext>
            </a:extLst>
          </p:cNvPr>
          <p:cNvGraphicFramePr/>
          <p:nvPr>
            <p:extLst>
              <p:ext uri="{D42A27DB-BD31-4B8C-83A1-F6EECF244321}">
                <p14:modId xmlns:p14="http://schemas.microsoft.com/office/powerpoint/2010/main" val="144094917"/>
              </p:ext>
            </p:extLst>
          </p:nvPr>
        </p:nvGraphicFramePr>
        <p:xfrm>
          <a:off x="232474" y="1224168"/>
          <a:ext cx="5571803" cy="3480300"/>
        </p:xfrm>
        <a:graphic>
          <a:graphicData uri="http://schemas.openxmlformats.org/drawingml/2006/chart">
            <c:chart xmlns:c="http://schemas.openxmlformats.org/drawingml/2006/chart" xmlns:r="http://schemas.openxmlformats.org/officeDocument/2006/relationships" r:id="rId2"/>
          </a:graphicData>
        </a:graphic>
      </p:graphicFrame>
      <p:sp>
        <p:nvSpPr>
          <p:cNvPr id="13" name="Google Shape;707;p49">
            <a:extLst>
              <a:ext uri="{FF2B5EF4-FFF2-40B4-BE49-F238E27FC236}">
                <a16:creationId xmlns:a16="http://schemas.microsoft.com/office/drawing/2014/main" id="{5C53F80B-6CB0-4D63-ED15-A1C8BD10CA83}"/>
              </a:ext>
            </a:extLst>
          </p:cNvPr>
          <p:cNvSpPr/>
          <p:nvPr/>
        </p:nvSpPr>
        <p:spPr>
          <a:xfrm>
            <a:off x="8372523" y="2571750"/>
            <a:ext cx="698400" cy="698400"/>
          </a:xfrm>
          <a:prstGeom prst="ellipse">
            <a:avLst/>
          </a:prstGeom>
          <a:solidFill>
            <a:srgbClr val="7CACE1">
              <a:alpha val="47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iêu đề 2">
            <a:extLst>
              <a:ext uri="{FF2B5EF4-FFF2-40B4-BE49-F238E27FC236}">
                <a16:creationId xmlns:a16="http://schemas.microsoft.com/office/drawing/2014/main" id="{F4EC9109-5653-BF70-79BB-F2AA5A48CAE9}"/>
              </a:ext>
            </a:extLst>
          </p:cNvPr>
          <p:cNvSpPr>
            <a:spLocks noGrp="1"/>
          </p:cNvSpPr>
          <p:nvPr>
            <p:ph type="title"/>
          </p:nvPr>
        </p:nvSpPr>
        <p:spPr>
          <a:xfrm>
            <a:off x="232474" y="281231"/>
            <a:ext cx="5721925" cy="748369"/>
          </a:xfrm>
        </p:spPr>
        <p:txBody>
          <a:bodyPr/>
          <a:lstStyle/>
          <a:p>
            <a:r>
              <a:rPr lang="en-US" sz="2800"/>
              <a:t>Thử nghiệm</a:t>
            </a:r>
            <a:endParaRPr lang="vi-VN" sz="2800" dirty="0"/>
          </a:p>
        </p:txBody>
      </p:sp>
      <p:sp>
        <p:nvSpPr>
          <p:cNvPr id="2" name="Hình chữ nhật: Góc Tròn 1">
            <a:extLst>
              <a:ext uri="{FF2B5EF4-FFF2-40B4-BE49-F238E27FC236}">
                <a16:creationId xmlns:a16="http://schemas.microsoft.com/office/drawing/2014/main" id="{9CA9E83C-EE72-6E4C-3A8D-115701BC3341}"/>
              </a:ext>
            </a:extLst>
          </p:cNvPr>
          <p:cNvSpPr/>
          <p:nvPr/>
        </p:nvSpPr>
        <p:spPr>
          <a:xfrm>
            <a:off x="6069834" y="2059259"/>
            <a:ext cx="2750400" cy="2022087"/>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Bảng 15">
            <a:extLst>
              <a:ext uri="{FF2B5EF4-FFF2-40B4-BE49-F238E27FC236}">
                <a16:creationId xmlns:a16="http://schemas.microsoft.com/office/drawing/2014/main" id="{B51AD3EA-D8DB-9E10-8199-76E48557DE03}"/>
              </a:ext>
            </a:extLst>
          </p:cNvPr>
          <p:cNvGraphicFramePr>
            <a:graphicFrameLocks noGrp="1"/>
          </p:cNvGraphicFramePr>
          <p:nvPr>
            <p:extLst>
              <p:ext uri="{D42A27DB-BD31-4B8C-83A1-F6EECF244321}">
                <p14:modId xmlns:p14="http://schemas.microsoft.com/office/powerpoint/2010/main" val="3013877890"/>
              </p:ext>
            </p:extLst>
          </p:nvPr>
        </p:nvGraphicFramePr>
        <p:xfrm>
          <a:off x="6253434" y="2118732"/>
          <a:ext cx="2383200" cy="1903140"/>
        </p:xfrm>
        <a:graphic>
          <a:graphicData uri="http://schemas.openxmlformats.org/drawingml/2006/table">
            <a:tbl>
              <a:tblPr firstRow="1" bandRow="1">
                <a:tableStyleId>{D27102A9-8310-4765-A935-A1911B00CA55}</a:tableStyleId>
              </a:tblPr>
              <a:tblGrid>
                <a:gridCol w="1191600">
                  <a:extLst>
                    <a:ext uri="{9D8B030D-6E8A-4147-A177-3AD203B41FA5}">
                      <a16:colId xmlns:a16="http://schemas.microsoft.com/office/drawing/2014/main" val="147846942"/>
                    </a:ext>
                  </a:extLst>
                </a:gridCol>
                <a:gridCol w="1191600">
                  <a:extLst>
                    <a:ext uri="{9D8B030D-6E8A-4147-A177-3AD203B41FA5}">
                      <a16:colId xmlns:a16="http://schemas.microsoft.com/office/drawing/2014/main" val="3797720858"/>
                    </a:ext>
                  </a:extLst>
                </a:gridCol>
              </a:tblGrid>
              <a:tr h="634380">
                <a:tc>
                  <a:txBody>
                    <a:bodyPr/>
                    <a:lstStyle/>
                    <a:p>
                      <a:pPr algn="ctr"/>
                      <a:r>
                        <a:rPr lang="en-US" b="1">
                          <a:latin typeface="Baloo 2" panose="020B0604020202020204" charset="0"/>
                          <a:cs typeface="Baloo 2" panose="020B0604020202020204" charset="0"/>
                        </a:rPr>
                        <a:t>k</a:t>
                      </a:r>
                    </a:p>
                  </a:txBody>
                  <a:tcPr anchor="ctr"/>
                </a:tc>
                <a:tc>
                  <a:txBody>
                    <a:bodyPr/>
                    <a:lstStyle/>
                    <a:p>
                      <a:pPr algn="ctr"/>
                      <a:r>
                        <a:rPr lang="en-US" b="1">
                          <a:latin typeface="Baloo 2" panose="020B0604020202020204" charset="0"/>
                          <a:cs typeface="Baloo 2" panose="020B0604020202020204" charset="0"/>
                        </a:rPr>
                        <a:t>360</a:t>
                      </a:r>
                    </a:p>
                  </a:txBody>
                  <a:tcPr anchor="ctr"/>
                </a:tc>
                <a:extLst>
                  <a:ext uri="{0D108BD9-81ED-4DB2-BD59-A6C34878D82A}">
                    <a16:rowId xmlns:a16="http://schemas.microsoft.com/office/drawing/2014/main" val="3678563818"/>
                  </a:ext>
                </a:extLst>
              </a:tr>
              <a:tr h="634380">
                <a:tc>
                  <a:txBody>
                    <a:bodyPr/>
                    <a:lstStyle/>
                    <a:p>
                      <a:pPr algn="ctr"/>
                      <a:r>
                        <a:rPr lang="en-US" b="1"/>
                        <a:t>mAP </a:t>
                      </a:r>
                    </a:p>
                    <a:p>
                      <a:pPr algn="ctr"/>
                      <a:endParaRPr lang="en-US" b="1">
                        <a:latin typeface="Baloo 2" panose="020B0604020202020204" charset="0"/>
                        <a:cs typeface="Baloo 2" panose="020B0604020202020204" charset="0"/>
                      </a:endParaRPr>
                    </a:p>
                  </a:txBody>
                  <a:tcPr anchor="ctr"/>
                </a:tc>
                <a:tc>
                  <a:txBody>
                    <a:bodyPr/>
                    <a:lstStyle/>
                    <a:p>
                      <a:pPr algn="ctr"/>
                      <a:r>
                        <a:rPr lang="en-US" b="1">
                          <a:latin typeface="Baloo 2" panose="020B0604020202020204" charset="0"/>
                          <a:cs typeface="Baloo 2" panose="020B0604020202020204" charset="0"/>
                        </a:rPr>
                        <a:t>0.34611</a:t>
                      </a:r>
                    </a:p>
                  </a:txBody>
                  <a:tcPr anchor="ctr"/>
                </a:tc>
                <a:extLst>
                  <a:ext uri="{0D108BD9-81ED-4DB2-BD59-A6C34878D82A}">
                    <a16:rowId xmlns:a16="http://schemas.microsoft.com/office/drawing/2014/main" val="3645164886"/>
                  </a:ext>
                </a:extLst>
              </a:tr>
              <a:tr h="634380">
                <a:tc>
                  <a:txBody>
                    <a:bodyPr/>
                    <a:lstStyle/>
                    <a:p>
                      <a:pPr algn="ctr"/>
                      <a:r>
                        <a:rPr lang="en-US" b="1"/>
                        <a:t>Thời gian truy vấn</a:t>
                      </a:r>
                      <a:endParaRPr lang="en-US" b="1">
                        <a:latin typeface="Baloo 2" panose="020B0604020202020204" charset="0"/>
                        <a:cs typeface="Baloo 2" panose="020B0604020202020204" charset="0"/>
                      </a:endParaRPr>
                    </a:p>
                  </a:txBody>
                  <a:tcPr anchor="ctr"/>
                </a:tc>
                <a:tc>
                  <a:txBody>
                    <a:bodyPr/>
                    <a:lstStyle/>
                    <a:p>
                      <a:pPr algn="ctr"/>
                      <a:r>
                        <a:rPr lang="en-US" b="1">
                          <a:latin typeface="Baloo 2" panose="020B0604020202020204" charset="0"/>
                          <a:cs typeface="Baloo 2" panose="020B0604020202020204" charset="0"/>
                        </a:rPr>
                        <a:t>18.86389s</a:t>
                      </a:r>
                    </a:p>
                  </a:txBody>
                  <a:tcPr anchor="ctr"/>
                </a:tc>
                <a:extLst>
                  <a:ext uri="{0D108BD9-81ED-4DB2-BD59-A6C34878D82A}">
                    <a16:rowId xmlns:a16="http://schemas.microsoft.com/office/drawing/2014/main" val="2573296985"/>
                  </a:ext>
                </a:extLst>
              </a:tr>
            </a:tbl>
          </a:graphicData>
        </a:graphic>
      </p:graphicFrame>
    </p:spTree>
    <p:extLst>
      <p:ext uri="{BB962C8B-B14F-4D97-AF65-F5344CB8AC3E}">
        <p14:creationId xmlns:p14="http://schemas.microsoft.com/office/powerpoint/2010/main" val="2690531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46"/>
          <p:cNvSpPr txBox="1">
            <a:spLocks noGrp="1"/>
          </p:cNvSpPr>
          <p:nvPr>
            <p:ph type="title"/>
          </p:nvPr>
        </p:nvSpPr>
        <p:spPr>
          <a:xfrm>
            <a:off x="713275" y="445025"/>
            <a:ext cx="7717500" cy="74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err="1"/>
              <a:t>Tụi</a:t>
            </a:r>
            <a:r>
              <a:rPr lang="en-US"/>
              <a:t> </a:t>
            </a:r>
            <a:r>
              <a:rPr lang="en-US" err="1"/>
              <a:t>mình</a:t>
            </a:r>
            <a:r>
              <a:rPr lang="en-US"/>
              <a:t> </a:t>
            </a:r>
            <a:r>
              <a:rPr lang="en-US" err="1"/>
              <a:t>tìm</a:t>
            </a:r>
            <a:r>
              <a:rPr lang="en-US"/>
              <a:t> </a:t>
            </a:r>
            <a:r>
              <a:rPr lang="en-US" err="1"/>
              <a:t>hiểu</a:t>
            </a:r>
            <a:r>
              <a:rPr lang="en-US"/>
              <a:t> </a:t>
            </a:r>
            <a:r>
              <a:rPr lang="en-US" err="1"/>
              <a:t>về</a:t>
            </a:r>
            <a:endParaRPr/>
          </a:p>
        </p:txBody>
      </p:sp>
      <p:sp>
        <p:nvSpPr>
          <p:cNvPr id="588" name="Google Shape;588;p46"/>
          <p:cNvSpPr txBox="1">
            <a:spLocks noGrp="1"/>
          </p:cNvSpPr>
          <p:nvPr>
            <p:ph type="title" idx="2"/>
          </p:nvPr>
        </p:nvSpPr>
        <p:spPr>
          <a:xfrm>
            <a:off x="1176606" y="2906328"/>
            <a:ext cx="2970013"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Vector Space Model</a:t>
            </a:r>
            <a:endParaRPr/>
          </a:p>
        </p:txBody>
      </p:sp>
      <p:sp>
        <p:nvSpPr>
          <p:cNvPr id="589" name="Google Shape;589;p46"/>
          <p:cNvSpPr txBox="1">
            <a:spLocks noGrp="1"/>
          </p:cNvSpPr>
          <p:nvPr>
            <p:ph type="subTitle" idx="1"/>
          </p:nvPr>
        </p:nvSpPr>
        <p:spPr>
          <a:xfrm>
            <a:off x="1088091" y="3454215"/>
            <a:ext cx="7130015" cy="1046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Đây là </a:t>
            </a:r>
            <a:r>
              <a:rPr lang="vi-VN"/>
              <a:t>mô hình đại số (Algebraic models)</a:t>
            </a:r>
            <a:r>
              <a:rPr lang="en-US"/>
              <a:t>, </a:t>
            </a:r>
            <a:r>
              <a:rPr lang="vi-VN"/>
              <a:t>biểu diễn các tài liệu và truy vấn</a:t>
            </a:r>
            <a:r>
              <a:rPr lang="en-US"/>
              <a:t> </a:t>
            </a:r>
            <a:r>
              <a:rPr lang="vi-VN"/>
              <a:t>dưới dạng vectơ, ma trận hoặc bộ giá trị.</a:t>
            </a:r>
            <a:endParaRPr/>
          </a:p>
        </p:txBody>
      </p:sp>
      <p:sp>
        <p:nvSpPr>
          <p:cNvPr id="592" name="Google Shape;592;p46"/>
          <p:cNvSpPr/>
          <p:nvPr/>
        </p:nvSpPr>
        <p:spPr>
          <a:xfrm>
            <a:off x="2018863" y="1543895"/>
            <a:ext cx="1285500" cy="1285500"/>
          </a:xfrm>
          <a:prstGeom prst="ellipse">
            <a:avLst/>
          </a:prstGeom>
          <a:solidFill>
            <a:srgbClr val="01967A">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p>
        </p:txBody>
      </p:sp>
      <p:sp>
        <p:nvSpPr>
          <p:cNvPr id="593" name="Google Shape;593;p46"/>
          <p:cNvSpPr/>
          <p:nvPr/>
        </p:nvSpPr>
        <p:spPr>
          <a:xfrm>
            <a:off x="5702400" y="1543895"/>
            <a:ext cx="1285500" cy="1285500"/>
          </a:xfrm>
          <a:prstGeom prst="ellipse">
            <a:avLst/>
          </a:prstGeom>
          <a:solidFill>
            <a:srgbClr val="FF4D01">
              <a:alpha val="50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4" name="Google Shape;594;p46"/>
          <p:cNvGrpSpPr/>
          <p:nvPr/>
        </p:nvGrpSpPr>
        <p:grpSpPr>
          <a:xfrm>
            <a:off x="1248275" y="1543895"/>
            <a:ext cx="427725" cy="162000"/>
            <a:chOff x="447675" y="1666875"/>
            <a:chExt cx="427725" cy="162000"/>
          </a:xfrm>
        </p:grpSpPr>
        <p:sp>
          <p:nvSpPr>
            <p:cNvPr id="595" name="Google Shape;595;p46"/>
            <p:cNvSpPr/>
            <p:nvPr/>
          </p:nvSpPr>
          <p:spPr>
            <a:xfrm>
              <a:off x="447675"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6"/>
            <p:cNvSpPr/>
            <p:nvPr/>
          </p:nvSpPr>
          <p:spPr>
            <a:xfrm>
              <a:off x="713400"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46"/>
          <p:cNvGrpSpPr/>
          <p:nvPr/>
        </p:nvGrpSpPr>
        <p:grpSpPr>
          <a:xfrm>
            <a:off x="4940400" y="2536470"/>
            <a:ext cx="959175" cy="162000"/>
            <a:chOff x="447675" y="1666875"/>
            <a:chExt cx="959175" cy="162000"/>
          </a:xfrm>
        </p:grpSpPr>
        <p:sp>
          <p:nvSpPr>
            <p:cNvPr id="598" name="Google Shape;598;p46"/>
            <p:cNvSpPr/>
            <p:nvPr/>
          </p:nvSpPr>
          <p:spPr>
            <a:xfrm>
              <a:off x="447675"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6"/>
            <p:cNvSpPr/>
            <p:nvPr/>
          </p:nvSpPr>
          <p:spPr>
            <a:xfrm>
              <a:off x="713400"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6"/>
            <p:cNvSpPr/>
            <p:nvPr/>
          </p:nvSpPr>
          <p:spPr>
            <a:xfrm>
              <a:off x="979125"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6"/>
            <p:cNvSpPr/>
            <p:nvPr/>
          </p:nvSpPr>
          <p:spPr>
            <a:xfrm>
              <a:off x="1244850"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2" name="Google Shape;602;p46"/>
          <p:cNvSpPr/>
          <p:nvPr/>
        </p:nvSpPr>
        <p:spPr>
          <a:xfrm>
            <a:off x="7867175" y="201614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88;p46">
            <a:extLst>
              <a:ext uri="{FF2B5EF4-FFF2-40B4-BE49-F238E27FC236}">
                <a16:creationId xmlns:a16="http://schemas.microsoft.com/office/drawing/2014/main" id="{54758E2C-F6C3-49C1-6856-8FEC30A262DB}"/>
              </a:ext>
            </a:extLst>
          </p:cNvPr>
          <p:cNvSpPr txBox="1">
            <a:spLocks/>
          </p:cNvSpPr>
          <p:nvPr/>
        </p:nvSpPr>
        <p:spPr>
          <a:xfrm>
            <a:off x="2110225" y="1844040"/>
            <a:ext cx="1102776" cy="7248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Baloo 2"/>
              <a:buNone/>
              <a:defRPr sz="2400" b="1" i="0" u="none" strike="noStrike" cap="none">
                <a:solidFill>
                  <a:schemeClr val="dk1"/>
                </a:solidFill>
                <a:latin typeface="Baloo 2"/>
                <a:ea typeface="Baloo 2"/>
                <a:cs typeface="Baloo 2"/>
                <a:sym typeface="Baloo 2"/>
              </a:defRPr>
            </a:lvl1pPr>
            <a:lvl2pPr marR="0" lvl="1"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2pPr>
            <a:lvl3pPr marR="0" lvl="2"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3pPr>
            <a:lvl4pPr marR="0" lvl="3"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4pPr>
            <a:lvl5pPr marR="0" lvl="4"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5pPr>
            <a:lvl6pPr marR="0" lvl="5"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6pPr>
            <a:lvl7pPr marR="0" lvl="6"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7pPr>
            <a:lvl8pPr marR="0" lvl="7"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8pPr>
            <a:lvl9pPr marR="0" lvl="8"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9pPr>
          </a:lstStyle>
          <a:p>
            <a:r>
              <a:rPr lang="en-US" sz="3200"/>
              <a:t>VSM</a:t>
            </a:r>
          </a:p>
        </p:txBody>
      </p:sp>
      <p:sp>
        <p:nvSpPr>
          <p:cNvPr id="590" name="Google Shape;590;p46"/>
          <p:cNvSpPr txBox="1">
            <a:spLocks noGrp="1"/>
          </p:cNvSpPr>
          <p:nvPr>
            <p:ph type="title" idx="3"/>
          </p:nvPr>
        </p:nvSpPr>
        <p:spPr>
          <a:xfrm>
            <a:off x="5957062" y="1844040"/>
            <a:ext cx="776175" cy="69614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a:t>LSI</a:t>
            </a:r>
          </a:p>
        </p:txBody>
      </p:sp>
      <p:sp>
        <p:nvSpPr>
          <p:cNvPr id="7" name="Google Shape;588;p46">
            <a:extLst>
              <a:ext uri="{FF2B5EF4-FFF2-40B4-BE49-F238E27FC236}">
                <a16:creationId xmlns:a16="http://schemas.microsoft.com/office/drawing/2014/main" id="{698A6F30-269E-4567-37EB-BB4C48467CC9}"/>
              </a:ext>
            </a:extLst>
          </p:cNvPr>
          <p:cNvSpPr txBox="1">
            <a:spLocks/>
          </p:cNvSpPr>
          <p:nvPr/>
        </p:nvSpPr>
        <p:spPr>
          <a:xfrm>
            <a:off x="4653099" y="2906328"/>
            <a:ext cx="3376076"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Baloo 2"/>
              <a:buNone/>
              <a:defRPr sz="2400" b="1" i="0" u="none" strike="noStrike" cap="none">
                <a:solidFill>
                  <a:schemeClr val="dk1"/>
                </a:solidFill>
                <a:latin typeface="Baloo 2"/>
                <a:ea typeface="Baloo 2"/>
                <a:cs typeface="Baloo 2"/>
                <a:sym typeface="Baloo 2"/>
              </a:defRPr>
            </a:lvl1pPr>
            <a:lvl2pPr marR="0" lvl="1"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2pPr>
            <a:lvl3pPr marR="0" lvl="2"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3pPr>
            <a:lvl4pPr marR="0" lvl="3"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4pPr>
            <a:lvl5pPr marR="0" lvl="4"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5pPr>
            <a:lvl6pPr marR="0" lvl="5"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6pPr>
            <a:lvl7pPr marR="0" lvl="6"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7pPr>
            <a:lvl8pPr marR="0" lvl="7"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8pPr>
            <a:lvl9pPr marR="0" lvl="8" algn="ctr" rtl="0">
              <a:lnSpc>
                <a:spcPct val="100000"/>
              </a:lnSpc>
              <a:spcBef>
                <a:spcPts val="0"/>
              </a:spcBef>
              <a:spcAft>
                <a:spcPts val="0"/>
              </a:spcAft>
              <a:buClr>
                <a:schemeClr val="dk1"/>
              </a:buClr>
              <a:buSzPts val="2500"/>
              <a:buFont typeface="Baloo 2"/>
              <a:buNone/>
              <a:defRPr sz="2500" b="1" i="0" u="none" strike="noStrike" cap="none">
                <a:solidFill>
                  <a:schemeClr val="dk1"/>
                </a:solidFill>
                <a:latin typeface="Baloo 2"/>
                <a:ea typeface="Baloo 2"/>
                <a:cs typeface="Baloo 2"/>
                <a:sym typeface="Baloo 2"/>
              </a:defRPr>
            </a:lvl9pPr>
          </a:lstStyle>
          <a:p>
            <a:r>
              <a:rPr lang="en-US"/>
              <a:t>Latent Semantic Index</a:t>
            </a:r>
          </a:p>
        </p:txBody>
      </p:sp>
    </p:spTree>
    <p:extLst>
      <p:ext uri="{BB962C8B-B14F-4D97-AF65-F5344CB8AC3E}">
        <p14:creationId xmlns:p14="http://schemas.microsoft.com/office/powerpoint/2010/main" val="3915865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iterate type="wd">
                                    <p:tmPct val="5000"/>
                                  </p:iterate>
                                  <p:childTnLst>
                                    <p:set>
                                      <p:cBhvr>
                                        <p:cTn id="6" dur="1" fill="hold">
                                          <p:stCondLst>
                                            <p:cond delay="0"/>
                                          </p:stCondLst>
                                        </p:cTn>
                                        <p:tgtEl>
                                          <p:spTgt spid="589">
                                            <p:txEl>
                                              <p:pRg st="0" end="0"/>
                                            </p:txEl>
                                          </p:spTgt>
                                        </p:tgtEl>
                                        <p:attrNameLst>
                                          <p:attrName>style.visibility</p:attrName>
                                        </p:attrNameLst>
                                      </p:cBhvr>
                                      <p:to>
                                        <p:strVal val="visible"/>
                                      </p:to>
                                    </p:set>
                                    <p:animEffect transition="in" filter="wipe(down)">
                                      <p:cBhvr>
                                        <p:cTn id="7" dur="580">
                                          <p:stCondLst>
                                            <p:cond delay="0"/>
                                          </p:stCondLst>
                                        </p:cTn>
                                        <p:tgtEl>
                                          <p:spTgt spid="589">
                                            <p:txEl>
                                              <p:pRg st="0" end="0"/>
                                            </p:txEl>
                                          </p:spTgt>
                                        </p:tgtEl>
                                      </p:cBhvr>
                                    </p:animEffect>
                                    <p:anim calcmode="lin" valueType="num">
                                      <p:cBhvr>
                                        <p:cTn id="8" dur="1822" tmFilter="0,0; 0.14,0.36; 0.43,0.73; 0.71,0.91; 1.0,1.0">
                                          <p:stCondLst>
                                            <p:cond delay="0"/>
                                          </p:stCondLst>
                                        </p:cTn>
                                        <p:tgtEl>
                                          <p:spTgt spid="58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8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8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8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8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89">
                                            <p:txEl>
                                              <p:pRg st="0" end="0"/>
                                            </p:txEl>
                                          </p:spTgt>
                                        </p:tgtEl>
                                      </p:cBhvr>
                                      <p:to x="100000" y="60000"/>
                                    </p:animScale>
                                    <p:animScale>
                                      <p:cBhvr>
                                        <p:cTn id="14" dur="166" decel="50000">
                                          <p:stCondLst>
                                            <p:cond delay="676"/>
                                          </p:stCondLst>
                                        </p:cTn>
                                        <p:tgtEl>
                                          <p:spTgt spid="589">
                                            <p:txEl>
                                              <p:pRg st="0" end="0"/>
                                            </p:txEl>
                                          </p:spTgt>
                                        </p:tgtEl>
                                      </p:cBhvr>
                                      <p:to x="100000" y="100000"/>
                                    </p:animScale>
                                    <p:animScale>
                                      <p:cBhvr>
                                        <p:cTn id="15" dur="26">
                                          <p:stCondLst>
                                            <p:cond delay="1312"/>
                                          </p:stCondLst>
                                        </p:cTn>
                                        <p:tgtEl>
                                          <p:spTgt spid="589">
                                            <p:txEl>
                                              <p:pRg st="0" end="0"/>
                                            </p:txEl>
                                          </p:spTgt>
                                        </p:tgtEl>
                                      </p:cBhvr>
                                      <p:to x="100000" y="80000"/>
                                    </p:animScale>
                                    <p:animScale>
                                      <p:cBhvr>
                                        <p:cTn id="16" dur="166" decel="50000">
                                          <p:stCondLst>
                                            <p:cond delay="1338"/>
                                          </p:stCondLst>
                                        </p:cTn>
                                        <p:tgtEl>
                                          <p:spTgt spid="589">
                                            <p:txEl>
                                              <p:pRg st="0" end="0"/>
                                            </p:txEl>
                                          </p:spTgt>
                                        </p:tgtEl>
                                      </p:cBhvr>
                                      <p:to x="100000" y="100000"/>
                                    </p:animScale>
                                    <p:animScale>
                                      <p:cBhvr>
                                        <p:cTn id="17" dur="26">
                                          <p:stCondLst>
                                            <p:cond delay="1642"/>
                                          </p:stCondLst>
                                        </p:cTn>
                                        <p:tgtEl>
                                          <p:spTgt spid="589">
                                            <p:txEl>
                                              <p:pRg st="0" end="0"/>
                                            </p:txEl>
                                          </p:spTgt>
                                        </p:tgtEl>
                                      </p:cBhvr>
                                      <p:to x="100000" y="90000"/>
                                    </p:animScale>
                                    <p:animScale>
                                      <p:cBhvr>
                                        <p:cTn id="18" dur="166" decel="50000">
                                          <p:stCondLst>
                                            <p:cond delay="1668"/>
                                          </p:stCondLst>
                                        </p:cTn>
                                        <p:tgtEl>
                                          <p:spTgt spid="589">
                                            <p:txEl>
                                              <p:pRg st="0" end="0"/>
                                            </p:txEl>
                                          </p:spTgt>
                                        </p:tgtEl>
                                      </p:cBhvr>
                                      <p:to x="100000" y="100000"/>
                                    </p:animScale>
                                    <p:animScale>
                                      <p:cBhvr>
                                        <p:cTn id="19" dur="26">
                                          <p:stCondLst>
                                            <p:cond delay="1808"/>
                                          </p:stCondLst>
                                        </p:cTn>
                                        <p:tgtEl>
                                          <p:spTgt spid="589">
                                            <p:txEl>
                                              <p:pRg st="0" end="0"/>
                                            </p:txEl>
                                          </p:spTgt>
                                        </p:tgtEl>
                                      </p:cBhvr>
                                      <p:to x="100000" y="95000"/>
                                    </p:animScale>
                                    <p:animScale>
                                      <p:cBhvr>
                                        <p:cTn id="20" dur="166" decel="50000">
                                          <p:stCondLst>
                                            <p:cond delay="1834"/>
                                          </p:stCondLst>
                                        </p:cTn>
                                        <p:tgtEl>
                                          <p:spTgt spid="589">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223"/>
        <p:cNvGrpSpPr/>
        <p:nvPr/>
      </p:nvGrpSpPr>
      <p:grpSpPr>
        <a:xfrm>
          <a:off x="0" y="0"/>
          <a:ext cx="0" cy="0"/>
          <a:chOff x="0" y="0"/>
          <a:chExt cx="0" cy="0"/>
        </a:xfrm>
      </p:grpSpPr>
      <p:sp>
        <p:nvSpPr>
          <p:cNvPr id="15" name="Google Shape;475;p40">
            <a:extLst>
              <a:ext uri="{FF2B5EF4-FFF2-40B4-BE49-F238E27FC236}">
                <a16:creationId xmlns:a16="http://schemas.microsoft.com/office/drawing/2014/main" id="{E3C416FC-E2CC-C6DF-9275-AFD06248C56F}"/>
              </a:ext>
            </a:extLst>
          </p:cNvPr>
          <p:cNvSpPr/>
          <p:nvPr/>
        </p:nvSpPr>
        <p:spPr>
          <a:xfrm>
            <a:off x="1082725" y="746825"/>
            <a:ext cx="6988200" cy="36420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 name="Hình ảnh 28">
            <a:extLst>
              <a:ext uri="{FF2B5EF4-FFF2-40B4-BE49-F238E27FC236}">
                <a16:creationId xmlns:a16="http://schemas.microsoft.com/office/drawing/2014/main" id="{F21C3085-B0BD-53D1-494E-0157C730E9BC}"/>
              </a:ext>
            </a:extLst>
          </p:cNvPr>
          <p:cNvPicPr>
            <a:picLocks noChangeAspect="1"/>
          </p:cNvPicPr>
          <p:nvPr/>
        </p:nvPicPr>
        <p:blipFill>
          <a:blip r:embed="rId3"/>
          <a:stretch>
            <a:fillRect/>
          </a:stretch>
        </p:blipFill>
        <p:spPr>
          <a:xfrm>
            <a:off x="1715776" y="1437770"/>
            <a:ext cx="5712447" cy="2847079"/>
          </a:xfrm>
          <a:prstGeom prst="rect">
            <a:avLst/>
          </a:prstGeom>
        </p:spPr>
      </p:pic>
      <p:sp>
        <p:nvSpPr>
          <p:cNvPr id="30" name="Google Shape;714;p50">
            <a:extLst>
              <a:ext uri="{FF2B5EF4-FFF2-40B4-BE49-F238E27FC236}">
                <a16:creationId xmlns:a16="http://schemas.microsoft.com/office/drawing/2014/main" id="{68A81C8A-A835-F61A-27DF-F0A50D49D586}"/>
              </a:ext>
            </a:extLst>
          </p:cNvPr>
          <p:cNvSpPr/>
          <p:nvPr/>
        </p:nvSpPr>
        <p:spPr>
          <a:xfrm>
            <a:off x="6820100" y="160830"/>
            <a:ext cx="1689000" cy="1689000"/>
          </a:xfrm>
          <a:prstGeom prst="ellipse">
            <a:avLst/>
          </a:prstGeom>
          <a:solidFill>
            <a:srgbClr val="7CACE1">
              <a:alpha val="47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626;p47">
            <a:extLst>
              <a:ext uri="{FF2B5EF4-FFF2-40B4-BE49-F238E27FC236}">
                <a16:creationId xmlns:a16="http://schemas.microsoft.com/office/drawing/2014/main" id="{1DFFEF8F-A8BA-C949-6E8D-ACFC7686F442}"/>
              </a:ext>
            </a:extLst>
          </p:cNvPr>
          <p:cNvGrpSpPr/>
          <p:nvPr/>
        </p:nvGrpSpPr>
        <p:grpSpPr>
          <a:xfrm>
            <a:off x="2180055" y="1210797"/>
            <a:ext cx="959175" cy="162000"/>
            <a:chOff x="447675" y="1666875"/>
            <a:chExt cx="959175" cy="162000"/>
          </a:xfrm>
        </p:grpSpPr>
        <p:sp>
          <p:nvSpPr>
            <p:cNvPr id="32" name="Google Shape;627;p47">
              <a:extLst>
                <a:ext uri="{FF2B5EF4-FFF2-40B4-BE49-F238E27FC236}">
                  <a16:creationId xmlns:a16="http://schemas.microsoft.com/office/drawing/2014/main" id="{4E31006B-FEAC-9951-11A9-645743C706E9}"/>
                </a:ext>
              </a:extLst>
            </p:cNvPr>
            <p:cNvSpPr/>
            <p:nvPr/>
          </p:nvSpPr>
          <p:spPr>
            <a:xfrm>
              <a:off x="447675"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28;p47">
              <a:extLst>
                <a:ext uri="{FF2B5EF4-FFF2-40B4-BE49-F238E27FC236}">
                  <a16:creationId xmlns:a16="http://schemas.microsoft.com/office/drawing/2014/main" id="{8D22BA9C-85B9-4823-BF71-2F7C95E6F98F}"/>
                </a:ext>
              </a:extLst>
            </p:cNvPr>
            <p:cNvSpPr/>
            <p:nvPr/>
          </p:nvSpPr>
          <p:spPr>
            <a:xfrm>
              <a:off x="713400"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29;p47">
              <a:extLst>
                <a:ext uri="{FF2B5EF4-FFF2-40B4-BE49-F238E27FC236}">
                  <a16:creationId xmlns:a16="http://schemas.microsoft.com/office/drawing/2014/main" id="{32A63B9E-5313-5D6F-F910-86E667864FAA}"/>
                </a:ext>
              </a:extLst>
            </p:cNvPr>
            <p:cNvSpPr/>
            <p:nvPr/>
          </p:nvSpPr>
          <p:spPr>
            <a:xfrm>
              <a:off x="979125"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30;p47">
              <a:extLst>
                <a:ext uri="{FF2B5EF4-FFF2-40B4-BE49-F238E27FC236}">
                  <a16:creationId xmlns:a16="http://schemas.microsoft.com/office/drawing/2014/main" id="{12EF4FCA-C418-3247-D36B-240A18263D4A}"/>
                </a:ext>
              </a:extLst>
            </p:cNvPr>
            <p:cNvSpPr/>
            <p:nvPr/>
          </p:nvSpPr>
          <p:spPr>
            <a:xfrm>
              <a:off x="1244850"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419591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30C556DA-FDD8-55DA-3D2A-697CF253D116}"/>
              </a:ext>
            </a:extLst>
          </p:cNvPr>
          <p:cNvSpPr>
            <a:spLocks noGrp="1"/>
          </p:cNvSpPr>
          <p:nvPr>
            <p:ph type="title"/>
          </p:nvPr>
        </p:nvSpPr>
        <p:spPr>
          <a:xfrm>
            <a:off x="232474" y="281231"/>
            <a:ext cx="5721925" cy="748369"/>
          </a:xfrm>
        </p:spPr>
        <p:txBody>
          <a:bodyPr/>
          <a:lstStyle/>
          <a:p>
            <a:r>
              <a:rPr lang="vi-VN" sz="2800" dirty="0"/>
              <a:t>Kết quả đánh </a:t>
            </a:r>
            <a:r>
              <a:rPr lang="vi-VN" sz="2800"/>
              <a:t>giá trên</a:t>
            </a:r>
            <a:r>
              <a:rPr lang="en-US" sz="2800"/>
              <a:t> NFCorpus</a:t>
            </a:r>
            <a:endParaRPr lang="vi-VN" sz="2800" dirty="0"/>
          </a:p>
        </p:txBody>
      </p:sp>
      <p:graphicFrame>
        <p:nvGraphicFramePr>
          <p:cNvPr id="10" name="Biểu đồ 9">
            <a:extLst>
              <a:ext uri="{FF2B5EF4-FFF2-40B4-BE49-F238E27FC236}">
                <a16:creationId xmlns:a16="http://schemas.microsoft.com/office/drawing/2014/main" id="{37CD058E-727C-8820-C325-157C6E647D7C}"/>
              </a:ext>
            </a:extLst>
          </p:cNvPr>
          <p:cNvGraphicFramePr/>
          <p:nvPr>
            <p:extLst>
              <p:ext uri="{D42A27DB-BD31-4B8C-83A1-F6EECF244321}">
                <p14:modId xmlns:p14="http://schemas.microsoft.com/office/powerpoint/2010/main" val="427827534"/>
              </p:ext>
            </p:extLst>
          </p:nvPr>
        </p:nvGraphicFramePr>
        <p:xfrm>
          <a:off x="232474" y="1224168"/>
          <a:ext cx="5571803" cy="3480300"/>
        </p:xfrm>
        <a:graphic>
          <a:graphicData uri="http://schemas.openxmlformats.org/drawingml/2006/chart">
            <c:chart xmlns:c="http://schemas.openxmlformats.org/drawingml/2006/chart" xmlns:r="http://schemas.openxmlformats.org/officeDocument/2006/relationships" r:id="rId2"/>
          </a:graphicData>
        </a:graphic>
      </p:graphicFrame>
      <p:sp>
        <p:nvSpPr>
          <p:cNvPr id="12" name="Hình chữ nhật: Góc Tròn 11">
            <a:extLst>
              <a:ext uri="{FF2B5EF4-FFF2-40B4-BE49-F238E27FC236}">
                <a16:creationId xmlns:a16="http://schemas.microsoft.com/office/drawing/2014/main" id="{A21931A9-1704-6198-4AEC-6776EAFB408B}"/>
              </a:ext>
            </a:extLst>
          </p:cNvPr>
          <p:cNvSpPr/>
          <p:nvPr/>
        </p:nvSpPr>
        <p:spPr>
          <a:xfrm>
            <a:off x="6054965" y="1790718"/>
            <a:ext cx="2750400" cy="1044000"/>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Baloo 2" panose="020B0604020202020204" charset="0"/>
                <a:cs typeface="Baloo 2" panose="020B0604020202020204" charset="0"/>
              </a:rPr>
              <a:t>Kết quả khảo sát cho thấy, </a:t>
            </a:r>
          </a:p>
          <a:p>
            <a:pPr algn="ctr"/>
            <a:r>
              <a:rPr lang="en-US">
                <a:solidFill>
                  <a:schemeClr val="tx1"/>
                </a:solidFill>
                <a:latin typeface="Baloo 2" panose="020B0604020202020204" charset="0"/>
                <a:cs typeface="Baloo 2" panose="020B0604020202020204" charset="0"/>
              </a:rPr>
              <a:t>k = 1320 là kết quả tối ưu nhất </a:t>
            </a:r>
          </a:p>
        </p:txBody>
      </p:sp>
      <p:sp>
        <p:nvSpPr>
          <p:cNvPr id="13" name="Google Shape;707;p49">
            <a:extLst>
              <a:ext uri="{FF2B5EF4-FFF2-40B4-BE49-F238E27FC236}">
                <a16:creationId xmlns:a16="http://schemas.microsoft.com/office/drawing/2014/main" id="{5C53F80B-6CB0-4D63-ED15-A1C8BD10CA83}"/>
              </a:ext>
            </a:extLst>
          </p:cNvPr>
          <p:cNvSpPr/>
          <p:nvPr/>
        </p:nvSpPr>
        <p:spPr>
          <a:xfrm>
            <a:off x="8677117" y="2396532"/>
            <a:ext cx="698400" cy="698400"/>
          </a:xfrm>
          <a:prstGeom prst="ellipse">
            <a:avLst/>
          </a:prstGeom>
          <a:solidFill>
            <a:srgbClr val="7CACE1">
              <a:alpha val="47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Hình chữ nhật: Góc Tròn 13">
            <a:extLst>
              <a:ext uri="{FF2B5EF4-FFF2-40B4-BE49-F238E27FC236}">
                <a16:creationId xmlns:a16="http://schemas.microsoft.com/office/drawing/2014/main" id="{47A7855A-5C05-E9AB-1A9B-AD718BBFAAD2}"/>
              </a:ext>
            </a:extLst>
          </p:cNvPr>
          <p:cNvSpPr/>
          <p:nvPr/>
        </p:nvSpPr>
        <p:spPr>
          <a:xfrm>
            <a:off x="6054965" y="2964318"/>
            <a:ext cx="2750400" cy="1230095"/>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Bảng 15">
            <a:extLst>
              <a:ext uri="{FF2B5EF4-FFF2-40B4-BE49-F238E27FC236}">
                <a16:creationId xmlns:a16="http://schemas.microsoft.com/office/drawing/2014/main" id="{8012FAA6-EB28-AF68-FB19-1010AD52C56C}"/>
              </a:ext>
            </a:extLst>
          </p:cNvPr>
          <p:cNvGraphicFramePr>
            <a:graphicFrameLocks noGrp="1"/>
          </p:cNvGraphicFramePr>
          <p:nvPr>
            <p:extLst>
              <p:ext uri="{D42A27DB-BD31-4B8C-83A1-F6EECF244321}">
                <p14:modId xmlns:p14="http://schemas.microsoft.com/office/powerpoint/2010/main" val="1416874833"/>
              </p:ext>
            </p:extLst>
          </p:nvPr>
        </p:nvGraphicFramePr>
        <p:xfrm>
          <a:off x="6242165" y="3036150"/>
          <a:ext cx="2383200" cy="1058400"/>
        </p:xfrm>
        <a:graphic>
          <a:graphicData uri="http://schemas.openxmlformats.org/drawingml/2006/table">
            <a:tbl>
              <a:tblPr firstRow="1" bandRow="1">
                <a:tableStyleId>{D27102A9-8310-4765-A935-A1911B00CA55}</a:tableStyleId>
              </a:tblPr>
              <a:tblGrid>
                <a:gridCol w="1191600">
                  <a:extLst>
                    <a:ext uri="{9D8B030D-6E8A-4147-A177-3AD203B41FA5}">
                      <a16:colId xmlns:a16="http://schemas.microsoft.com/office/drawing/2014/main" val="147846942"/>
                    </a:ext>
                  </a:extLst>
                </a:gridCol>
                <a:gridCol w="1191600">
                  <a:extLst>
                    <a:ext uri="{9D8B030D-6E8A-4147-A177-3AD203B41FA5}">
                      <a16:colId xmlns:a16="http://schemas.microsoft.com/office/drawing/2014/main" val="3797720858"/>
                    </a:ext>
                  </a:extLst>
                </a:gridCol>
              </a:tblGrid>
              <a:tr h="529200">
                <a:tc>
                  <a:txBody>
                    <a:bodyPr/>
                    <a:lstStyle/>
                    <a:p>
                      <a:pPr algn="ctr"/>
                      <a:r>
                        <a:rPr lang="en-US" b="1"/>
                        <a:t>mAP </a:t>
                      </a:r>
                    </a:p>
                    <a:p>
                      <a:pPr algn="ctr"/>
                      <a:endParaRPr lang="en-US" b="1">
                        <a:latin typeface="Baloo 2" panose="020B0604020202020204" charset="0"/>
                        <a:cs typeface="Baloo 2" panose="020B0604020202020204" charset="0"/>
                      </a:endParaRPr>
                    </a:p>
                  </a:txBody>
                  <a:tcPr anchor="ctr"/>
                </a:tc>
                <a:tc>
                  <a:txBody>
                    <a:bodyPr/>
                    <a:lstStyle/>
                    <a:p>
                      <a:pPr algn="ctr"/>
                      <a:r>
                        <a:rPr lang="en-US" sz="1400" b="0" u="none" strike="noStrike" cap="none">
                          <a:solidFill>
                            <a:schemeClr val="tx1"/>
                          </a:solidFill>
                          <a:effectLst/>
                          <a:sym typeface="Arial"/>
                        </a:rPr>
                        <a:t>0.11899</a:t>
                      </a:r>
                      <a:endParaRPr lang="en-US">
                        <a:latin typeface="Baloo 2" panose="020B0604020202020204" charset="0"/>
                        <a:cs typeface="Baloo 2" panose="020B0604020202020204" charset="0"/>
                      </a:endParaRPr>
                    </a:p>
                  </a:txBody>
                  <a:tcPr anchor="ctr"/>
                </a:tc>
                <a:extLst>
                  <a:ext uri="{0D108BD9-81ED-4DB2-BD59-A6C34878D82A}">
                    <a16:rowId xmlns:a16="http://schemas.microsoft.com/office/drawing/2014/main" val="3645164886"/>
                  </a:ext>
                </a:extLst>
              </a:tr>
              <a:tr h="529200">
                <a:tc>
                  <a:txBody>
                    <a:bodyPr/>
                    <a:lstStyle/>
                    <a:p>
                      <a:pPr algn="ctr"/>
                      <a:r>
                        <a:rPr lang="en-US" b="1"/>
                        <a:t>Thời gian truy vấn</a:t>
                      </a:r>
                      <a:endParaRPr lang="en-US" b="1">
                        <a:latin typeface="Baloo 2" panose="020B0604020202020204" charset="0"/>
                        <a:cs typeface="Baloo 2" panose="020B0604020202020204" charset="0"/>
                      </a:endParaRPr>
                    </a:p>
                  </a:txBody>
                  <a:tcPr anchor="ctr"/>
                </a:tc>
                <a:tc>
                  <a:txBody>
                    <a:bodyPr/>
                    <a:lstStyle/>
                    <a:p>
                      <a:pPr algn="ctr"/>
                      <a:r>
                        <a:rPr lang="en-US" sz="1400" b="0" u="none" strike="noStrike" cap="none">
                          <a:solidFill>
                            <a:schemeClr val="tx1"/>
                          </a:solidFill>
                          <a:effectLst/>
                          <a:latin typeface="Baloo 2" panose="020B0604020202020204" charset="0"/>
                          <a:cs typeface="Baloo 2" panose="020B0604020202020204" charset="0"/>
                          <a:sym typeface="Arial"/>
                        </a:rPr>
                        <a:t>5.47924</a:t>
                      </a:r>
                      <a:endParaRPr lang="en-US">
                        <a:latin typeface="Baloo 2" panose="020B0604020202020204" charset="0"/>
                        <a:cs typeface="Baloo 2" panose="020B0604020202020204" charset="0"/>
                      </a:endParaRPr>
                    </a:p>
                  </a:txBody>
                  <a:tcPr anchor="ctr"/>
                </a:tc>
                <a:extLst>
                  <a:ext uri="{0D108BD9-81ED-4DB2-BD59-A6C34878D82A}">
                    <a16:rowId xmlns:a16="http://schemas.microsoft.com/office/drawing/2014/main" val="2573296985"/>
                  </a:ext>
                </a:extLst>
              </a:tr>
            </a:tbl>
          </a:graphicData>
        </a:graphic>
      </p:graphicFrame>
    </p:spTree>
    <p:extLst>
      <p:ext uri="{BB962C8B-B14F-4D97-AF65-F5344CB8AC3E}">
        <p14:creationId xmlns:p14="http://schemas.microsoft.com/office/powerpoint/2010/main" val="27071969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318"/>
        <p:cNvGrpSpPr/>
        <p:nvPr/>
      </p:nvGrpSpPr>
      <p:grpSpPr>
        <a:xfrm>
          <a:off x="0" y="0"/>
          <a:ext cx="0" cy="0"/>
          <a:chOff x="0" y="0"/>
          <a:chExt cx="0" cy="0"/>
        </a:xfrm>
      </p:grpSpPr>
      <p:sp>
        <p:nvSpPr>
          <p:cNvPr id="1320" name="Google Shape;1320;p68"/>
          <p:cNvSpPr/>
          <p:nvPr/>
        </p:nvSpPr>
        <p:spPr>
          <a:xfrm>
            <a:off x="6180926" y="295926"/>
            <a:ext cx="2705100" cy="1163157"/>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322" name="Google Shape;1322;p68"/>
          <p:cNvSpPr txBox="1"/>
          <p:nvPr/>
        </p:nvSpPr>
        <p:spPr>
          <a:xfrm>
            <a:off x="7304722" y="306256"/>
            <a:ext cx="1479355" cy="516306"/>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800" b="1">
              <a:solidFill>
                <a:schemeClr val="dk1"/>
              </a:solidFill>
              <a:latin typeface="Baloo 2"/>
              <a:ea typeface="Baloo 2"/>
              <a:cs typeface="Baloo 2"/>
              <a:sym typeface="Baloo 2"/>
            </a:endParaRPr>
          </a:p>
        </p:txBody>
      </p:sp>
      <p:sp>
        <p:nvSpPr>
          <p:cNvPr id="1327" name="Google Shape;1327;p68"/>
          <p:cNvSpPr/>
          <p:nvPr/>
        </p:nvSpPr>
        <p:spPr>
          <a:xfrm>
            <a:off x="6570429" y="508976"/>
            <a:ext cx="196865" cy="230339"/>
          </a:xfrm>
          <a:prstGeom prst="rect">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328" name="Google Shape;1328;p68"/>
          <p:cNvSpPr/>
          <p:nvPr/>
        </p:nvSpPr>
        <p:spPr>
          <a:xfrm>
            <a:off x="6570430" y="996408"/>
            <a:ext cx="196865" cy="230339"/>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3" name="Google Shape;1324;p68">
            <a:extLst>
              <a:ext uri="{FF2B5EF4-FFF2-40B4-BE49-F238E27FC236}">
                <a16:creationId xmlns:a16="http://schemas.microsoft.com/office/drawing/2014/main" id="{E21EDDB4-4AEE-52F4-5EF5-7338960898E2}"/>
              </a:ext>
            </a:extLst>
          </p:cNvPr>
          <p:cNvSpPr txBox="1"/>
          <p:nvPr/>
        </p:nvSpPr>
        <p:spPr>
          <a:xfrm>
            <a:off x="6820664" y="358703"/>
            <a:ext cx="1786498" cy="516306"/>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a:solidFill>
                  <a:schemeClr val="dk1"/>
                </a:solidFill>
                <a:latin typeface="Baloo 2"/>
                <a:ea typeface="Baloo 2"/>
                <a:cs typeface="Baloo 2"/>
                <a:sym typeface="Baloo 2"/>
              </a:rPr>
              <a:t>Vector Space Model</a:t>
            </a:r>
            <a:endParaRPr b="1">
              <a:solidFill>
                <a:schemeClr val="dk1"/>
              </a:solidFill>
              <a:latin typeface="Baloo 2"/>
              <a:ea typeface="Baloo 2"/>
              <a:cs typeface="Baloo 2"/>
              <a:sym typeface="Baloo 2"/>
            </a:endParaRPr>
          </a:p>
        </p:txBody>
      </p:sp>
      <p:sp>
        <p:nvSpPr>
          <p:cNvPr id="7" name="Google Shape;1324;p68">
            <a:extLst>
              <a:ext uri="{FF2B5EF4-FFF2-40B4-BE49-F238E27FC236}">
                <a16:creationId xmlns:a16="http://schemas.microsoft.com/office/drawing/2014/main" id="{5E78DB5A-D477-0191-1D81-DE94A76DF5BE}"/>
              </a:ext>
            </a:extLst>
          </p:cNvPr>
          <p:cNvSpPr txBox="1"/>
          <p:nvPr/>
        </p:nvSpPr>
        <p:spPr>
          <a:xfrm>
            <a:off x="6808295" y="837515"/>
            <a:ext cx="2014822" cy="516306"/>
          </a:xfrm>
          <a:prstGeom prst="rect">
            <a:avLst/>
          </a:prstGeom>
          <a:noFill/>
          <a:ln>
            <a:noFill/>
          </a:ln>
        </p:spPr>
        <p:txBody>
          <a:bodyPr spcFirstLastPara="1" wrap="square" lIns="91425" tIns="91425" rIns="91425" bIns="91425" anchor="b" anchorCtr="0">
            <a:noAutofit/>
          </a:bodyPr>
          <a:lstStyle/>
          <a:p>
            <a:pPr algn="ctr"/>
            <a:r>
              <a:rPr lang="en-US" b="1">
                <a:latin typeface="Baloo 2" panose="020B0604020202020204" charset="0"/>
                <a:cs typeface="Baloo 2" panose="020B0604020202020204" charset="0"/>
              </a:rPr>
              <a:t>Latent Semantic Index</a:t>
            </a:r>
          </a:p>
        </p:txBody>
      </p:sp>
      <p:sp>
        <p:nvSpPr>
          <p:cNvPr id="1321" name="Google Shape;1321;p68"/>
          <p:cNvSpPr txBox="1">
            <a:spLocks noGrp="1"/>
          </p:cNvSpPr>
          <p:nvPr>
            <p:ph type="title"/>
          </p:nvPr>
        </p:nvSpPr>
        <p:spPr>
          <a:xfrm>
            <a:off x="713275" y="452645"/>
            <a:ext cx="7717500" cy="7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So sánh mô hình</a:t>
            </a:r>
            <a:endParaRPr/>
          </a:p>
        </p:txBody>
      </p:sp>
      <p:graphicFrame>
        <p:nvGraphicFramePr>
          <p:cNvPr id="10" name="Biểu đồ 9">
            <a:extLst>
              <a:ext uri="{FF2B5EF4-FFF2-40B4-BE49-F238E27FC236}">
                <a16:creationId xmlns:a16="http://schemas.microsoft.com/office/drawing/2014/main" id="{47D6C904-EE49-EDBB-1EA7-059A331E3790}"/>
              </a:ext>
            </a:extLst>
          </p:cNvPr>
          <p:cNvGraphicFramePr/>
          <p:nvPr>
            <p:extLst>
              <p:ext uri="{D42A27DB-BD31-4B8C-83A1-F6EECF244321}">
                <p14:modId xmlns:p14="http://schemas.microsoft.com/office/powerpoint/2010/main" val="28506955"/>
              </p:ext>
            </p:extLst>
          </p:nvPr>
        </p:nvGraphicFramePr>
        <p:xfrm>
          <a:off x="24129" y="1494285"/>
          <a:ext cx="4547871" cy="315941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Biểu đồ 1">
            <a:extLst>
              <a:ext uri="{FF2B5EF4-FFF2-40B4-BE49-F238E27FC236}">
                <a16:creationId xmlns:a16="http://schemas.microsoft.com/office/drawing/2014/main" id="{4E467D8F-1A6B-6E8C-A9CA-062416A782EC}"/>
              </a:ext>
            </a:extLst>
          </p:cNvPr>
          <p:cNvGraphicFramePr/>
          <p:nvPr>
            <p:extLst>
              <p:ext uri="{D42A27DB-BD31-4B8C-83A1-F6EECF244321}">
                <p14:modId xmlns:p14="http://schemas.microsoft.com/office/powerpoint/2010/main" val="1491188569"/>
              </p:ext>
            </p:extLst>
          </p:nvPr>
        </p:nvGraphicFramePr>
        <p:xfrm>
          <a:off x="4402411" y="1494285"/>
          <a:ext cx="4420706" cy="3159418"/>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70" name="Google Shape;770;p55"/>
          <p:cNvSpPr/>
          <p:nvPr/>
        </p:nvSpPr>
        <p:spPr>
          <a:xfrm>
            <a:off x="7501275" y="2703025"/>
            <a:ext cx="1134000" cy="1134000"/>
          </a:xfrm>
          <a:prstGeom prst="ellipse">
            <a:avLst/>
          </a:prstGeom>
          <a:solidFill>
            <a:srgbClr val="01967A">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5"/>
          <p:cNvSpPr/>
          <p:nvPr/>
        </p:nvSpPr>
        <p:spPr>
          <a:xfrm>
            <a:off x="346525" y="3069200"/>
            <a:ext cx="1791000" cy="1791000"/>
          </a:xfrm>
          <a:prstGeom prst="ellipse">
            <a:avLst/>
          </a:prstGeom>
          <a:solidFill>
            <a:srgbClr val="FF4D01">
              <a:alpha val="50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2" name="Google Shape;772;p55"/>
          <p:cNvGrpSpPr/>
          <p:nvPr/>
        </p:nvGrpSpPr>
        <p:grpSpPr>
          <a:xfrm>
            <a:off x="5625510" y="3270025"/>
            <a:ext cx="959175" cy="162000"/>
            <a:chOff x="447675" y="1666875"/>
            <a:chExt cx="959175" cy="162000"/>
          </a:xfrm>
        </p:grpSpPr>
        <p:sp>
          <p:nvSpPr>
            <p:cNvPr id="773" name="Google Shape;773;p55"/>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5"/>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5"/>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5"/>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 name="Hình ảnh 18">
            <a:extLst>
              <a:ext uri="{FF2B5EF4-FFF2-40B4-BE49-F238E27FC236}">
                <a16:creationId xmlns:a16="http://schemas.microsoft.com/office/drawing/2014/main" id="{9A5828B3-614F-3619-ABC8-FA83C437F9AA}"/>
              </a:ext>
            </a:extLst>
          </p:cNvPr>
          <p:cNvPicPr>
            <a:picLocks noChangeAspect="1"/>
          </p:cNvPicPr>
          <p:nvPr/>
        </p:nvPicPr>
        <p:blipFill>
          <a:blip r:embed="rId3"/>
          <a:stretch>
            <a:fillRect/>
          </a:stretch>
        </p:blipFill>
        <p:spPr>
          <a:xfrm>
            <a:off x="1944774" y="1637901"/>
            <a:ext cx="1804572" cy="1713124"/>
          </a:xfrm>
          <a:prstGeom prst="rect">
            <a:avLst/>
          </a:prstGeom>
        </p:spPr>
      </p:pic>
      <p:sp>
        <p:nvSpPr>
          <p:cNvPr id="7" name="Hộp Văn bản 6">
            <a:extLst>
              <a:ext uri="{FF2B5EF4-FFF2-40B4-BE49-F238E27FC236}">
                <a16:creationId xmlns:a16="http://schemas.microsoft.com/office/drawing/2014/main" id="{4C399CFC-57F9-575A-59BE-20FB26245F51}"/>
              </a:ext>
            </a:extLst>
          </p:cNvPr>
          <p:cNvSpPr txBox="1"/>
          <p:nvPr/>
        </p:nvSpPr>
        <p:spPr>
          <a:xfrm>
            <a:off x="3618185" y="1700365"/>
            <a:ext cx="3192966" cy="1569660"/>
          </a:xfrm>
          <a:prstGeom prst="rect">
            <a:avLst/>
          </a:prstGeom>
          <a:noFill/>
        </p:spPr>
        <p:txBody>
          <a:bodyPr wrap="square">
            <a:spAutoFit/>
          </a:bodyPr>
          <a:lstStyle/>
          <a:p>
            <a:r>
              <a:rPr lang="en-US" sz="4800" b="1">
                <a:latin typeface="Baloo 2" panose="020B0604020202020204" charset="0"/>
                <a:cs typeface="Baloo 2" panose="020B0604020202020204" charset="0"/>
              </a:rPr>
              <a:t>VSM, LSI </a:t>
            </a:r>
          </a:p>
          <a:p>
            <a:r>
              <a:rPr lang="en-US" sz="4800" b="1">
                <a:latin typeface="Baloo 2" panose="020B0604020202020204" charset="0"/>
                <a:cs typeface="Baloo 2" panose="020B0604020202020204" charset="0"/>
              </a:rPr>
              <a:t>&amp; Whoosh</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Biểu đồ 3">
            <a:extLst>
              <a:ext uri="{FF2B5EF4-FFF2-40B4-BE49-F238E27FC236}">
                <a16:creationId xmlns:a16="http://schemas.microsoft.com/office/drawing/2014/main" id="{1825DB44-AF58-4EB9-4838-A5E1E55E1BD6}"/>
              </a:ext>
            </a:extLst>
          </p:cNvPr>
          <p:cNvGraphicFramePr/>
          <p:nvPr>
            <p:extLst>
              <p:ext uri="{D42A27DB-BD31-4B8C-83A1-F6EECF244321}">
                <p14:modId xmlns:p14="http://schemas.microsoft.com/office/powerpoint/2010/main" val="3180370742"/>
              </p:ext>
            </p:extLst>
          </p:nvPr>
        </p:nvGraphicFramePr>
        <p:xfrm>
          <a:off x="1524000" y="539750"/>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11712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486"/>
        <p:cNvGrpSpPr/>
        <p:nvPr/>
      </p:nvGrpSpPr>
      <p:grpSpPr>
        <a:xfrm>
          <a:off x="0" y="0"/>
          <a:ext cx="0" cy="0"/>
          <a:chOff x="0" y="0"/>
          <a:chExt cx="0" cy="0"/>
        </a:xfrm>
      </p:grpSpPr>
      <p:sp>
        <p:nvSpPr>
          <p:cNvPr id="1487" name="Google Shape;1487;p73"/>
          <p:cNvSpPr txBox="1">
            <a:spLocks noGrp="1"/>
          </p:cNvSpPr>
          <p:nvPr>
            <p:ph type="title"/>
          </p:nvPr>
        </p:nvSpPr>
        <p:spPr>
          <a:xfrm>
            <a:off x="713275" y="445025"/>
            <a:ext cx="7717500" cy="74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Tài liệu tham khảo </a:t>
            </a:r>
            <a:endParaRPr/>
          </a:p>
        </p:txBody>
      </p:sp>
      <p:sp>
        <p:nvSpPr>
          <p:cNvPr id="1488" name="Google Shape;1488;p73"/>
          <p:cNvSpPr txBox="1">
            <a:spLocks noGrp="1"/>
          </p:cNvSpPr>
          <p:nvPr>
            <p:ph type="body" idx="1"/>
          </p:nvPr>
        </p:nvSpPr>
        <p:spPr>
          <a:xfrm>
            <a:off x="713275" y="1152475"/>
            <a:ext cx="7717500" cy="3416400"/>
          </a:xfrm>
          <a:prstGeom prst="rect">
            <a:avLst/>
          </a:prstGeom>
        </p:spPr>
        <p:txBody>
          <a:bodyPr spcFirstLastPara="1" wrap="square" lIns="91425" tIns="91425" rIns="91425" bIns="91425" anchor="t" anchorCtr="0">
            <a:noAutofit/>
          </a:bodyPr>
          <a:lstStyle/>
          <a:p>
            <a:pPr marL="0" lvl="0" indent="0" rtl="0">
              <a:lnSpc>
                <a:spcPct val="200000"/>
              </a:lnSpc>
              <a:spcBef>
                <a:spcPts val="0"/>
              </a:spcBef>
              <a:spcAft>
                <a:spcPts val="0"/>
              </a:spcAft>
              <a:buNone/>
            </a:pPr>
            <a:r>
              <a:rPr lang="en-US" sz="1500" i="0">
                <a:solidFill>
                  <a:schemeClr val="tx1"/>
                </a:solidFill>
                <a:effectLst/>
                <a:latin typeface="Baloo 2" panose="020B0604020202020204" charset="0"/>
                <a:cs typeface="Baloo 2" panose="020B0604020202020204" charset="0"/>
              </a:rPr>
              <a:t>[1] Introduction to Information Retrieval: </a:t>
            </a:r>
            <a:r>
              <a:rPr lang="en-US" sz="1500" i="0" u="sng">
                <a:solidFill>
                  <a:srgbClr val="0070C0"/>
                </a:solidFill>
                <a:effectLst/>
                <a:latin typeface="Baloo 2" panose="020B0604020202020204" charset="0"/>
                <a:cs typeface="Baloo 2" panose="020B0604020202020204" charset="0"/>
                <a:hlinkClick r:id="rId3">
                  <a:extLst>
                    <a:ext uri="{A12FA001-AC4F-418D-AE19-62706E023703}">
                      <ahyp:hlinkClr xmlns:ahyp="http://schemas.microsoft.com/office/drawing/2018/hyperlinkcolor" val="tx"/>
                    </a:ext>
                  </a:extLst>
                </a:hlinkClick>
              </a:rPr>
              <a:t>https://nlp.stanford.edu/IR-book/pdf/01bool.pdf</a:t>
            </a:r>
            <a:r>
              <a:rPr lang="en-US" sz="1500" i="0">
                <a:solidFill>
                  <a:schemeClr val="tx1"/>
                </a:solidFill>
                <a:effectLst/>
                <a:latin typeface="Baloo 2" panose="020B0604020202020204" charset="0"/>
                <a:cs typeface="Baloo 2" panose="020B0604020202020204" charset="0"/>
              </a:rPr>
              <a:t>. </a:t>
            </a:r>
          </a:p>
          <a:p>
            <a:pPr marL="0" lvl="0" indent="0" rtl="0">
              <a:lnSpc>
                <a:spcPct val="200000"/>
              </a:lnSpc>
              <a:spcBef>
                <a:spcPts val="0"/>
              </a:spcBef>
              <a:spcAft>
                <a:spcPts val="0"/>
              </a:spcAft>
              <a:buNone/>
            </a:pPr>
            <a:r>
              <a:rPr lang="en-US" sz="1500" i="0">
                <a:solidFill>
                  <a:schemeClr val="tx1"/>
                </a:solidFill>
                <a:effectLst/>
                <a:latin typeface="Baloo 2" panose="020B0604020202020204" charset="0"/>
                <a:cs typeface="Baloo 2" panose="020B0604020202020204" charset="0"/>
              </a:rPr>
              <a:t>[2] The Vector Space Model for scoring: </a:t>
            </a:r>
            <a:r>
              <a:rPr lang="en-US" sz="1500" i="0" u="sng">
                <a:solidFill>
                  <a:srgbClr val="0070C0"/>
                </a:solidFill>
                <a:effectLst/>
                <a:latin typeface="Baloo 2" panose="020B0604020202020204" charset="0"/>
                <a:cs typeface="Baloo 2" panose="020B0604020202020204" charset="0"/>
                <a:hlinkClick r:id="rId4">
                  <a:extLst>
                    <a:ext uri="{A12FA001-AC4F-418D-AE19-62706E023703}">
                      <ahyp:hlinkClr xmlns:ahyp="http://schemas.microsoft.com/office/drawing/2018/hyperlinkcolor" val="tx"/>
                    </a:ext>
                  </a:extLst>
                </a:hlinkClick>
              </a:rPr>
              <a:t>https://nlp.stanford.edu/IR-book/html/htmledi</a:t>
            </a:r>
            <a:r>
              <a:rPr lang="en-US" sz="1500" i="0" u="sng">
                <a:solidFill>
                  <a:srgbClr val="0070C0"/>
                </a:solidFill>
                <a:effectLst/>
                <a:latin typeface="Baloo 2" panose="020B0604020202020204" charset="0"/>
                <a:cs typeface="Baloo 2" panose="020B0604020202020204" charset="0"/>
              </a:rPr>
              <a:t> tion/the-vector-space-model-for-scoring-1.html</a:t>
            </a:r>
            <a:r>
              <a:rPr lang="en-US" sz="1500" i="0">
                <a:solidFill>
                  <a:schemeClr val="tx1"/>
                </a:solidFill>
                <a:effectLst/>
                <a:latin typeface="Baloo 2" panose="020B0604020202020204" charset="0"/>
                <a:cs typeface="Baloo 2" panose="020B0604020202020204" charset="0"/>
              </a:rPr>
              <a:t>. </a:t>
            </a:r>
          </a:p>
          <a:p>
            <a:pPr marL="0" lvl="0" indent="0" rtl="0">
              <a:lnSpc>
                <a:spcPct val="200000"/>
              </a:lnSpc>
              <a:spcBef>
                <a:spcPts val="0"/>
              </a:spcBef>
              <a:spcAft>
                <a:spcPts val="0"/>
              </a:spcAft>
              <a:buNone/>
            </a:pPr>
            <a:r>
              <a:rPr lang="en-US" sz="1500" i="0">
                <a:solidFill>
                  <a:schemeClr val="tx1"/>
                </a:solidFill>
                <a:effectLst/>
                <a:latin typeface="Baloo 2" panose="020B0604020202020204" charset="0"/>
                <a:cs typeface="Baloo 2" panose="020B0604020202020204" charset="0"/>
              </a:rPr>
              <a:t>[3] Vector Space Model of Information Retrieval: </a:t>
            </a:r>
            <a:r>
              <a:rPr lang="en-US" sz="1500" u="sng">
                <a:solidFill>
                  <a:srgbClr val="0070C0"/>
                </a:solidFill>
                <a:latin typeface="Baloo 2" panose="020B0604020202020204" charset="0"/>
                <a:cs typeface="Baloo 2" panose="020B0604020202020204" charset="0"/>
                <a:hlinkClick r:id="rId5">
                  <a:extLst>
                    <a:ext uri="{A12FA001-AC4F-418D-AE19-62706E023703}">
                      <ahyp:hlinkClr xmlns:ahyp="http://schemas.microsoft.com/office/drawing/2018/hyperlinkcolor" val="tx"/>
                    </a:ext>
                  </a:extLst>
                </a:hlinkClick>
              </a:rPr>
              <a:t>https://www.researchgate.net/publi</a:t>
            </a:r>
            <a:endParaRPr lang="en-US" sz="1500" u="sng">
              <a:solidFill>
                <a:srgbClr val="0070C0"/>
              </a:solidFill>
              <a:latin typeface="Baloo 2" panose="020B0604020202020204" charset="0"/>
              <a:cs typeface="Baloo 2" panose="020B0604020202020204" charset="0"/>
            </a:endParaRPr>
          </a:p>
          <a:p>
            <a:pPr marL="0" lvl="0" indent="0" rtl="0">
              <a:lnSpc>
                <a:spcPct val="200000"/>
              </a:lnSpc>
              <a:spcBef>
                <a:spcPts val="0"/>
              </a:spcBef>
              <a:spcAft>
                <a:spcPts val="0"/>
              </a:spcAft>
              <a:buNone/>
            </a:pPr>
            <a:r>
              <a:rPr lang="en-US" sz="1500" u="sng">
                <a:solidFill>
                  <a:srgbClr val="0070C0"/>
                </a:solidFill>
                <a:latin typeface="Baloo 2" panose="020B0604020202020204" charset="0"/>
                <a:cs typeface="Baloo 2" panose="020B0604020202020204" charset="0"/>
              </a:rPr>
              <a:t>ca</a:t>
            </a:r>
            <a:r>
              <a:rPr lang="en-US" sz="1500" i="0" u="sng">
                <a:solidFill>
                  <a:srgbClr val="0070C0"/>
                </a:solidFill>
                <a:effectLst/>
                <a:latin typeface="Baloo 2" panose="020B0604020202020204" charset="0"/>
                <a:cs typeface="Baloo 2" panose="020B0604020202020204" charset="0"/>
              </a:rPr>
              <a:t>tion/221300847_Vector_Space_Model_of_Information_Retrieval_-_A_Reevaluation</a:t>
            </a:r>
            <a:r>
              <a:rPr lang="en-US" sz="1500" i="0">
                <a:solidFill>
                  <a:schemeClr val="tx1"/>
                </a:solidFill>
                <a:effectLst/>
                <a:latin typeface="Baloo 2" panose="020B0604020202020204" charset="0"/>
                <a:cs typeface="Baloo 2" panose="020B0604020202020204" charset="0"/>
              </a:rPr>
              <a:t>. </a:t>
            </a:r>
          </a:p>
          <a:p>
            <a:pPr marL="0" lvl="0" indent="0" rtl="0">
              <a:lnSpc>
                <a:spcPct val="200000"/>
              </a:lnSpc>
              <a:spcBef>
                <a:spcPts val="0"/>
              </a:spcBef>
              <a:spcAft>
                <a:spcPts val="0"/>
              </a:spcAft>
              <a:buNone/>
            </a:pPr>
            <a:r>
              <a:rPr lang="en-US" sz="1500" i="0">
                <a:solidFill>
                  <a:schemeClr val="tx1"/>
                </a:solidFill>
                <a:effectLst/>
                <a:latin typeface="Baloo 2" panose="020B0604020202020204" charset="0"/>
                <a:cs typeface="Baloo 2" panose="020B0604020202020204" charset="0"/>
              </a:rPr>
              <a:t>[4] An Introduction to Latent Semantic Analysis: </a:t>
            </a:r>
            <a:r>
              <a:rPr lang="en-US" sz="1500" i="0">
                <a:solidFill>
                  <a:srgbClr val="0070C0"/>
                </a:solidFill>
                <a:effectLst/>
                <a:latin typeface="Baloo 2" panose="020B0604020202020204" charset="0"/>
                <a:cs typeface="Baloo 2" panose="020B0604020202020204" charset="0"/>
                <a:hlinkClick r:id="rId6">
                  <a:extLst>
                    <a:ext uri="{A12FA001-AC4F-418D-AE19-62706E023703}">
                      <ahyp:hlinkClr xmlns:ahyp="http://schemas.microsoft.com/office/drawing/2018/hyperlinkcolor" val="tx"/>
                    </a:ext>
                  </a:extLst>
                </a:hlinkClick>
              </a:rPr>
              <a:t>http://lsa.colorado.edu/papers/dp1.LSA intro.pdf</a:t>
            </a:r>
            <a:r>
              <a:rPr lang="en-US" sz="1500" i="0">
                <a:solidFill>
                  <a:schemeClr val="accent3">
                    <a:lumMod val="75000"/>
                  </a:schemeClr>
                </a:solidFill>
                <a:effectLst/>
                <a:latin typeface="Baloo 2" panose="020B0604020202020204" charset="0"/>
                <a:cs typeface="Baloo 2" panose="020B0604020202020204" charset="0"/>
              </a:rPr>
              <a:t>.</a:t>
            </a:r>
          </a:p>
          <a:p>
            <a:pPr marL="0" lvl="0" indent="0" rtl="0">
              <a:lnSpc>
                <a:spcPct val="150000"/>
              </a:lnSpc>
              <a:spcBef>
                <a:spcPts val="0"/>
              </a:spcBef>
              <a:spcAft>
                <a:spcPts val="0"/>
              </a:spcAft>
              <a:buNone/>
            </a:pPr>
            <a:endParaRPr lang="en-US" sz="1500">
              <a:solidFill>
                <a:schemeClr val="tx1"/>
              </a:solidFill>
              <a:latin typeface="Baloo 2" panose="020B0604020202020204" charset="0"/>
              <a:cs typeface="Baloo 2" panose="020B0604020202020204" charset="0"/>
            </a:endParaRPr>
          </a:p>
          <a:p>
            <a:pPr marL="0" lvl="0" indent="0" rtl="0">
              <a:lnSpc>
                <a:spcPct val="150000"/>
              </a:lnSpc>
              <a:spcBef>
                <a:spcPts val="0"/>
              </a:spcBef>
              <a:spcAft>
                <a:spcPts val="0"/>
              </a:spcAft>
              <a:buNone/>
            </a:pPr>
            <a:endParaRPr lang="en-US" sz="1500">
              <a:solidFill>
                <a:schemeClr val="tx1"/>
              </a:solidFill>
              <a:latin typeface="Baloo 2" panose="020B0604020202020204" charset="0"/>
              <a:cs typeface="Baloo 2" panose="020B060402020202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wd">
                                    <p:tmPct val="5000"/>
                                  </p:iterate>
                                  <p:childTnLst>
                                    <p:set>
                                      <p:cBhvr>
                                        <p:cTn id="6" dur="1" fill="hold">
                                          <p:stCondLst>
                                            <p:cond delay="0"/>
                                          </p:stCondLst>
                                        </p:cTn>
                                        <p:tgtEl>
                                          <p:spTgt spid="1488">
                                            <p:txEl>
                                              <p:pRg st="0" end="0"/>
                                            </p:txEl>
                                          </p:spTgt>
                                        </p:tgtEl>
                                        <p:attrNameLst>
                                          <p:attrName>style.visibility</p:attrName>
                                        </p:attrNameLst>
                                      </p:cBhvr>
                                      <p:to>
                                        <p:strVal val="visible"/>
                                      </p:to>
                                    </p:set>
                                    <p:animEffect transition="in" filter="fade">
                                      <p:cBhvr>
                                        <p:cTn id="7" dur="500"/>
                                        <p:tgtEl>
                                          <p:spTgt spid="1488">
                                            <p:txEl>
                                              <p:pRg st="0" end="0"/>
                                            </p:txEl>
                                          </p:spTgt>
                                        </p:tgtEl>
                                      </p:cBhvr>
                                    </p:animEffect>
                                  </p:childTnLst>
                                </p:cTn>
                              </p:par>
                            </p:childTnLst>
                          </p:cTn>
                        </p:par>
                        <p:par>
                          <p:cTn id="8" fill="hold">
                            <p:stCondLst>
                              <p:cond delay="1075"/>
                            </p:stCondLst>
                            <p:childTnLst>
                              <p:par>
                                <p:cTn id="9" presetID="10" presetClass="entr" presetSubtype="0" fill="hold" nodeType="afterEffect">
                                  <p:stCondLst>
                                    <p:cond delay="0"/>
                                  </p:stCondLst>
                                  <p:iterate type="wd">
                                    <p:tmPct val="5000"/>
                                  </p:iterate>
                                  <p:childTnLst>
                                    <p:set>
                                      <p:cBhvr>
                                        <p:cTn id="10" dur="1" fill="hold">
                                          <p:stCondLst>
                                            <p:cond delay="0"/>
                                          </p:stCondLst>
                                        </p:cTn>
                                        <p:tgtEl>
                                          <p:spTgt spid="1488">
                                            <p:txEl>
                                              <p:pRg st="1" end="1"/>
                                            </p:txEl>
                                          </p:spTgt>
                                        </p:tgtEl>
                                        <p:attrNameLst>
                                          <p:attrName>style.visibility</p:attrName>
                                        </p:attrNameLst>
                                      </p:cBhvr>
                                      <p:to>
                                        <p:strVal val="visible"/>
                                      </p:to>
                                    </p:set>
                                    <p:animEffect transition="in" filter="fade">
                                      <p:cBhvr>
                                        <p:cTn id="11" dur="500"/>
                                        <p:tgtEl>
                                          <p:spTgt spid="1488">
                                            <p:txEl>
                                              <p:pRg st="1" end="1"/>
                                            </p:txEl>
                                          </p:spTgt>
                                        </p:tgtEl>
                                      </p:cBhvr>
                                    </p:animEffect>
                                  </p:childTnLst>
                                </p:cTn>
                              </p:par>
                            </p:childTnLst>
                          </p:cTn>
                        </p:par>
                        <p:par>
                          <p:cTn id="12" fill="hold">
                            <p:stCondLst>
                              <p:cond delay="2275"/>
                            </p:stCondLst>
                            <p:childTnLst>
                              <p:par>
                                <p:cTn id="13" presetID="10" presetClass="entr" presetSubtype="0" fill="hold" nodeType="afterEffect">
                                  <p:stCondLst>
                                    <p:cond delay="0"/>
                                  </p:stCondLst>
                                  <p:iterate type="wd">
                                    <p:tmPct val="5000"/>
                                  </p:iterate>
                                  <p:childTnLst>
                                    <p:set>
                                      <p:cBhvr>
                                        <p:cTn id="14" dur="1" fill="hold">
                                          <p:stCondLst>
                                            <p:cond delay="0"/>
                                          </p:stCondLst>
                                        </p:cTn>
                                        <p:tgtEl>
                                          <p:spTgt spid="1488">
                                            <p:txEl>
                                              <p:pRg st="2" end="2"/>
                                            </p:txEl>
                                          </p:spTgt>
                                        </p:tgtEl>
                                        <p:attrNameLst>
                                          <p:attrName>style.visibility</p:attrName>
                                        </p:attrNameLst>
                                      </p:cBhvr>
                                      <p:to>
                                        <p:strVal val="visible"/>
                                      </p:to>
                                    </p:set>
                                    <p:animEffect transition="in" filter="fade">
                                      <p:cBhvr>
                                        <p:cTn id="15" dur="500"/>
                                        <p:tgtEl>
                                          <p:spTgt spid="1488">
                                            <p:txEl>
                                              <p:pRg st="2" end="2"/>
                                            </p:txEl>
                                          </p:spTgt>
                                        </p:tgtEl>
                                      </p:cBhvr>
                                    </p:animEffect>
                                  </p:childTnLst>
                                </p:cTn>
                              </p:par>
                            </p:childTnLst>
                          </p:cTn>
                        </p:par>
                        <p:par>
                          <p:cTn id="16" fill="hold">
                            <p:stCondLst>
                              <p:cond delay="3225"/>
                            </p:stCondLst>
                            <p:childTnLst>
                              <p:par>
                                <p:cTn id="17" presetID="10" presetClass="entr" presetSubtype="0" fill="hold" nodeType="afterEffect">
                                  <p:stCondLst>
                                    <p:cond delay="0"/>
                                  </p:stCondLst>
                                  <p:iterate type="wd">
                                    <p:tmPct val="5000"/>
                                  </p:iterate>
                                  <p:childTnLst>
                                    <p:set>
                                      <p:cBhvr>
                                        <p:cTn id="18" dur="1" fill="hold">
                                          <p:stCondLst>
                                            <p:cond delay="0"/>
                                          </p:stCondLst>
                                        </p:cTn>
                                        <p:tgtEl>
                                          <p:spTgt spid="1488">
                                            <p:txEl>
                                              <p:pRg st="3" end="3"/>
                                            </p:txEl>
                                          </p:spTgt>
                                        </p:tgtEl>
                                        <p:attrNameLst>
                                          <p:attrName>style.visibility</p:attrName>
                                        </p:attrNameLst>
                                      </p:cBhvr>
                                      <p:to>
                                        <p:strVal val="visible"/>
                                      </p:to>
                                    </p:set>
                                    <p:animEffect transition="in" filter="fade">
                                      <p:cBhvr>
                                        <p:cTn id="19" dur="500"/>
                                        <p:tgtEl>
                                          <p:spTgt spid="1488">
                                            <p:txEl>
                                              <p:pRg st="3" end="3"/>
                                            </p:txEl>
                                          </p:spTgt>
                                        </p:tgtEl>
                                      </p:cBhvr>
                                    </p:animEffect>
                                  </p:childTnLst>
                                </p:cTn>
                              </p:par>
                            </p:childTnLst>
                          </p:cTn>
                        </p:par>
                        <p:par>
                          <p:cTn id="20" fill="hold">
                            <p:stCondLst>
                              <p:cond delay="4200"/>
                            </p:stCondLst>
                            <p:childTnLst>
                              <p:par>
                                <p:cTn id="21" presetID="10" presetClass="entr" presetSubtype="0" fill="hold" nodeType="afterEffect">
                                  <p:stCondLst>
                                    <p:cond delay="0"/>
                                  </p:stCondLst>
                                  <p:iterate type="wd">
                                    <p:tmPct val="5000"/>
                                  </p:iterate>
                                  <p:childTnLst>
                                    <p:set>
                                      <p:cBhvr>
                                        <p:cTn id="22" dur="1" fill="hold">
                                          <p:stCondLst>
                                            <p:cond delay="0"/>
                                          </p:stCondLst>
                                        </p:cTn>
                                        <p:tgtEl>
                                          <p:spTgt spid="1488">
                                            <p:txEl>
                                              <p:pRg st="4" end="4"/>
                                            </p:txEl>
                                          </p:spTgt>
                                        </p:tgtEl>
                                        <p:attrNameLst>
                                          <p:attrName>style.visibility</p:attrName>
                                        </p:attrNameLst>
                                      </p:cBhvr>
                                      <p:to>
                                        <p:strVal val="visible"/>
                                      </p:to>
                                    </p:set>
                                    <p:animEffect transition="in" filter="fade">
                                      <p:cBhvr>
                                        <p:cTn id="23" dur="500"/>
                                        <p:tgtEl>
                                          <p:spTgt spid="148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pic>
        <p:nvPicPr>
          <p:cNvPr id="8" name="Hình ảnh 7">
            <a:extLst>
              <a:ext uri="{FF2B5EF4-FFF2-40B4-BE49-F238E27FC236}">
                <a16:creationId xmlns:a16="http://schemas.microsoft.com/office/drawing/2014/main" id="{D5E00318-3E87-13F7-3995-E47BFA7986AC}"/>
              </a:ext>
            </a:extLst>
          </p:cNvPr>
          <p:cNvPicPr>
            <a:picLocks noChangeAspect="1"/>
          </p:cNvPicPr>
          <p:nvPr/>
        </p:nvPicPr>
        <p:blipFill>
          <a:blip r:embed="rId3"/>
          <a:stretch>
            <a:fillRect/>
          </a:stretch>
        </p:blipFill>
        <p:spPr>
          <a:xfrm>
            <a:off x="2546032" y="1221105"/>
            <a:ext cx="4051935" cy="2701290"/>
          </a:xfrm>
          <a:prstGeom prst="rect">
            <a:avLst/>
          </a:prstGeom>
        </p:spPr>
      </p:pic>
      <p:sp>
        <p:nvSpPr>
          <p:cNvPr id="521" name="Google Shape;521;p43"/>
          <p:cNvSpPr/>
          <p:nvPr/>
        </p:nvSpPr>
        <p:spPr>
          <a:xfrm rot="10800000" flipH="1">
            <a:off x="25" y="4212189"/>
            <a:ext cx="2873301" cy="931311"/>
          </a:xfrm>
          <a:custGeom>
            <a:avLst/>
            <a:gdLst/>
            <a:ahLst/>
            <a:cxnLst/>
            <a:rect l="l" t="t" r="r" b="b"/>
            <a:pathLst>
              <a:path w="39293" h="17682" extrusionOk="0">
                <a:moveTo>
                  <a:pt x="1" y="1"/>
                </a:moveTo>
                <a:lnTo>
                  <a:pt x="1" y="12987"/>
                </a:lnTo>
                <a:cubicBezTo>
                  <a:pt x="1797" y="11513"/>
                  <a:pt x="3849" y="10263"/>
                  <a:pt x="6344" y="9816"/>
                </a:cubicBezTo>
                <a:cubicBezTo>
                  <a:pt x="6911" y="9714"/>
                  <a:pt x="7498" y="9667"/>
                  <a:pt x="8094" y="9667"/>
                </a:cubicBezTo>
                <a:cubicBezTo>
                  <a:pt x="10310" y="9667"/>
                  <a:pt x="12641" y="10313"/>
                  <a:pt x="14521" y="11169"/>
                </a:cubicBezTo>
                <a:cubicBezTo>
                  <a:pt x="18573" y="13008"/>
                  <a:pt x="22965" y="17682"/>
                  <a:pt x="28417" y="17682"/>
                </a:cubicBezTo>
                <a:cubicBezTo>
                  <a:pt x="29018" y="17682"/>
                  <a:pt x="29631" y="17625"/>
                  <a:pt x="30259" y="17502"/>
                </a:cubicBezTo>
                <a:cubicBezTo>
                  <a:pt x="36012" y="16361"/>
                  <a:pt x="36301" y="11693"/>
                  <a:pt x="37552" y="7681"/>
                </a:cubicBezTo>
                <a:cubicBezTo>
                  <a:pt x="38250" y="5421"/>
                  <a:pt x="38583" y="2616"/>
                  <a:pt x="39293" y="1"/>
                </a:cubicBezTo>
                <a:close/>
              </a:path>
            </a:pathLst>
          </a:custGeom>
          <a:solidFill>
            <a:srgbClr val="01967A">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3"/>
          <p:cNvSpPr/>
          <p:nvPr/>
        </p:nvSpPr>
        <p:spPr>
          <a:xfrm rot="10800000" flipH="1">
            <a:off x="4936300" y="-19"/>
            <a:ext cx="4207839" cy="1074716"/>
          </a:xfrm>
          <a:custGeom>
            <a:avLst/>
            <a:gdLst/>
            <a:ahLst/>
            <a:cxnLst/>
            <a:rect l="l" t="t" r="r" b="b"/>
            <a:pathLst>
              <a:path w="127327" h="41769" extrusionOk="0">
                <a:moveTo>
                  <a:pt x="33782" y="1"/>
                </a:moveTo>
                <a:cubicBezTo>
                  <a:pt x="29984" y="1"/>
                  <a:pt x="26138" y="938"/>
                  <a:pt x="22754" y="2656"/>
                </a:cubicBezTo>
                <a:cubicBezTo>
                  <a:pt x="15812" y="6192"/>
                  <a:pt x="10669" y="12586"/>
                  <a:pt x="7228" y="19575"/>
                </a:cubicBezTo>
                <a:cubicBezTo>
                  <a:pt x="3775" y="26564"/>
                  <a:pt x="1882" y="34184"/>
                  <a:pt x="1" y="41744"/>
                </a:cubicBezTo>
                <a:lnTo>
                  <a:pt x="127326" y="41768"/>
                </a:lnTo>
                <a:lnTo>
                  <a:pt x="127326" y="26766"/>
                </a:lnTo>
                <a:cubicBezTo>
                  <a:pt x="125115" y="27301"/>
                  <a:pt x="122843" y="27563"/>
                  <a:pt x="120569" y="27563"/>
                </a:cubicBezTo>
                <a:cubicBezTo>
                  <a:pt x="114092" y="27563"/>
                  <a:pt x="107601" y="25443"/>
                  <a:pt x="102454" y="21504"/>
                </a:cubicBezTo>
                <a:cubicBezTo>
                  <a:pt x="96791" y="17147"/>
                  <a:pt x="91803" y="10369"/>
                  <a:pt x="84703" y="10369"/>
                </a:cubicBezTo>
                <a:cubicBezTo>
                  <a:pt x="84624" y="10369"/>
                  <a:pt x="84544" y="10370"/>
                  <a:pt x="84464" y="10371"/>
                </a:cubicBezTo>
                <a:cubicBezTo>
                  <a:pt x="77370" y="10524"/>
                  <a:pt x="71793" y="17722"/>
                  <a:pt x="64740" y="17722"/>
                </a:cubicBezTo>
                <a:cubicBezTo>
                  <a:pt x="64643" y="17722"/>
                  <a:pt x="64547" y="17720"/>
                  <a:pt x="64449" y="17718"/>
                </a:cubicBezTo>
                <a:cubicBezTo>
                  <a:pt x="56187" y="17479"/>
                  <a:pt x="51829" y="7943"/>
                  <a:pt x="45007" y="3287"/>
                </a:cubicBezTo>
                <a:cubicBezTo>
                  <a:pt x="41712" y="1036"/>
                  <a:pt x="37773" y="1"/>
                  <a:pt x="33782" y="1"/>
                </a:cubicBezTo>
                <a:close/>
              </a:path>
            </a:pathLst>
          </a:custGeom>
          <a:solidFill>
            <a:srgbClr val="FED002">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58"/>
          <p:cNvSpPr txBox="1">
            <a:spLocks noGrp="1"/>
          </p:cNvSpPr>
          <p:nvPr>
            <p:ph type="title"/>
          </p:nvPr>
        </p:nvSpPr>
        <p:spPr>
          <a:xfrm>
            <a:off x="3312827" y="327088"/>
            <a:ext cx="4551949" cy="129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Bộ ngữ liệu chúng mình sử dụng </a:t>
            </a:r>
            <a:endParaRPr/>
          </a:p>
        </p:txBody>
      </p:sp>
      <p:sp>
        <p:nvSpPr>
          <p:cNvPr id="822" name="Google Shape;822;p58"/>
          <p:cNvSpPr txBox="1">
            <a:spLocks noGrp="1"/>
          </p:cNvSpPr>
          <p:nvPr>
            <p:ph type="title" idx="2"/>
          </p:nvPr>
        </p:nvSpPr>
        <p:spPr>
          <a:xfrm>
            <a:off x="4436382" y="1831010"/>
            <a:ext cx="34281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Cranfield</a:t>
            </a:r>
            <a:endParaRPr/>
          </a:p>
        </p:txBody>
      </p:sp>
      <p:sp>
        <p:nvSpPr>
          <p:cNvPr id="823" name="Google Shape;823;p58"/>
          <p:cNvSpPr txBox="1">
            <a:spLocks noGrp="1"/>
          </p:cNvSpPr>
          <p:nvPr>
            <p:ph type="subTitle" idx="1"/>
          </p:nvPr>
        </p:nvSpPr>
        <p:spPr>
          <a:xfrm>
            <a:off x="4436382" y="2260559"/>
            <a:ext cx="4098018" cy="83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B</a:t>
            </a:r>
            <a:r>
              <a:rPr lang="vi-VN"/>
              <a:t>ao gồm 1400</a:t>
            </a:r>
            <a:r>
              <a:rPr lang="en-US"/>
              <a:t> tài liệu, được viết bằng tiếng anh, </a:t>
            </a:r>
            <a:r>
              <a:rPr lang="vi-VN"/>
              <a:t>nội dung bao gồm động lực học, vật lý, khoa học,...</a:t>
            </a:r>
            <a:endParaRPr lang="en-US"/>
          </a:p>
          <a:p>
            <a:pPr marL="0" lvl="0" indent="0" algn="l" rtl="0">
              <a:spcBef>
                <a:spcPts val="0"/>
              </a:spcBef>
              <a:spcAft>
                <a:spcPts val="0"/>
              </a:spcAft>
              <a:buNone/>
            </a:pPr>
            <a:endParaRPr/>
          </a:p>
        </p:txBody>
      </p:sp>
      <p:sp>
        <p:nvSpPr>
          <p:cNvPr id="824" name="Google Shape;824;p58"/>
          <p:cNvSpPr txBox="1">
            <a:spLocks noGrp="1"/>
          </p:cNvSpPr>
          <p:nvPr>
            <p:ph type="title" idx="3"/>
          </p:nvPr>
        </p:nvSpPr>
        <p:spPr>
          <a:xfrm>
            <a:off x="4436427" y="3374064"/>
            <a:ext cx="34281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NFCorpus</a:t>
            </a:r>
            <a:endParaRPr/>
          </a:p>
        </p:txBody>
      </p:sp>
      <p:sp>
        <p:nvSpPr>
          <p:cNvPr id="825" name="Google Shape;825;p58"/>
          <p:cNvSpPr txBox="1">
            <a:spLocks noGrp="1"/>
          </p:cNvSpPr>
          <p:nvPr>
            <p:ph type="subTitle" idx="4"/>
          </p:nvPr>
        </p:nvSpPr>
        <p:spPr>
          <a:xfrm>
            <a:off x="4436426" y="3803613"/>
            <a:ext cx="4097973" cy="83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Bao gồm </a:t>
            </a:r>
            <a:r>
              <a:rPr lang="vi-VN"/>
              <a:t>3244 câu truy vấn với 169756 đánh giá tài liệu liên quan được trích xuất tự động cho 9964 tài liệu y tế</a:t>
            </a:r>
          </a:p>
          <a:p>
            <a:pPr marL="0" lvl="0" indent="0" algn="l" rtl="0">
              <a:spcBef>
                <a:spcPts val="0"/>
              </a:spcBef>
              <a:spcAft>
                <a:spcPts val="0"/>
              </a:spcAft>
              <a:buNone/>
            </a:pPr>
            <a:endParaRPr/>
          </a:p>
        </p:txBody>
      </p:sp>
      <p:sp>
        <p:nvSpPr>
          <p:cNvPr id="827" name="Google Shape;827;p58"/>
          <p:cNvSpPr/>
          <p:nvPr/>
        </p:nvSpPr>
        <p:spPr>
          <a:xfrm>
            <a:off x="3312827" y="3559351"/>
            <a:ext cx="939900" cy="939900"/>
          </a:xfrm>
          <a:prstGeom prst="ellipse">
            <a:avLst/>
          </a:prstGeom>
          <a:solidFill>
            <a:srgbClr val="01967A">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8" name="Google Shape;828;p58"/>
          <p:cNvGrpSpPr/>
          <p:nvPr/>
        </p:nvGrpSpPr>
        <p:grpSpPr>
          <a:xfrm>
            <a:off x="3599635" y="3845269"/>
            <a:ext cx="366269" cy="368091"/>
            <a:chOff x="-62150375" y="2664925"/>
            <a:chExt cx="316650" cy="318225"/>
          </a:xfrm>
        </p:grpSpPr>
        <p:sp>
          <p:nvSpPr>
            <p:cNvPr id="829" name="Google Shape;829;p58"/>
            <p:cNvSpPr/>
            <p:nvPr/>
          </p:nvSpPr>
          <p:spPr>
            <a:xfrm>
              <a:off x="-62150375" y="2961850"/>
              <a:ext cx="316650" cy="21300"/>
            </a:xfrm>
            <a:custGeom>
              <a:avLst/>
              <a:gdLst/>
              <a:ahLst/>
              <a:cxnLst/>
              <a:rect l="l" t="t" r="r" b="b"/>
              <a:pathLst>
                <a:path w="12666" h="852" extrusionOk="0">
                  <a:moveTo>
                    <a:pt x="379" y="0"/>
                  </a:moveTo>
                  <a:cubicBezTo>
                    <a:pt x="158" y="0"/>
                    <a:pt x="1" y="189"/>
                    <a:pt x="1" y="410"/>
                  </a:cubicBezTo>
                  <a:cubicBezTo>
                    <a:pt x="1" y="662"/>
                    <a:pt x="190" y="851"/>
                    <a:pt x="379" y="851"/>
                  </a:cubicBezTo>
                  <a:lnTo>
                    <a:pt x="12225" y="851"/>
                  </a:lnTo>
                  <a:cubicBezTo>
                    <a:pt x="12477" y="851"/>
                    <a:pt x="12634" y="662"/>
                    <a:pt x="12634" y="410"/>
                  </a:cubicBezTo>
                  <a:cubicBezTo>
                    <a:pt x="12666" y="158"/>
                    <a:pt x="12477" y="0"/>
                    <a:pt x="12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8"/>
            <p:cNvSpPr/>
            <p:nvPr/>
          </p:nvSpPr>
          <p:spPr>
            <a:xfrm>
              <a:off x="-62150375" y="2838200"/>
              <a:ext cx="82725" cy="102400"/>
            </a:xfrm>
            <a:custGeom>
              <a:avLst/>
              <a:gdLst/>
              <a:ahLst/>
              <a:cxnLst/>
              <a:rect l="l" t="t" r="r" b="b"/>
              <a:pathLst>
                <a:path w="3309" h="4096" extrusionOk="0">
                  <a:moveTo>
                    <a:pt x="2363" y="756"/>
                  </a:moveTo>
                  <a:cubicBezTo>
                    <a:pt x="2427" y="756"/>
                    <a:pt x="2521" y="851"/>
                    <a:pt x="2521" y="914"/>
                  </a:cubicBezTo>
                  <a:lnTo>
                    <a:pt x="2521" y="3119"/>
                  </a:lnTo>
                  <a:cubicBezTo>
                    <a:pt x="2521" y="3214"/>
                    <a:pt x="2427" y="3245"/>
                    <a:pt x="2363" y="3245"/>
                  </a:cubicBezTo>
                  <a:lnTo>
                    <a:pt x="977" y="3245"/>
                  </a:lnTo>
                  <a:cubicBezTo>
                    <a:pt x="883" y="3245"/>
                    <a:pt x="820" y="3151"/>
                    <a:pt x="820" y="3119"/>
                  </a:cubicBezTo>
                  <a:lnTo>
                    <a:pt x="820" y="914"/>
                  </a:lnTo>
                  <a:cubicBezTo>
                    <a:pt x="820" y="851"/>
                    <a:pt x="883" y="756"/>
                    <a:pt x="977" y="756"/>
                  </a:cubicBezTo>
                  <a:close/>
                  <a:moveTo>
                    <a:pt x="946" y="0"/>
                  </a:moveTo>
                  <a:cubicBezTo>
                    <a:pt x="379" y="0"/>
                    <a:pt x="1" y="441"/>
                    <a:pt x="1" y="945"/>
                  </a:cubicBezTo>
                  <a:lnTo>
                    <a:pt x="1" y="3151"/>
                  </a:lnTo>
                  <a:cubicBezTo>
                    <a:pt x="1" y="3686"/>
                    <a:pt x="410" y="4096"/>
                    <a:pt x="946" y="4096"/>
                  </a:cubicBezTo>
                  <a:lnTo>
                    <a:pt x="2300" y="4096"/>
                  </a:lnTo>
                  <a:cubicBezTo>
                    <a:pt x="2868" y="4096"/>
                    <a:pt x="3309" y="3686"/>
                    <a:pt x="3309" y="3151"/>
                  </a:cubicBezTo>
                  <a:lnTo>
                    <a:pt x="3309" y="945"/>
                  </a:lnTo>
                  <a:cubicBezTo>
                    <a:pt x="3309" y="410"/>
                    <a:pt x="2868" y="0"/>
                    <a:pt x="2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8"/>
            <p:cNvSpPr/>
            <p:nvPr/>
          </p:nvSpPr>
          <p:spPr>
            <a:xfrm>
              <a:off x="-62033800" y="2664925"/>
              <a:ext cx="82725" cy="274900"/>
            </a:xfrm>
            <a:custGeom>
              <a:avLst/>
              <a:gdLst/>
              <a:ahLst/>
              <a:cxnLst/>
              <a:rect l="l" t="t" r="r" b="b"/>
              <a:pathLst>
                <a:path w="3309" h="10996" extrusionOk="0">
                  <a:moveTo>
                    <a:pt x="2332" y="788"/>
                  </a:moveTo>
                  <a:cubicBezTo>
                    <a:pt x="2426" y="851"/>
                    <a:pt x="2489" y="882"/>
                    <a:pt x="2489" y="945"/>
                  </a:cubicBezTo>
                  <a:lnTo>
                    <a:pt x="2489" y="10050"/>
                  </a:lnTo>
                  <a:cubicBezTo>
                    <a:pt x="2489" y="10145"/>
                    <a:pt x="2426" y="10176"/>
                    <a:pt x="2332" y="10176"/>
                  </a:cubicBezTo>
                  <a:lnTo>
                    <a:pt x="946" y="10176"/>
                  </a:lnTo>
                  <a:cubicBezTo>
                    <a:pt x="882" y="10176"/>
                    <a:pt x="851" y="10082"/>
                    <a:pt x="851" y="10050"/>
                  </a:cubicBezTo>
                  <a:lnTo>
                    <a:pt x="851" y="945"/>
                  </a:lnTo>
                  <a:cubicBezTo>
                    <a:pt x="851" y="882"/>
                    <a:pt x="914" y="788"/>
                    <a:pt x="946" y="788"/>
                  </a:cubicBezTo>
                  <a:close/>
                  <a:moveTo>
                    <a:pt x="946" y="0"/>
                  </a:moveTo>
                  <a:cubicBezTo>
                    <a:pt x="410" y="0"/>
                    <a:pt x="0" y="441"/>
                    <a:pt x="0" y="945"/>
                  </a:cubicBezTo>
                  <a:lnTo>
                    <a:pt x="0" y="10050"/>
                  </a:lnTo>
                  <a:cubicBezTo>
                    <a:pt x="0" y="10617"/>
                    <a:pt x="441" y="10995"/>
                    <a:pt x="946" y="10995"/>
                  </a:cubicBezTo>
                  <a:lnTo>
                    <a:pt x="2332" y="10995"/>
                  </a:lnTo>
                  <a:cubicBezTo>
                    <a:pt x="2899" y="10995"/>
                    <a:pt x="3308" y="10554"/>
                    <a:pt x="3308" y="10050"/>
                  </a:cubicBezTo>
                  <a:lnTo>
                    <a:pt x="3308" y="945"/>
                  </a:lnTo>
                  <a:cubicBezTo>
                    <a:pt x="3308" y="410"/>
                    <a:pt x="2899" y="0"/>
                    <a:pt x="2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8"/>
            <p:cNvSpPr/>
            <p:nvPr/>
          </p:nvSpPr>
          <p:spPr>
            <a:xfrm>
              <a:off x="-61917225" y="2754700"/>
              <a:ext cx="83500" cy="185900"/>
            </a:xfrm>
            <a:custGeom>
              <a:avLst/>
              <a:gdLst/>
              <a:ahLst/>
              <a:cxnLst/>
              <a:rect l="l" t="t" r="r" b="b"/>
              <a:pathLst>
                <a:path w="3340" h="7436" extrusionOk="0">
                  <a:moveTo>
                    <a:pt x="2394" y="788"/>
                  </a:moveTo>
                  <a:cubicBezTo>
                    <a:pt x="2489" y="788"/>
                    <a:pt x="2520" y="883"/>
                    <a:pt x="2520" y="946"/>
                  </a:cubicBezTo>
                  <a:lnTo>
                    <a:pt x="2520" y="6459"/>
                  </a:lnTo>
                  <a:cubicBezTo>
                    <a:pt x="2520" y="6554"/>
                    <a:pt x="2426" y="6585"/>
                    <a:pt x="2394" y="6585"/>
                  </a:cubicBezTo>
                  <a:lnTo>
                    <a:pt x="1008" y="6585"/>
                  </a:lnTo>
                  <a:cubicBezTo>
                    <a:pt x="945" y="6585"/>
                    <a:pt x="851" y="6491"/>
                    <a:pt x="851" y="6459"/>
                  </a:cubicBezTo>
                  <a:lnTo>
                    <a:pt x="851" y="946"/>
                  </a:lnTo>
                  <a:cubicBezTo>
                    <a:pt x="851" y="883"/>
                    <a:pt x="945" y="788"/>
                    <a:pt x="1008" y="788"/>
                  </a:cubicBezTo>
                  <a:close/>
                  <a:moveTo>
                    <a:pt x="977" y="1"/>
                  </a:moveTo>
                  <a:cubicBezTo>
                    <a:pt x="441" y="1"/>
                    <a:pt x="0" y="442"/>
                    <a:pt x="0" y="977"/>
                  </a:cubicBezTo>
                  <a:lnTo>
                    <a:pt x="0" y="6491"/>
                  </a:lnTo>
                  <a:cubicBezTo>
                    <a:pt x="0" y="7058"/>
                    <a:pt x="441" y="7436"/>
                    <a:pt x="977" y="7436"/>
                  </a:cubicBezTo>
                  <a:lnTo>
                    <a:pt x="2363" y="7436"/>
                  </a:lnTo>
                  <a:cubicBezTo>
                    <a:pt x="2899" y="7436"/>
                    <a:pt x="3308" y="7026"/>
                    <a:pt x="3308" y="6491"/>
                  </a:cubicBezTo>
                  <a:lnTo>
                    <a:pt x="3308" y="977"/>
                  </a:lnTo>
                  <a:cubicBezTo>
                    <a:pt x="3340" y="442"/>
                    <a:pt x="2899" y="1"/>
                    <a:pt x="2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6" name="Google Shape;826;p58"/>
          <p:cNvSpPr/>
          <p:nvPr/>
        </p:nvSpPr>
        <p:spPr>
          <a:xfrm>
            <a:off x="3312827" y="2038737"/>
            <a:ext cx="939900" cy="939900"/>
          </a:xfrm>
          <a:prstGeom prst="ellipse">
            <a:avLst/>
          </a:prstGeom>
          <a:solidFill>
            <a:srgbClr val="7CACE1">
              <a:alpha val="47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6" name="Google Shape;836;p58"/>
          <p:cNvGrpSpPr/>
          <p:nvPr/>
        </p:nvGrpSpPr>
        <p:grpSpPr>
          <a:xfrm>
            <a:off x="3399488" y="1520033"/>
            <a:ext cx="959175" cy="162000"/>
            <a:chOff x="447675" y="1666875"/>
            <a:chExt cx="959175" cy="162000"/>
          </a:xfrm>
        </p:grpSpPr>
        <p:sp>
          <p:nvSpPr>
            <p:cNvPr id="837" name="Google Shape;837;p58"/>
            <p:cNvSpPr/>
            <p:nvPr/>
          </p:nvSpPr>
          <p:spPr>
            <a:xfrm>
              <a:off x="447675"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8"/>
            <p:cNvSpPr/>
            <p:nvPr/>
          </p:nvSpPr>
          <p:spPr>
            <a:xfrm>
              <a:off x="713400"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8"/>
            <p:cNvSpPr/>
            <p:nvPr/>
          </p:nvSpPr>
          <p:spPr>
            <a:xfrm>
              <a:off x="979125"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8"/>
            <p:cNvSpPr/>
            <p:nvPr/>
          </p:nvSpPr>
          <p:spPr>
            <a:xfrm>
              <a:off x="1244850"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58"/>
          <p:cNvGrpSpPr/>
          <p:nvPr/>
        </p:nvGrpSpPr>
        <p:grpSpPr>
          <a:xfrm>
            <a:off x="7522851" y="3425576"/>
            <a:ext cx="427725" cy="162000"/>
            <a:chOff x="447675" y="1666875"/>
            <a:chExt cx="427725" cy="162000"/>
          </a:xfrm>
        </p:grpSpPr>
        <p:sp>
          <p:nvSpPr>
            <p:cNvPr id="842" name="Google Shape;842;p58"/>
            <p:cNvSpPr/>
            <p:nvPr/>
          </p:nvSpPr>
          <p:spPr>
            <a:xfrm>
              <a:off x="447675"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8"/>
            <p:cNvSpPr/>
            <p:nvPr/>
          </p:nvSpPr>
          <p:spPr>
            <a:xfrm>
              <a:off x="713400" y="1666875"/>
              <a:ext cx="162000" cy="162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833;p58">
            <a:extLst>
              <a:ext uri="{FF2B5EF4-FFF2-40B4-BE49-F238E27FC236}">
                <a16:creationId xmlns:a16="http://schemas.microsoft.com/office/drawing/2014/main" id="{755F7D65-7B4B-E7B6-6F30-9D2EA336A5D9}"/>
              </a:ext>
            </a:extLst>
          </p:cNvPr>
          <p:cNvGrpSpPr/>
          <p:nvPr/>
        </p:nvGrpSpPr>
        <p:grpSpPr>
          <a:xfrm>
            <a:off x="3599635" y="2309940"/>
            <a:ext cx="366269" cy="366269"/>
            <a:chOff x="-61783350" y="2297100"/>
            <a:chExt cx="316650" cy="316650"/>
          </a:xfrm>
        </p:grpSpPr>
        <p:sp>
          <p:nvSpPr>
            <p:cNvPr id="17" name="Google Shape;834;p58">
              <a:extLst>
                <a:ext uri="{FF2B5EF4-FFF2-40B4-BE49-F238E27FC236}">
                  <a16:creationId xmlns:a16="http://schemas.microsoft.com/office/drawing/2014/main" id="{82179E6C-B6BE-AA4B-BACB-BDFCBFB3E388}"/>
                </a:ext>
              </a:extLst>
            </p:cNvPr>
            <p:cNvSpPr/>
            <p:nvPr/>
          </p:nvSpPr>
          <p:spPr>
            <a:xfrm>
              <a:off x="-61783350" y="2297100"/>
              <a:ext cx="316650" cy="316650"/>
            </a:xfrm>
            <a:custGeom>
              <a:avLst/>
              <a:gdLst/>
              <a:ahLst/>
              <a:cxnLst/>
              <a:rect l="l" t="t" r="r" b="b"/>
              <a:pathLst>
                <a:path w="12666" h="12666" extrusionOk="0">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35;p58">
              <a:extLst>
                <a:ext uri="{FF2B5EF4-FFF2-40B4-BE49-F238E27FC236}">
                  <a16:creationId xmlns:a16="http://schemas.microsoft.com/office/drawing/2014/main" id="{6007EB5C-6F6A-1574-7BFB-735A2721182B}"/>
                </a:ext>
              </a:extLst>
            </p:cNvPr>
            <p:cNvSpPr/>
            <p:nvPr/>
          </p:nvSpPr>
          <p:spPr>
            <a:xfrm>
              <a:off x="-61742375" y="2387675"/>
              <a:ext cx="275675" cy="151250"/>
            </a:xfrm>
            <a:custGeom>
              <a:avLst/>
              <a:gdLst/>
              <a:ahLst/>
              <a:cxnLst/>
              <a:rect l="l" t="t" r="r" b="b"/>
              <a:pathLst>
                <a:path w="11027" h="6050" extrusionOk="0">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26"/>
                                        </p:tgtEl>
                                        <p:attrNameLst>
                                          <p:attrName>style.visibility</p:attrName>
                                        </p:attrNameLst>
                                      </p:cBhvr>
                                      <p:to>
                                        <p:strVal val="visible"/>
                                      </p:to>
                                    </p:set>
                                    <p:animEffect transition="in" filter="circle(in)">
                                      <p:cBhvr>
                                        <p:cTn id="7" dur="2000"/>
                                        <p:tgtEl>
                                          <p:spTgt spid="826"/>
                                        </p:tgtEl>
                                      </p:cBhvr>
                                    </p:animEffect>
                                  </p:childTnLst>
                                </p:cTn>
                              </p:par>
                              <p:par>
                                <p:cTn id="8" presetID="6" presetClass="entr" presetSubtype="16"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circle(in)">
                                      <p:cBhvr>
                                        <p:cTn id="10" dur="2000"/>
                                        <p:tgtEl>
                                          <p:spTgt spid="16"/>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822"/>
                                        </p:tgtEl>
                                        <p:attrNameLst>
                                          <p:attrName>style.visibility</p:attrName>
                                        </p:attrNameLst>
                                      </p:cBhvr>
                                      <p:to>
                                        <p:strVal val="visible"/>
                                      </p:to>
                                    </p:set>
                                    <p:animEffect transition="in" filter="fade">
                                      <p:cBhvr>
                                        <p:cTn id="14" dur="500"/>
                                        <p:tgtEl>
                                          <p:spTgt spid="822"/>
                                        </p:tgtEl>
                                      </p:cBhvr>
                                    </p:animEffect>
                                  </p:childTnLst>
                                </p:cTn>
                              </p:par>
                            </p:childTnLst>
                          </p:cTn>
                        </p:par>
                        <p:par>
                          <p:cTn id="15" fill="hold">
                            <p:stCondLst>
                              <p:cond delay="2500"/>
                            </p:stCondLst>
                            <p:childTnLst>
                              <p:par>
                                <p:cTn id="16" presetID="10" presetClass="entr" presetSubtype="0" fill="hold" nodeType="afterEffect">
                                  <p:stCondLst>
                                    <p:cond delay="0"/>
                                  </p:stCondLst>
                                  <p:iterate type="wd">
                                    <p:tmPct val="5000"/>
                                  </p:iterate>
                                  <p:childTnLst>
                                    <p:set>
                                      <p:cBhvr>
                                        <p:cTn id="17" dur="1" fill="hold">
                                          <p:stCondLst>
                                            <p:cond delay="0"/>
                                          </p:stCondLst>
                                        </p:cTn>
                                        <p:tgtEl>
                                          <p:spTgt spid="823">
                                            <p:txEl>
                                              <p:pRg st="0" end="0"/>
                                            </p:txEl>
                                          </p:spTgt>
                                        </p:tgtEl>
                                        <p:attrNameLst>
                                          <p:attrName>style.visibility</p:attrName>
                                        </p:attrNameLst>
                                      </p:cBhvr>
                                      <p:to>
                                        <p:strVal val="visible"/>
                                      </p:to>
                                    </p:set>
                                    <p:animEffect transition="in" filter="fade">
                                      <p:cBhvr>
                                        <p:cTn id="18" dur="500"/>
                                        <p:tgtEl>
                                          <p:spTgt spid="82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827"/>
                                        </p:tgtEl>
                                        <p:attrNameLst>
                                          <p:attrName>style.visibility</p:attrName>
                                        </p:attrNameLst>
                                      </p:cBhvr>
                                      <p:to>
                                        <p:strVal val="visible"/>
                                      </p:to>
                                    </p:set>
                                    <p:animEffect transition="in" filter="circle(in)">
                                      <p:cBhvr>
                                        <p:cTn id="23" dur="2000"/>
                                        <p:tgtEl>
                                          <p:spTgt spid="827"/>
                                        </p:tgtEl>
                                      </p:cBhvr>
                                    </p:animEffect>
                                  </p:childTnLst>
                                </p:cTn>
                              </p:par>
                              <p:par>
                                <p:cTn id="24" presetID="6" presetClass="entr" presetSubtype="16" fill="hold" nodeType="withEffect">
                                  <p:stCondLst>
                                    <p:cond delay="0"/>
                                  </p:stCondLst>
                                  <p:childTnLst>
                                    <p:set>
                                      <p:cBhvr>
                                        <p:cTn id="25" dur="1" fill="hold">
                                          <p:stCondLst>
                                            <p:cond delay="0"/>
                                          </p:stCondLst>
                                        </p:cTn>
                                        <p:tgtEl>
                                          <p:spTgt spid="828"/>
                                        </p:tgtEl>
                                        <p:attrNameLst>
                                          <p:attrName>style.visibility</p:attrName>
                                        </p:attrNameLst>
                                      </p:cBhvr>
                                      <p:to>
                                        <p:strVal val="visible"/>
                                      </p:to>
                                    </p:set>
                                    <p:animEffect transition="in" filter="circle(in)">
                                      <p:cBhvr>
                                        <p:cTn id="26" dur="2000"/>
                                        <p:tgtEl>
                                          <p:spTgt spid="828"/>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824"/>
                                        </p:tgtEl>
                                        <p:attrNameLst>
                                          <p:attrName>style.visibility</p:attrName>
                                        </p:attrNameLst>
                                      </p:cBhvr>
                                      <p:to>
                                        <p:strVal val="visible"/>
                                      </p:to>
                                    </p:set>
                                    <p:animEffect transition="in" filter="fade">
                                      <p:cBhvr>
                                        <p:cTn id="30" dur="500"/>
                                        <p:tgtEl>
                                          <p:spTgt spid="824"/>
                                        </p:tgtEl>
                                      </p:cBhvr>
                                    </p:animEffect>
                                  </p:childTnLst>
                                </p:cTn>
                              </p:par>
                            </p:childTnLst>
                          </p:cTn>
                        </p:par>
                        <p:par>
                          <p:cTn id="31" fill="hold">
                            <p:stCondLst>
                              <p:cond delay="2500"/>
                            </p:stCondLst>
                            <p:childTnLst>
                              <p:par>
                                <p:cTn id="32" presetID="10" presetClass="entr" presetSubtype="0" fill="hold" grpId="0" nodeType="afterEffect">
                                  <p:stCondLst>
                                    <p:cond delay="0"/>
                                  </p:stCondLst>
                                  <p:iterate type="wd">
                                    <p:tmPct val="10000"/>
                                  </p:iterate>
                                  <p:childTnLst>
                                    <p:set>
                                      <p:cBhvr>
                                        <p:cTn id="33" dur="1" fill="hold">
                                          <p:stCondLst>
                                            <p:cond delay="0"/>
                                          </p:stCondLst>
                                        </p:cTn>
                                        <p:tgtEl>
                                          <p:spTgt spid="825">
                                            <p:txEl>
                                              <p:pRg st="0" end="0"/>
                                            </p:txEl>
                                          </p:spTgt>
                                        </p:tgtEl>
                                        <p:attrNameLst>
                                          <p:attrName>style.visibility</p:attrName>
                                        </p:attrNameLst>
                                      </p:cBhvr>
                                      <p:to>
                                        <p:strVal val="visible"/>
                                      </p:to>
                                    </p:set>
                                    <p:animEffect transition="in" filter="fade">
                                      <p:cBhvr>
                                        <p:cTn id="34" dur="500"/>
                                        <p:tgtEl>
                                          <p:spTgt spid="8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 grpId="0"/>
      <p:bldP spid="824" grpId="0"/>
      <p:bldP spid="825" grpId="0" build="p"/>
      <p:bldP spid="827" grpId="0" animBg="1"/>
      <p:bldP spid="8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4" name="Google Shape;714;p50"/>
          <p:cNvSpPr/>
          <p:nvPr/>
        </p:nvSpPr>
        <p:spPr>
          <a:xfrm>
            <a:off x="6820100" y="160830"/>
            <a:ext cx="1689000" cy="1689000"/>
          </a:xfrm>
          <a:prstGeom prst="ellipse">
            <a:avLst/>
          </a:prstGeom>
          <a:solidFill>
            <a:srgbClr val="7CACE1">
              <a:alpha val="47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51;p54">
            <a:extLst>
              <a:ext uri="{FF2B5EF4-FFF2-40B4-BE49-F238E27FC236}">
                <a16:creationId xmlns:a16="http://schemas.microsoft.com/office/drawing/2014/main" id="{771F36B2-90D0-3499-6185-5B75304D9A5E}"/>
              </a:ext>
            </a:extLst>
          </p:cNvPr>
          <p:cNvSpPr/>
          <p:nvPr/>
        </p:nvSpPr>
        <p:spPr>
          <a:xfrm>
            <a:off x="5402210" y="1845150"/>
            <a:ext cx="1453200" cy="1453200"/>
          </a:xfrm>
          <a:prstGeom prst="ellipse">
            <a:avLst/>
          </a:prstGeom>
          <a:solidFill>
            <a:srgbClr val="FF4D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58;p54">
            <a:extLst>
              <a:ext uri="{FF2B5EF4-FFF2-40B4-BE49-F238E27FC236}">
                <a16:creationId xmlns:a16="http://schemas.microsoft.com/office/drawing/2014/main" id="{7C7D81E0-8892-9717-2E30-957178C584FE}"/>
              </a:ext>
            </a:extLst>
          </p:cNvPr>
          <p:cNvSpPr txBox="1">
            <a:spLocks/>
          </p:cNvSpPr>
          <p:nvPr/>
        </p:nvSpPr>
        <p:spPr>
          <a:xfrm>
            <a:off x="5504660" y="2157300"/>
            <a:ext cx="1248300" cy="91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Baloo 2"/>
              <a:buNone/>
              <a:defRPr sz="6000" b="1" i="0" u="none" strike="noStrike" cap="none">
                <a:solidFill>
                  <a:schemeClr val="dk1"/>
                </a:solidFill>
                <a:latin typeface="Baloo 2"/>
                <a:ea typeface="Baloo 2"/>
                <a:cs typeface="Baloo 2"/>
                <a:sym typeface="Baloo 2"/>
              </a:defRPr>
            </a:lvl1pPr>
            <a:lvl2pPr marR="0" lvl="1" algn="ctr" rtl="0">
              <a:lnSpc>
                <a:spcPct val="100000"/>
              </a:lnSpc>
              <a:spcBef>
                <a:spcPts val="0"/>
              </a:spcBef>
              <a:spcAft>
                <a:spcPts val="0"/>
              </a:spcAft>
              <a:buClr>
                <a:schemeClr val="dk1"/>
              </a:buClr>
              <a:buSzPts val="6000"/>
              <a:buFont typeface="Baloo 2"/>
              <a:buNone/>
              <a:defRPr sz="6000" b="1" i="0" u="none" strike="noStrike" cap="none">
                <a:solidFill>
                  <a:schemeClr val="dk1"/>
                </a:solidFill>
                <a:latin typeface="Baloo 2"/>
                <a:ea typeface="Baloo 2"/>
                <a:cs typeface="Baloo 2"/>
                <a:sym typeface="Baloo 2"/>
              </a:defRPr>
            </a:lvl2pPr>
            <a:lvl3pPr marR="0" lvl="2" algn="ctr" rtl="0">
              <a:lnSpc>
                <a:spcPct val="100000"/>
              </a:lnSpc>
              <a:spcBef>
                <a:spcPts val="0"/>
              </a:spcBef>
              <a:spcAft>
                <a:spcPts val="0"/>
              </a:spcAft>
              <a:buClr>
                <a:schemeClr val="dk1"/>
              </a:buClr>
              <a:buSzPts val="6000"/>
              <a:buFont typeface="Baloo 2"/>
              <a:buNone/>
              <a:defRPr sz="6000" b="1" i="0" u="none" strike="noStrike" cap="none">
                <a:solidFill>
                  <a:schemeClr val="dk1"/>
                </a:solidFill>
                <a:latin typeface="Baloo 2"/>
                <a:ea typeface="Baloo 2"/>
                <a:cs typeface="Baloo 2"/>
                <a:sym typeface="Baloo 2"/>
              </a:defRPr>
            </a:lvl3pPr>
            <a:lvl4pPr marR="0" lvl="3" algn="ctr" rtl="0">
              <a:lnSpc>
                <a:spcPct val="100000"/>
              </a:lnSpc>
              <a:spcBef>
                <a:spcPts val="0"/>
              </a:spcBef>
              <a:spcAft>
                <a:spcPts val="0"/>
              </a:spcAft>
              <a:buClr>
                <a:schemeClr val="dk1"/>
              </a:buClr>
              <a:buSzPts val="6000"/>
              <a:buFont typeface="Baloo 2"/>
              <a:buNone/>
              <a:defRPr sz="6000" b="1" i="0" u="none" strike="noStrike" cap="none">
                <a:solidFill>
                  <a:schemeClr val="dk1"/>
                </a:solidFill>
                <a:latin typeface="Baloo 2"/>
                <a:ea typeface="Baloo 2"/>
                <a:cs typeface="Baloo 2"/>
                <a:sym typeface="Baloo 2"/>
              </a:defRPr>
            </a:lvl4pPr>
            <a:lvl5pPr marR="0" lvl="4" algn="ctr" rtl="0">
              <a:lnSpc>
                <a:spcPct val="100000"/>
              </a:lnSpc>
              <a:spcBef>
                <a:spcPts val="0"/>
              </a:spcBef>
              <a:spcAft>
                <a:spcPts val="0"/>
              </a:spcAft>
              <a:buClr>
                <a:schemeClr val="dk1"/>
              </a:buClr>
              <a:buSzPts val="6000"/>
              <a:buFont typeface="Baloo 2"/>
              <a:buNone/>
              <a:defRPr sz="6000" b="1" i="0" u="none" strike="noStrike" cap="none">
                <a:solidFill>
                  <a:schemeClr val="dk1"/>
                </a:solidFill>
                <a:latin typeface="Baloo 2"/>
                <a:ea typeface="Baloo 2"/>
                <a:cs typeface="Baloo 2"/>
                <a:sym typeface="Baloo 2"/>
              </a:defRPr>
            </a:lvl5pPr>
            <a:lvl6pPr marR="0" lvl="5" algn="ctr" rtl="0">
              <a:lnSpc>
                <a:spcPct val="100000"/>
              </a:lnSpc>
              <a:spcBef>
                <a:spcPts val="0"/>
              </a:spcBef>
              <a:spcAft>
                <a:spcPts val="0"/>
              </a:spcAft>
              <a:buClr>
                <a:schemeClr val="dk1"/>
              </a:buClr>
              <a:buSzPts val="6000"/>
              <a:buFont typeface="Baloo 2"/>
              <a:buNone/>
              <a:defRPr sz="6000" b="1" i="0" u="none" strike="noStrike" cap="none">
                <a:solidFill>
                  <a:schemeClr val="dk1"/>
                </a:solidFill>
                <a:latin typeface="Baloo 2"/>
                <a:ea typeface="Baloo 2"/>
                <a:cs typeface="Baloo 2"/>
                <a:sym typeface="Baloo 2"/>
              </a:defRPr>
            </a:lvl6pPr>
            <a:lvl7pPr marR="0" lvl="6" algn="ctr" rtl="0">
              <a:lnSpc>
                <a:spcPct val="100000"/>
              </a:lnSpc>
              <a:spcBef>
                <a:spcPts val="0"/>
              </a:spcBef>
              <a:spcAft>
                <a:spcPts val="0"/>
              </a:spcAft>
              <a:buClr>
                <a:schemeClr val="dk1"/>
              </a:buClr>
              <a:buSzPts val="6000"/>
              <a:buFont typeface="Baloo 2"/>
              <a:buNone/>
              <a:defRPr sz="6000" b="1" i="0" u="none" strike="noStrike" cap="none">
                <a:solidFill>
                  <a:schemeClr val="dk1"/>
                </a:solidFill>
                <a:latin typeface="Baloo 2"/>
                <a:ea typeface="Baloo 2"/>
                <a:cs typeface="Baloo 2"/>
                <a:sym typeface="Baloo 2"/>
              </a:defRPr>
            </a:lvl7pPr>
            <a:lvl8pPr marR="0" lvl="7" algn="ctr" rtl="0">
              <a:lnSpc>
                <a:spcPct val="100000"/>
              </a:lnSpc>
              <a:spcBef>
                <a:spcPts val="0"/>
              </a:spcBef>
              <a:spcAft>
                <a:spcPts val="0"/>
              </a:spcAft>
              <a:buClr>
                <a:schemeClr val="dk1"/>
              </a:buClr>
              <a:buSzPts val="6000"/>
              <a:buFont typeface="Baloo 2"/>
              <a:buNone/>
              <a:defRPr sz="6000" b="1" i="0" u="none" strike="noStrike" cap="none">
                <a:solidFill>
                  <a:schemeClr val="dk1"/>
                </a:solidFill>
                <a:latin typeface="Baloo 2"/>
                <a:ea typeface="Baloo 2"/>
                <a:cs typeface="Baloo 2"/>
                <a:sym typeface="Baloo 2"/>
              </a:defRPr>
            </a:lvl8pPr>
            <a:lvl9pPr marR="0" lvl="8" algn="ctr" rtl="0">
              <a:lnSpc>
                <a:spcPct val="100000"/>
              </a:lnSpc>
              <a:spcBef>
                <a:spcPts val="0"/>
              </a:spcBef>
              <a:spcAft>
                <a:spcPts val="0"/>
              </a:spcAft>
              <a:buClr>
                <a:schemeClr val="dk1"/>
              </a:buClr>
              <a:buSzPts val="6000"/>
              <a:buFont typeface="Baloo 2"/>
              <a:buNone/>
              <a:defRPr sz="6000" b="1" i="0" u="none" strike="noStrike" cap="none">
                <a:solidFill>
                  <a:schemeClr val="dk1"/>
                </a:solidFill>
                <a:latin typeface="Baloo 2"/>
                <a:ea typeface="Baloo 2"/>
                <a:cs typeface="Baloo 2"/>
                <a:sym typeface="Baloo 2"/>
              </a:defRPr>
            </a:lvl9pPr>
          </a:lstStyle>
          <a:p>
            <a:r>
              <a:rPr lang="en">
                <a:solidFill>
                  <a:schemeClr val="accent6"/>
                </a:solidFill>
              </a:rPr>
              <a:t>02</a:t>
            </a:r>
          </a:p>
        </p:txBody>
      </p:sp>
      <p:sp>
        <p:nvSpPr>
          <p:cNvPr id="19" name="Google Shape;749;p54">
            <a:extLst>
              <a:ext uri="{FF2B5EF4-FFF2-40B4-BE49-F238E27FC236}">
                <a16:creationId xmlns:a16="http://schemas.microsoft.com/office/drawing/2014/main" id="{E7DC4350-64C0-99A1-80EA-ACCA455500B2}"/>
              </a:ext>
            </a:extLst>
          </p:cNvPr>
          <p:cNvSpPr txBox="1">
            <a:spLocks noGrp="1"/>
          </p:cNvSpPr>
          <p:nvPr/>
        </p:nvSpPr>
        <p:spPr>
          <a:xfrm>
            <a:off x="2415354" y="2486775"/>
            <a:ext cx="2986856" cy="923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loo 2"/>
              <a:buNone/>
              <a:defRPr sz="4800" b="1" i="0" u="none" strike="noStrike" cap="none">
                <a:solidFill>
                  <a:schemeClr val="dk1"/>
                </a:solidFill>
                <a:latin typeface="Baloo 2"/>
                <a:ea typeface="Baloo 2"/>
                <a:cs typeface="Baloo 2"/>
                <a:sym typeface="Baloo 2"/>
              </a:defRPr>
            </a:lvl1pPr>
            <a:lvl2pPr marR="0" lvl="1" algn="ctr"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2pPr>
            <a:lvl3pPr marR="0" lvl="2" algn="ctr"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3pPr>
            <a:lvl4pPr marR="0" lvl="3" algn="ctr"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4pPr>
            <a:lvl5pPr marR="0" lvl="4" algn="ctr"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5pPr>
            <a:lvl6pPr marR="0" lvl="5" algn="ctr"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6pPr>
            <a:lvl7pPr marR="0" lvl="6" algn="ctr"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7pPr>
            <a:lvl8pPr marR="0" lvl="7" algn="ctr"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8pPr>
            <a:lvl9pPr marR="0" lvl="8" algn="ctr"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9pPr>
          </a:lstStyle>
          <a:p>
            <a:pPr marL="0" lvl="0" indent="0" algn="ctr" rtl="0">
              <a:spcBef>
                <a:spcPts val="0"/>
              </a:spcBef>
              <a:spcAft>
                <a:spcPts val="0"/>
              </a:spcAft>
              <a:buNone/>
            </a:pPr>
            <a:r>
              <a:rPr lang="en-US"/>
              <a:t>Tiền xử lý dữ liệu</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pic>
        <p:nvPicPr>
          <p:cNvPr id="11" name="Hình ảnh 10">
            <a:extLst>
              <a:ext uri="{FF2B5EF4-FFF2-40B4-BE49-F238E27FC236}">
                <a16:creationId xmlns:a16="http://schemas.microsoft.com/office/drawing/2014/main" id="{D1568F36-CBA4-4667-B304-50F3957B916A}"/>
              </a:ext>
            </a:extLst>
          </p:cNvPr>
          <p:cNvPicPr>
            <a:picLocks noChangeAspect="1"/>
          </p:cNvPicPr>
          <p:nvPr/>
        </p:nvPicPr>
        <p:blipFill>
          <a:blip r:embed="rId3"/>
          <a:stretch>
            <a:fillRect/>
          </a:stretch>
        </p:blipFill>
        <p:spPr>
          <a:xfrm>
            <a:off x="1558898" y="723837"/>
            <a:ext cx="6026204" cy="3421505"/>
          </a:xfrm>
          <a:prstGeom prst="rect">
            <a:avLst/>
          </a:prstGeom>
        </p:spPr>
      </p:pic>
      <p:sp>
        <p:nvSpPr>
          <p:cNvPr id="10" name="Hộp Văn bản 9">
            <a:extLst>
              <a:ext uri="{FF2B5EF4-FFF2-40B4-BE49-F238E27FC236}">
                <a16:creationId xmlns:a16="http://schemas.microsoft.com/office/drawing/2014/main" id="{E528ADBB-A69F-62F7-6F7E-C9C2AB6EF586}"/>
              </a:ext>
            </a:extLst>
          </p:cNvPr>
          <p:cNvSpPr txBox="1"/>
          <p:nvPr/>
        </p:nvSpPr>
        <p:spPr>
          <a:xfrm>
            <a:off x="1112520" y="4276100"/>
            <a:ext cx="6918960" cy="400110"/>
          </a:xfrm>
          <a:prstGeom prst="rect">
            <a:avLst/>
          </a:prstGeom>
          <a:noFill/>
        </p:spPr>
        <p:txBody>
          <a:bodyPr wrap="square">
            <a:spAutoFit/>
          </a:bodyPr>
          <a:lstStyle/>
          <a:p>
            <a:r>
              <a:rPr lang="en-US" sz="2000">
                <a:latin typeface="Baloo 2" panose="020B0604020202020204" charset="0"/>
                <a:cs typeface="Baloo 2" panose="020B0604020202020204" charset="0"/>
              </a:rPr>
              <a:t>Khung nhìn logic của tài liệu thông qua các giai đoạn tiền xử lý</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6"/>
        <p:cNvGrpSpPr/>
        <p:nvPr/>
      </p:nvGrpSpPr>
      <p:grpSpPr>
        <a:xfrm>
          <a:off x="0" y="0"/>
          <a:ext cx="0" cy="0"/>
          <a:chOff x="0" y="0"/>
          <a:chExt cx="0" cy="0"/>
        </a:xfrm>
      </p:grpSpPr>
      <p:sp>
        <p:nvSpPr>
          <p:cNvPr id="1279" name="Google Shape;1279;p66"/>
          <p:cNvSpPr/>
          <p:nvPr/>
        </p:nvSpPr>
        <p:spPr>
          <a:xfrm>
            <a:off x="6296801" y="3239907"/>
            <a:ext cx="2284500" cy="1599721"/>
          </a:xfrm>
          <a:prstGeom prst="roundRect">
            <a:avLst>
              <a:gd name="adj" fmla="val 2469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66">
            <a:hlinkClick r:id="rId3" action="ppaction://hlinksldjump"/>
          </p:cNvPr>
          <p:cNvSpPr txBox="1"/>
          <p:nvPr/>
        </p:nvSpPr>
        <p:spPr>
          <a:xfrm>
            <a:off x="6524201" y="3331523"/>
            <a:ext cx="1757700" cy="51614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b="1">
                <a:solidFill>
                  <a:schemeClr val="dk1"/>
                </a:solidFill>
                <a:latin typeface="Baloo 2"/>
                <a:ea typeface="Baloo 2"/>
                <a:cs typeface="Baloo 2"/>
                <a:sym typeface="Baloo 2"/>
              </a:rPr>
              <a:t>Số lượng</a:t>
            </a:r>
            <a:endParaRPr sz="2400" b="1">
              <a:solidFill>
                <a:schemeClr val="dk1"/>
              </a:solidFill>
              <a:latin typeface="Baloo 2"/>
              <a:ea typeface="Baloo 2"/>
              <a:cs typeface="Baloo 2"/>
              <a:sym typeface="Baloo 2"/>
            </a:endParaRPr>
          </a:p>
        </p:txBody>
      </p:sp>
      <p:sp>
        <p:nvSpPr>
          <p:cNvPr id="2" name="Google Shape;1294;p66">
            <a:extLst>
              <a:ext uri="{FF2B5EF4-FFF2-40B4-BE49-F238E27FC236}">
                <a16:creationId xmlns:a16="http://schemas.microsoft.com/office/drawing/2014/main" id="{954C49FD-FBA7-B6D1-25F9-DDD9CE49BF5F}"/>
              </a:ext>
            </a:extLst>
          </p:cNvPr>
          <p:cNvSpPr txBox="1"/>
          <p:nvPr/>
        </p:nvSpPr>
        <p:spPr>
          <a:xfrm>
            <a:off x="6489377" y="3630956"/>
            <a:ext cx="2091924" cy="1202261"/>
          </a:xfrm>
          <a:prstGeom prst="rect">
            <a:avLst/>
          </a:prstGeom>
          <a:noFill/>
          <a:ln>
            <a:noFill/>
          </a:ln>
        </p:spPr>
        <p:txBody>
          <a:bodyPr spcFirstLastPara="1" wrap="square" lIns="109725" tIns="91425" rIns="109725" bIns="91425" anchor="t" anchorCtr="0">
            <a:noAutofit/>
          </a:bodyPr>
          <a:lstStyle/>
          <a:p>
            <a:pPr marL="342900" lvl="0" indent="-317500" algn="l" rtl="0">
              <a:lnSpc>
                <a:spcPct val="15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Cranfields: 6291, 4469, 4257</a:t>
            </a:r>
          </a:p>
          <a:p>
            <a:pPr marL="342900" lvl="0" indent="-317500" algn="l" rtl="0">
              <a:lnSpc>
                <a:spcPct val="15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NFCorpus: 19917 </a:t>
            </a:r>
            <a:endParaRPr>
              <a:solidFill>
                <a:schemeClr val="dk1"/>
              </a:solidFill>
              <a:latin typeface="Open Sans"/>
              <a:ea typeface="Open Sans"/>
              <a:cs typeface="Open Sans"/>
              <a:sym typeface="Open Sans"/>
            </a:endParaRPr>
          </a:p>
        </p:txBody>
      </p:sp>
      <p:cxnSp>
        <p:nvCxnSpPr>
          <p:cNvPr id="20" name="Google Shape;1282;p66">
            <a:extLst>
              <a:ext uri="{FF2B5EF4-FFF2-40B4-BE49-F238E27FC236}">
                <a16:creationId xmlns:a16="http://schemas.microsoft.com/office/drawing/2014/main" id="{7C8FDC0E-1635-B1F4-988D-EDD9EA819004}"/>
              </a:ext>
            </a:extLst>
          </p:cNvPr>
          <p:cNvCxnSpPr>
            <a:cxnSpLocks/>
          </p:cNvCxnSpPr>
          <p:nvPr/>
        </p:nvCxnSpPr>
        <p:spPr>
          <a:xfrm flipH="1" flipV="1">
            <a:off x="5556955" y="3582824"/>
            <a:ext cx="885010" cy="18692"/>
          </a:xfrm>
          <a:prstGeom prst="straightConnector1">
            <a:avLst/>
          </a:prstGeom>
          <a:noFill/>
          <a:ln w="9525" cap="flat" cmpd="sng">
            <a:solidFill>
              <a:schemeClr val="dk1"/>
            </a:solidFill>
            <a:prstDash val="solid"/>
            <a:round/>
            <a:headEnd type="oval" w="med" len="med"/>
            <a:tailEnd type="none" w="med" len="med"/>
          </a:ln>
        </p:spPr>
      </p:cxnSp>
      <p:sp>
        <p:nvSpPr>
          <p:cNvPr id="3" name="Google Shape;1278;p66">
            <a:extLst>
              <a:ext uri="{FF2B5EF4-FFF2-40B4-BE49-F238E27FC236}">
                <a16:creationId xmlns:a16="http://schemas.microsoft.com/office/drawing/2014/main" id="{0835D45F-92E2-D207-554D-7DCD6E5EDF91}"/>
              </a:ext>
            </a:extLst>
          </p:cNvPr>
          <p:cNvSpPr/>
          <p:nvPr/>
        </p:nvSpPr>
        <p:spPr>
          <a:xfrm>
            <a:off x="6017986" y="948823"/>
            <a:ext cx="2718150" cy="2085722"/>
          </a:xfrm>
          <a:prstGeom prst="roundRect">
            <a:avLst>
              <a:gd name="adj" fmla="val 1514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93;p66">
            <a:extLst>
              <a:ext uri="{FF2B5EF4-FFF2-40B4-BE49-F238E27FC236}">
                <a16:creationId xmlns:a16="http://schemas.microsoft.com/office/drawing/2014/main" id="{4510F549-1BB7-24BB-E4C2-E80F462F7029}"/>
              </a:ext>
            </a:extLst>
          </p:cNvPr>
          <p:cNvSpPr/>
          <p:nvPr/>
        </p:nvSpPr>
        <p:spPr>
          <a:xfrm>
            <a:off x="6169278" y="999348"/>
            <a:ext cx="1950228" cy="55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2400" b="1">
                <a:solidFill>
                  <a:schemeClr val="dk1"/>
                </a:solidFill>
                <a:latin typeface="Baloo 2"/>
                <a:ea typeface="Baloo 2"/>
                <a:cs typeface="Baloo 2"/>
                <a:sym typeface="Baloo 2"/>
              </a:rPr>
              <a:t>Mục đích </a:t>
            </a:r>
            <a:endParaRPr sz="2400" b="1">
              <a:solidFill>
                <a:schemeClr val="dk1"/>
              </a:solidFill>
              <a:latin typeface="Baloo 2"/>
              <a:ea typeface="Baloo 2"/>
              <a:cs typeface="Baloo 2"/>
              <a:sym typeface="Baloo 2"/>
            </a:endParaRPr>
          </a:p>
        </p:txBody>
      </p:sp>
      <p:sp>
        <p:nvSpPr>
          <p:cNvPr id="5" name="Google Shape;1294;p66">
            <a:extLst>
              <a:ext uri="{FF2B5EF4-FFF2-40B4-BE49-F238E27FC236}">
                <a16:creationId xmlns:a16="http://schemas.microsoft.com/office/drawing/2014/main" id="{A4E9B4FF-9427-DF4C-CF64-592FB3FED653}"/>
              </a:ext>
            </a:extLst>
          </p:cNvPr>
          <p:cNvSpPr txBox="1"/>
          <p:nvPr/>
        </p:nvSpPr>
        <p:spPr>
          <a:xfrm>
            <a:off x="6129174" y="1416838"/>
            <a:ext cx="2495774" cy="1477500"/>
          </a:xfrm>
          <a:prstGeom prst="rect">
            <a:avLst/>
          </a:prstGeom>
          <a:noFill/>
          <a:ln>
            <a:noFill/>
          </a:ln>
        </p:spPr>
        <p:txBody>
          <a:bodyPr spcFirstLastPara="1" wrap="square" lIns="109725" tIns="91425" rIns="109725" bIns="91425" anchor="t" anchorCtr="0">
            <a:noAutofit/>
          </a:bodyPr>
          <a:lstStyle/>
          <a:p>
            <a:pPr marL="342900" lvl="0" indent="-317500" algn="l" rtl="0">
              <a:lnSpc>
                <a:spcPct val="150000"/>
              </a:lnSpc>
              <a:spcBef>
                <a:spcPts val="0"/>
              </a:spcBef>
              <a:spcAft>
                <a:spcPts val="0"/>
              </a:spcAft>
              <a:buClr>
                <a:schemeClr val="dk1"/>
              </a:buClr>
              <a:buSzPts val="1400"/>
              <a:buFont typeface="Open Sans"/>
              <a:buChar char="●"/>
            </a:pPr>
            <a:r>
              <a:rPr lang="en-US">
                <a:solidFill>
                  <a:schemeClr val="dk1"/>
                </a:solidFill>
                <a:latin typeface="Open Sans"/>
                <a:ea typeface="Open Sans"/>
                <a:cs typeface="Open Sans"/>
                <a:sym typeface="Open Sans"/>
              </a:rPr>
              <a:t>Rút ngắn và tối ưu hóa tập tài liệu văn bản</a:t>
            </a:r>
          </a:p>
          <a:p>
            <a:pPr marL="342900" lvl="0" indent="-317500" algn="l" rtl="0">
              <a:lnSpc>
                <a:spcPct val="150000"/>
              </a:lnSpc>
              <a:spcBef>
                <a:spcPts val="0"/>
              </a:spcBef>
              <a:spcAft>
                <a:spcPts val="0"/>
              </a:spcAft>
              <a:buClr>
                <a:schemeClr val="dk1"/>
              </a:buClr>
              <a:buSzPts val="1400"/>
              <a:buFont typeface="Open Sans"/>
              <a:buChar char="●"/>
            </a:pPr>
            <a:r>
              <a:rPr lang="en-US">
                <a:solidFill>
                  <a:schemeClr val="dk1"/>
                </a:solidFill>
                <a:latin typeface="Open Sans"/>
                <a:ea typeface="Open Sans"/>
                <a:cs typeface="Open Sans"/>
                <a:sym typeface="Open Sans"/>
              </a:rPr>
              <a:t>Tăng hiệu quả cho việc truy xuất</a:t>
            </a:r>
          </a:p>
        </p:txBody>
      </p:sp>
      <p:sp>
        <p:nvSpPr>
          <p:cNvPr id="1278" name="Google Shape;1278;p66"/>
          <p:cNvSpPr/>
          <p:nvPr/>
        </p:nvSpPr>
        <p:spPr>
          <a:xfrm>
            <a:off x="342517" y="2822044"/>
            <a:ext cx="2546400" cy="2181135"/>
          </a:xfrm>
          <a:prstGeom prst="roundRect">
            <a:avLst>
              <a:gd name="adj" fmla="val 1514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66"/>
          <p:cNvSpPr/>
          <p:nvPr/>
        </p:nvSpPr>
        <p:spPr>
          <a:xfrm>
            <a:off x="438590" y="2894338"/>
            <a:ext cx="1827000" cy="539408"/>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2400" b="1">
                <a:solidFill>
                  <a:schemeClr val="dk1"/>
                </a:solidFill>
                <a:latin typeface="Baloo 2"/>
                <a:ea typeface="Baloo 2"/>
                <a:cs typeface="Baloo 2"/>
                <a:sym typeface="Baloo 2"/>
              </a:rPr>
              <a:t>Xử lý </a:t>
            </a:r>
            <a:endParaRPr sz="2400" b="1">
              <a:solidFill>
                <a:schemeClr val="dk1"/>
              </a:solidFill>
              <a:latin typeface="Baloo 2"/>
              <a:ea typeface="Baloo 2"/>
              <a:cs typeface="Baloo 2"/>
              <a:sym typeface="Baloo 2"/>
            </a:endParaRPr>
          </a:p>
        </p:txBody>
      </p:sp>
      <p:sp>
        <p:nvSpPr>
          <p:cNvPr id="1294" name="Google Shape;1294;p66"/>
          <p:cNvSpPr txBox="1"/>
          <p:nvPr/>
        </p:nvSpPr>
        <p:spPr>
          <a:xfrm>
            <a:off x="424835" y="3276540"/>
            <a:ext cx="2575270" cy="1798933"/>
          </a:xfrm>
          <a:prstGeom prst="rect">
            <a:avLst/>
          </a:prstGeom>
          <a:noFill/>
          <a:ln>
            <a:noFill/>
          </a:ln>
        </p:spPr>
        <p:txBody>
          <a:bodyPr spcFirstLastPara="1" wrap="square" lIns="109725" tIns="91425" rIns="109725" bIns="91425" anchor="t" anchorCtr="0">
            <a:noAutofit/>
          </a:bodyPr>
          <a:lstStyle/>
          <a:p>
            <a:pPr marL="342900" lvl="0" indent="-317500" algn="l" rtl="0">
              <a:lnSpc>
                <a:spcPct val="150000"/>
              </a:lnSpc>
              <a:spcBef>
                <a:spcPts val="0"/>
              </a:spcBef>
              <a:spcAft>
                <a:spcPts val="0"/>
              </a:spcAft>
              <a:buClr>
                <a:schemeClr val="dk1"/>
              </a:buClr>
              <a:buSzPts val="1400"/>
              <a:buFont typeface="Open Sans"/>
              <a:buChar char="●"/>
            </a:pPr>
            <a:r>
              <a:rPr lang="en-US">
                <a:solidFill>
                  <a:schemeClr val="dk1"/>
                </a:solidFill>
                <a:latin typeface="Open Sans"/>
                <a:ea typeface="Open Sans"/>
                <a:cs typeface="Open Sans"/>
                <a:sym typeface="Open Sans"/>
              </a:rPr>
              <a:t>Loại bỏ punctuations</a:t>
            </a:r>
          </a:p>
          <a:p>
            <a:pPr marL="342900" lvl="0" indent="-317500" algn="l" rtl="0">
              <a:lnSpc>
                <a:spcPct val="150000"/>
              </a:lnSpc>
              <a:spcBef>
                <a:spcPts val="0"/>
              </a:spcBef>
              <a:spcAft>
                <a:spcPts val="0"/>
              </a:spcAft>
              <a:buClr>
                <a:schemeClr val="dk1"/>
              </a:buClr>
              <a:buSzPts val="1400"/>
              <a:buFont typeface="Open Sans"/>
              <a:buChar char="●"/>
            </a:pPr>
            <a:r>
              <a:rPr lang="en-US">
                <a:solidFill>
                  <a:schemeClr val="dk1"/>
                </a:solidFill>
                <a:latin typeface="Open Sans"/>
                <a:ea typeface="Open Sans"/>
                <a:cs typeface="Open Sans"/>
                <a:sym typeface="Open Sans"/>
              </a:rPr>
              <a:t>Tách từ </a:t>
            </a:r>
          </a:p>
          <a:p>
            <a:pPr marL="342900" lvl="0" indent="-317500" algn="l" rtl="0">
              <a:lnSpc>
                <a:spcPct val="150000"/>
              </a:lnSpc>
              <a:spcBef>
                <a:spcPts val="0"/>
              </a:spcBef>
              <a:spcAft>
                <a:spcPts val="0"/>
              </a:spcAft>
              <a:buClr>
                <a:schemeClr val="dk1"/>
              </a:buClr>
              <a:buSzPts val="1400"/>
              <a:buFont typeface="Open Sans"/>
              <a:buChar char="●"/>
            </a:pPr>
            <a:r>
              <a:rPr lang="en-US">
                <a:solidFill>
                  <a:schemeClr val="dk1"/>
                </a:solidFill>
                <a:latin typeface="Open Sans"/>
                <a:ea typeface="Open Sans"/>
                <a:cs typeface="Open Sans"/>
                <a:sym typeface="Open Sans"/>
              </a:rPr>
              <a:t>Chuyển đổi chữ thường</a:t>
            </a:r>
          </a:p>
          <a:p>
            <a:pPr marL="342900" lvl="0" indent="-317500" algn="l" rtl="0">
              <a:lnSpc>
                <a:spcPct val="150000"/>
              </a:lnSpc>
              <a:spcBef>
                <a:spcPts val="0"/>
              </a:spcBef>
              <a:spcAft>
                <a:spcPts val="0"/>
              </a:spcAft>
              <a:buClr>
                <a:schemeClr val="dk1"/>
              </a:buClr>
              <a:buSzPts val="1400"/>
              <a:buFont typeface="Open Sans"/>
              <a:buChar char="●"/>
            </a:pPr>
            <a:r>
              <a:rPr lang="en-US">
                <a:solidFill>
                  <a:schemeClr val="dk1"/>
                </a:solidFill>
                <a:latin typeface="Open Sans"/>
                <a:ea typeface="Open Sans"/>
                <a:cs typeface="Open Sans"/>
                <a:sym typeface="Open Sans"/>
              </a:rPr>
              <a:t>Loại bỏ stopwords</a:t>
            </a:r>
          </a:p>
          <a:p>
            <a:pPr marL="342900" lvl="0" indent="-317500" algn="l" rtl="0">
              <a:lnSpc>
                <a:spcPct val="150000"/>
              </a:lnSpc>
              <a:spcBef>
                <a:spcPts val="0"/>
              </a:spcBef>
              <a:spcAft>
                <a:spcPts val="0"/>
              </a:spcAft>
              <a:buClr>
                <a:schemeClr val="dk1"/>
              </a:buClr>
              <a:buSzPts val="1400"/>
              <a:buFont typeface="Open Sans"/>
              <a:buChar char="●"/>
            </a:pPr>
            <a:r>
              <a:rPr lang="en-US">
                <a:solidFill>
                  <a:schemeClr val="dk1"/>
                </a:solidFill>
                <a:latin typeface="Open Sans"/>
                <a:ea typeface="Open Sans"/>
                <a:cs typeface="Open Sans"/>
                <a:sym typeface="Open Sans"/>
              </a:rPr>
              <a:t>Lấy gốc từ</a:t>
            </a:r>
          </a:p>
        </p:txBody>
      </p:sp>
      <p:sp>
        <p:nvSpPr>
          <p:cNvPr id="1277" name="Google Shape;1277;p66"/>
          <p:cNvSpPr/>
          <p:nvPr/>
        </p:nvSpPr>
        <p:spPr>
          <a:xfrm>
            <a:off x="3067229" y="1678847"/>
            <a:ext cx="1021500" cy="1021500"/>
          </a:xfrm>
          <a:prstGeom prst="ellipse">
            <a:avLst/>
          </a:prstGeom>
          <a:solidFill>
            <a:srgbClr val="7CACE1">
              <a:alpha val="47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66"/>
          <p:cNvSpPr txBox="1">
            <a:spLocks noGrp="1"/>
          </p:cNvSpPr>
          <p:nvPr>
            <p:ph type="title"/>
          </p:nvPr>
        </p:nvSpPr>
        <p:spPr>
          <a:xfrm>
            <a:off x="713275" y="445025"/>
            <a:ext cx="7717500" cy="7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Tổng quát</a:t>
            </a:r>
            <a:endParaRPr/>
          </a:p>
        </p:txBody>
      </p:sp>
      <p:cxnSp>
        <p:nvCxnSpPr>
          <p:cNvPr id="1282" name="Google Shape;1282;p66"/>
          <p:cNvCxnSpPr>
            <a:cxnSpLocks/>
          </p:cNvCxnSpPr>
          <p:nvPr/>
        </p:nvCxnSpPr>
        <p:spPr>
          <a:xfrm flipH="1">
            <a:off x="5396721" y="1335118"/>
            <a:ext cx="732453" cy="0"/>
          </a:xfrm>
          <a:prstGeom prst="straightConnector1">
            <a:avLst/>
          </a:prstGeom>
          <a:noFill/>
          <a:ln w="9525" cap="flat" cmpd="sng">
            <a:solidFill>
              <a:schemeClr val="dk1"/>
            </a:solidFill>
            <a:prstDash val="solid"/>
            <a:round/>
            <a:headEnd type="oval" w="med" len="med"/>
            <a:tailEnd type="none" w="med" len="med"/>
          </a:ln>
        </p:spPr>
      </p:cxnSp>
      <p:cxnSp>
        <p:nvCxnSpPr>
          <p:cNvPr id="1283" name="Google Shape;1283;p66"/>
          <p:cNvCxnSpPr>
            <a:cxnSpLocks/>
          </p:cNvCxnSpPr>
          <p:nvPr/>
        </p:nvCxnSpPr>
        <p:spPr>
          <a:xfrm flipH="1">
            <a:off x="5120793" y="1335118"/>
            <a:ext cx="283098" cy="1196348"/>
          </a:xfrm>
          <a:prstGeom prst="straightConnector1">
            <a:avLst/>
          </a:prstGeom>
          <a:noFill/>
          <a:ln w="9525" cap="flat" cmpd="sng">
            <a:solidFill>
              <a:schemeClr val="dk1"/>
            </a:solidFill>
            <a:prstDash val="solid"/>
            <a:round/>
            <a:headEnd type="none" w="med" len="med"/>
            <a:tailEnd type="none" w="med" len="med"/>
          </a:ln>
        </p:spPr>
      </p:cxnSp>
      <p:sp>
        <p:nvSpPr>
          <p:cNvPr id="1284" name="Google Shape;1284;p66"/>
          <p:cNvSpPr/>
          <p:nvPr/>
        </p:nvSpPr>
        <p:spPr>
          <a:xfrm>
            <a:off x="601054" y="1249634"/>
            <a:ext cx="2284500" cy="1484100"/>
          </a:xfrm>
          <a:prstGeom prst="roundRect">
            <a:avLst>
              <a:gd name="adj" fmla="val 2469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66"/>
          <p:cNvSpPr txBox="1"/>
          <p:nvPr/>
        </p:nvSpPr>
        <p:spPr>
          <a:xfrm>
            <a:off x="825454" y="1337945"/>
            <a:ext cx="17577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2400" b="1">
                <a:solidFill>
                  <a:schemeClr val="dk1"/>
                </a:solidFill>
                <a:latin typeface="Baloo 2"/>
                <a:ea typeface="Baloo 2"/>
                <a:cs typeface="Baloo 2"/>
                <a:sym typeface="Baloo 2"/>
              </a:rPr>
              <a:t>Là gì?</a:t>
            </a:r>
            <a:endParaRPr sz="2400" b="1">
              <a:solidFill>
                <a:schemeClr val="dk1"/>
              </a:solidFill>
              <a:latin typeface="Baloo 2"/>
              <a:ea typeface="Baloo 2"/>
              <a:cs typeface="Baloo 2"/>
              <a:sym typeface="Baloo 2"/>
            </a:endParaRPr>
          </a:p>
        </p:txBody>
      </p:sp>
      <p:sp>
        <p:nvSpPr>
          <p:cNvPr id="1286" name="Google Shape;1286;p66"/>
          <p:cNvSpPr txBox="1"/>
          <p:nvPr/>
        </p:nvSpPr>
        <p:spPr>
          <a:xfrm>
            <a:off x="825453" y="1765871"/>
            <a:ext cx="1926369" cy="83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dk1"/>
                </a:solidFill>
                <a:latin typeface="Open Sans"/>
                <a:ea typeface="Open Sans"/>
                <a:cs typeface="Open Sans"/>
                <a:sym typeface="Open Sans"/>
              </a:rPr>
              <a:t>Là 1 từ (word), 1 cụm từ (phares) hoặc 1 gốc từ (steam) </a:t>
            </a:r>
            <a:endParaRPr>
              <a:solidFill>
                <a:schemeClr val="dk1"/>
              </a:solidFill>
              <a:latin typeface="Open Sans"/>
              <a:ea typeface="Open Sans"/>
              <a:cs typeface="Open Sans"/>
              <a:sym typeface="Open Sans"/>
            </a:endParaRPr>
          </a:p>
        </p:txBody>
      </p:sp>
      <p:grpSp>
        <p:nvGrpSpPr>
          <p:cNvPr id="1287" name="Google Shape;1287;p66"/>
          <p:cNvGrpSpPr/>
          <p:nvPr/>
        </p:nvGrpSpPr>
        <p:grpSpPr>
          <a:xfrm>
            <a:off x="1976554" y="1659055"/>
            <a:ext cx="1826961" cy="1061100"/>
            <a:chOff x="2095500" y="1733396"/>
            <a:chExt cx="1826961" cy="1061100"/>
          </a:xfrm>
        </p:grpSpPr>
        <p:cxnSp>
          <p:nvCxnSpPr>
            <p:cNvPr id="1288" name="Google Shape;1288;p66"/>
            <p:cNvCxnSpPr/>
            <p:nvPr/>
          </p:nvCxnSpPr>
          <p:spPr>
            <a:xfrm>
              <a:off x="2095500" y="1733550"/>
              <a:ext cx="1219200" cy="0"/>
            </a:xfrm>
            <a:prstGeom prst="straightConnector1">
              <a:avLst/>
            </a:prstGeom>
            <a:noFill/>
            <a:ln w="9525" cap="flat" cmpd="sng">
              <a:solidFill>
                <a:schemeClr val="dk1"/>
              </a:solidFill>
              <a:prstDash val="solid"/>
              <a:round/>
              <a:headEnd type="oval" w="med" len="med"/>
              <a:tailEnd type="none" w="med" len="med"/>
            </a:ln>
          </p:spPr>
        </p:cxnSp>
        <p:cxnSp>
          <p:nvCxnSpPr>
            <p:cNvPr id="1289" name="Google Shape;1289;p66"/>
            <p:cNvCxnSpPr/>
            <p:nvPr/>
          </p:nvCxnSpPr>
          <p:spPr>
            <a:xfrm>
              <a:off x="3309861" y="1733396"/>
              <a:ext cx="612600" cy="1061100"/>
            </a:xfrm>
            <a:prstGeom prst="straightConnector1">
              <a:avLst/>
            </a:prstGeom>
            <a:noFill/>
            <a:ln w="9525" cap="flat" cmpd="sng">
              <a:solidFill>
                <a:schemeClr val="dk1"/>
              </a:solidFill>
              <a:prstDash val="solid"/>
              <a:round/>
              <a:headEnd type="none" w="med" len="med"/>
              <a:tailEnd type="none" w="med" len="med"/>
            </a:ln>
          </p:spPr>
        </p:cxnSp>
      </p:grpSp>
      <p:cxnSp>
        <p:nvCxnSpPr>
          <p:cNvPr id="1292" name="Google Shape;1292;p66"/>
          <p:cNvCxnSpPr>
            <a:cxnSpLocks/>
          </p:cNvCxnSpPr>
          <p:nvPr/>
        </p:nvCxnSpPr>
        <p:spPr>
          <a:xfrm>
            <a:off x="1743304" y="3163524"/>
            <a:ext cx="1542589" cy="0"/>
          </a:xfrm>
          <a:prstGeom prst="straightConnector1">
            <a:avLst/>
          </a:prstGeom>
          <a:noFill/>
          <a:ln w="9525" cap="flat" cmpd="sng">
            <a:solidFill>
              <a:schemeClr val="dk1"/>
            </a:solidFill>
            <a:prstDash val="solid"/>
            <a:round/>
            <a:headEnd type="oval" w="med" len="med"/>
            <a:tailEnd type="none" w="med" len="med"/>
          </a:ln>
        </p:spPr>
      </p:cxnSp>
      <p:sp>
        <p:nvSpPr>
          <p:cNvPr id="1295" name="Google Shape;1295;p66"/>
          <p:cNvSpPr/>
          <p:nvPr/>
        </p:nvSpPr>
        <p:spPr>
          <a:xfrm>
            <a:off x="3140729" y="1700860"/>
            <a:ext cx="2624700" cy="2624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2" name="Google Shape;1302;p66"/>
          <p:cNvSpPr txBox="1"/>
          <p:nvPr/>
        </p:nvSpPr>
        <p:spPr>
          <a:xfrm>
            <a:off x="3817265" y="3144012"/>
            <a:ext cx="127485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400" b="1">
                <a:solidFill>
                  <a:schemeClr val="dk1"/>
                </a:solidFill>
                <a:latin typeface="Baloo 2"/>
                <a:ea typeface="Baloo 2"/>
                <a:cs typeface="Baloo 2"/>
                <a:sym typeface="Baloo 2"/>
              </a:rPr>
              <a:t>Terms</a:t>
            </a:r>
            <a:endParaRPr sz="2400" b="1">
              <a:solidFill>
                <a:schemeClr val="dk1"/>
              </a:solidFill>
              <a:latin typeface="Baloo 2"/>
              <a:ea typeface="Baloo 2"/>
              <a:cs typeface="Baloo 2"/>
              <a:sym typeface="Baloo 2"/>
            </a:endParaRPr>
          </a:p>
        </p:txBody>
      </p:sp>
      <p:sp>
        <p:nvSpPr>
          <p:cNvPr id="1304" name="Google Shape;1304;p66"/>
          <p:cNvSpPr/>
          <p:nvPr/>
        </p:nvSpPr>
        <p:spPr>
          <a:xfrm>
            <a:off x="4058690" y="2298884"/>
            <a:ext cx="792000" cy="792000"/>
          </a:xfrm>
          <a:prstGeom prst="ellipse">
            <a:avLst/>
          </a:prstGeom>
          <a:solidFill>
            <a:srgbClr val="FF4D01">
              <a:alpha val="50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5" name="Google Shape;1305;p66"/>
          <p:cNvGrpSpPr/>
          <p:nvPr/>
        </p:nvGrpSpPr>
        <p:grpSpPr>
          <a:xfrm>
            <a:off x="4272013" y="2549997"/>
            <a:ext cx="365344" cy="289753"/>
            <a:chOff x="-62882850" y="1999375"/>
            <a:chExt cx="315850" cy="250500"/>
          </a:xfrm>
        </p:grpSpPr>
        <p:sp>
          <p:nvSpPr>
            <p:cNvPr id="1306" name="Google Shape;1306;p66"/>
            <p:cNvSpPr/>
            <p:nvPr/>
          </p:nvSpPr>
          <p:spPr>
            <a:xfrm>
              <a:off x="-62882850" y="1999375"/>
              <a:ext cx="315850" cy="250500"/>
            </a:xfrm>
            <a:custGeom>
              <a:avLst/>
              <a:gdLst/>
              <a:ahLst/>
              <a:cxnLst/>
              <a:rect l="l" t="t" r="r" b="b"/>
              <a:pathLst>
                <a:path w="12634" h="10020" extrusionOk="0">
                  <a:moveTo>
                    <a:pt x="10586" y="851"/>
                  </a:moveTo>
                  <a:cubicBezTo>
                    <a:pt x="10838" y="851"/>
                    <a:pt x="11027" y="1040"/>
                    <a:pt x="11027" y="1261"/>
                  </a:cubicBezTo>
                  <a:lnTo>
                    <a:pt x="11027" y="7499"/>
                  </a:lnTo>
                  <a:lnTo>
                    <a:pt x="1638" y="7499"/>
                  </a:lnTo>
                  <a:lnTo>
                    <a:pt x="1638" y="1261"/>
                  </a:lnTo>
                  <a:lnTo>
                    <a:pt x="1607" y="1261"/>
                  </a:lnTo>
                  <a:cubicBezTo>
                    <a:pt x="1607" y="1040"/>
                    <a:pt x="1796" y="851"/>
                    <a:pt x="2048" y="851"/>
                  </a:cubicBezTo>
                  <a:close/>
                  <a:moveTo>
                    <a:pt x="11814" y="8318"/>
                  </a:moveTo>
                  <a:lnTo>
                    <a:pt x="11814" y="8727"/>
                  </a:lnTo>
                  <a:cubicBezTo>
                    <a:pt x="11814" y="8948"/>
                    <a:pt x="11594" y="9137"/>
                    <a:pt x="11405" y="9137"/>
                  </a:cubicBezTo>
                  <a:lnTo>
                    <a:pt x="1197" y="9137"/>
                  </a:lnTo>
                  <a:cubicBezTo>
                    <a:pt x="977" y="9137"/>
                    <a:pt x="788" y="8948"/>
                    <a:pt x="788" y="8727"/>
                  </a:cubicBezTo>
                  <a:lnTo>
                    <a:pt x="788" y="8318"/>
                  </a:lnTo>
                  <a:close/>
                  <a:moveTo>
                    <a:pt x="2048" y="1"/>
                  </a:moveTo>
                  <a:cubicBezTo>
                    <a:pt x="1355" y="1"/>
                    <a:pt x="788" y="568"/>
                    <a:pt x="788" y="1261"/>
                  </a:cubicBezTo>
                  <a:lnTo>
                    <a:pt x="788" y="7499"/>
                  </a:lnTo>
                  <a:lnTo>
                    <a:pt x="378" y="7499"/>
                  </a:lnTo>
                  <a:cubicBezTo>
                    <a:pt x="158" y="7499"/>
                    <a:pt x="0" y="7688"/>
                    <a:pt x="0" y="7940"/>
                  </a:cubicBezTo>
                  <a:lnTo>
                    <a:pt x="0" y="8759"/>
                  </a:lnTo>
                  <a:cubicBezTo>
                    <a:pt x="0" y="9420"/>
                    <a:pt x="536" y="10019"/>
                    <a:pt x="1197" y="10019"/>
                  </a:cubicBezTo>
                  <a:lnTo>
                    <a:pt x="11405" y="10019"/>
                  </a:lnTo>
                  <a:cubicBezTo>
                    <a:pt x="12066" y="10019"/>
                    <a:pt x="12634" y="9452"/>
                    <a:pt x="12634" y="8759"/>
                  </a:cubicBezTo>
                  <a:lnTo>
                    <a:pt x="12634" y="7940"/>
                  </a:lnTo>
                  <a:cubicBezTo>
                    <a:pt x="12634" y="7656"/>
                    <a:pt x="12444" y="7499"/>
                    <a:pt x="12224" y="7499"/>
                  </a:cubicBezTo>
                  <a:lnTo>
                    <a:pt x="11814" y="7499"/>
                  </a:lnTo>
                  <a:lnTo>
                    <a:pt x="11814" y="1261"/>
                  </a:lnTo>
                  <a:cubicBezTo>
                    <a:pt x="11814" y="599"/>
                    <a:pt x="11247" y="1"/>
                    <a:pt x="10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66"/>
            <p:cNvSpPr/>
            <p:nvPr/>
          </p:nvSpPr>
          <p:spPr>
            <a:xfrm>
              <a:off x="-62806475" y="2062375"/>
              <a:ext cx="146525" cy="103800"/>
            </a:xfrm>
            <a:custGeom>
              <a:avLst/>
              <a:gdLst/>
              <a:ahLst/>
              <a:cxnLst/>
              <a:rect l="l" t="t" r="r" b="b"/>
              <a:pathLst>
                <a:path w="5861" h="4152" extrusionOk="0">
                  <a:moveTo>
                    <a:pt x="3782" y="1"/>
                  </a:moveTo>
                  <a:cubicBezTo>
                    <a:pt x="3561" y="1"/>
                    <a:pt x="3341" y="221"/>
                    <a:pt x="3341" y="410"/>
                  </a:cubicBezTo>
                  <a:cubicBezTo>
                    <a:pt x="3341" y="631"/>
                    <a:pt x="3561" y="852"/>
                    <a:pt x="3782" y="852"/>
                  </a:cubicBezTo>
                  <a:lnTo>
                    <a:pt x="4443" y="852"/>
                  </a:lnTo>
                  <a:lnTo>
                    <a:pt x="2962" y="2332"/>
                  </a:lnTo>
                  <a:lnTo>
                    <a:pt x="2395" y="1765"/>
                  </a:lnTo>
                  <a:cubicBezTo>
                    <a:pt x="2332" y="1686"/>
                    <a:pt x="2230" y="1647"/>
                    <a:pt x="2124" y="1647"/>
                  </a:cubicBezTo>
                  <a:cubicBezTo>
                    <a:pt x="2017" y="1647"/>
                    <a:pt x="1907" y="1686"/>
                    <a:pt x="1828" y="1765"/>
                  </a:cubicBezTo>
                  <a:lnTo>
                    <a:pt x="159" y="3435"/>
                  </a:lnTo>
                  <a:cubicBezTo>
                    <a:pt x="1" y="3592"/>
                    <a:pt x="1" y="3876"/>
                    <a:pt x="159" y="4034"/>
                  </a:cubicBezTo>
                  <a:cubicBezTo>
                    <a:pt x="237" y="4112"/>
                    <a:pt x="348" y="4152"/>
                    <a:pt x="458" y="4152"/>
                  </a:cubicBezTo>
                  <a:cubicBezTo>
                    <a:pt x="568" y="4152"/>
                    <a:pt x="678" y="4112"/>
                    <a:pt x="757" y="4034"/>
                  </a:cubicBezTo>
                  <a:lnTo>
                    <a:pt x="2143" y="2647"/>
                  </a:lnTo>
                  <a:lnTo>
                    <a:pt x="2679" y="3183"/>
                  </a:lnTo>
                  <a:cubicBezTo>
                    <a:pt x="2758" y="3262"/>
                    <a:pt x="2868" y="3301"/>
                    <a:pt x="2978" y="3301"/>
                  </a:cubicBezTo>
                  <a:cubicBezTo>
                    <a:pt x="3088" y="3301"/>
                    <a:pt x="3199" y="3262"/>
                    <a:pt x="3278" y="3183"/>
                  </a:cubicBezTo>
                  <a:lnTo>
                    <a:pt x="5042" y="1419"/>
                  </a:lnTo>
                  <a:lnTo>
                    <a:pt x="5042" y="2080"/>
                  </a:lnTo>
                  <a:cubicBezTo>
                    <a:pt x="5042" y="2332"/>
                    <a:pt x="5231" y="2521"/>
                    <a:pt x="5451" y="2521"/>
                  </a:cubicBezTo>
                  <a:cubicBezTo>
                    <a:pt x="5640" y="2521"/>
                    <a:pt x="5861" y="2332"/>
                    <a:pt x="5861" y="2080"/>
                  </a:cubicBezTo>
                  <a:lnTo>
                    <a:pt x="5861" y="442"/>
                  </a:lnTo>
                  <a:cubicBezTo>
                    <a:pt x="5861" y="158"/>
                    <a:pt x="5672" y="1"/>
                    <a:pt x="54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8" name="Google Shape;1308;p66"/>
          <p:cNvSpPr/>
          <p:nvPr/>
        </p:nvSpPr>
        <p:spPr>
          <a:xfrm>
            <a:off x="5289461" y="2114903"/>
            <a:ext cx="554100" cy="554100"/>
          </a:xfrm>
          <a:prstGeom prst="ellipse">
            <a:avLst/>
          </a:prstGeom>
          <a:solidFill>
            <a:srgbClr val="01967A">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287"/>
                                        </p:tgtEl>
                                        <p:attrNameLst>
                                          <p:attrName>style.visibility</p:attrName>
                                        </p:attrNameLst>
                                      </p:cBhvr>
                                      <p:to>
                                        <p:strVal val="visible"/>
                                      </p:to>
                                    </p:set>
                                    <p:animEffect transition="in" filter="wheel(1)">
                                      <p:cBhvr>
                                        <p:cTn id="7" dur="2000"/>
                                        <p:tgtEl>
                                          <p:spTgt spid="128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284"/>
                                        </p:tgtEl>
                                        <p:attrNameLst>
                                          <p:attrName>style.visibility</p:attrName>
                                        </p:attrNameLst>
                                      </p:cBhvr>
                                      <p:to>
                                        <p:strVal val="visible"/>
                                      </p:to>
                                    </p:set>
                                    <p:animEffect transition="in" filter="wheel(1)">
                                      <p:cBhvr>
                                        <p:cTn id="10" dur="2000"/>
                                        <p:tgtEl>
                                          <p:spTgt spid="1284"/>
                                        </p:tgtEl>
                                      </p:cBhvr>
                                    </p:animEffect>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1285">
                                            <p:txEl>
                                              <p:pRg st="0" end="0"/>
                                            </p:txEl>
                                          </p:spTgt>
                                        </p:tgtEl>
                                        <p:attrNameLst>
                                          <p:attrName>style.visibility</p:attrName>
                                        </p:attrNameLst>
                                      </p:cBhvr>
                                      <p:to>
                                        <p:strVal val="visible"/>
                                      </p:to>
                                    </p:set>
                                    <p:animEffect transition="in" filter="fade">
                                      <p:cBhvr>
                                        <p:cTn id="14" dur="500"/>
                                        <p:tgtEl>
                                          <p:spTgt spid="1285">
                                            <p:txEl>
                                              <p:pRg st="0" end="0"/>
                                            </p:txEl>
                                          </p:spTgt>
                                        </p:tgtEl>
                                      </p:cBhvr>
                                    </p:animEffect>
                                  </p:childTnLst>
                                </p:cTn>
                              </p:par>
                            </p:childTnLst>
                          </p:cTn>
                        </p:par>
                        <p:par>
                          <p:cTn id="15" fill="hold">
                            <p:stCondLst>
                              <p:cond delay="2500"/>
                            </p:stCondLst>
                            <p:childTnLst>
                              <p:par>
                                <p:cTn id="16" presetID="10" presetClass="entr" presetSubtype="0" fill="hold" nodeType="afterEffect">
                                  <p:stCondLst>
                                    <p:cond delay="0"/>
                                  </p:stCondLst>
                                  <p:childTnLst>
                                    <p:set>
                                      <p:cBhvr>
                                        <p:cTn id="17" dur="1" fill="hold">
                                          <p:stCondLst>
                                            <p:cond delay="0"/>
                                          </p:stCondLst>
                                        </p:cTn>
                                        <p:tgtEl>
                                          <p:spTgt spid="1286">
                                            <p:txEl>
                                              <p:pRg st="0" end="0"/>
                                            </p:txEl>
                                          </p:spTgt>
                                        </p:tgtEl>
                                        <p:attrNameLst>
                                          <p:attrName>style.visibility</p:attrName>
                                        </p:attrNameLst>
                                      </p:cBhvr>
                                      <p:to>
                                        <p:strVal val="visible"/>
                                      </p:to>
                                    </p:set>
                                    <p:animEffect transition="in" filter="fade">
                                      <p:cBhvr>
                                        <p:cTn id="18" dur="500"/>
                                        <p:tgtEl>
                                          <p:spTgt spid="128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nodeType="clickEffect">
                                  <p:stCondLst>
                                    <p:cond delay="0"/>
                                  </p:stCondLst>
                                  <p:childTnLst>
                                    <p:set>
                                      <p:cBhvr>
                                        <p:cTn id="22" dur="1" fill="hold">
                                          <p:stCondLst>
                                            <p:cond delay="0"/>
                                          </p:stCondLst>
                                        </p:cTn>
                                        <p:tgtEl>
                                          <p:spTgt spid="1283"/>
                                        </p:tgtEl>
                                        <p:attrNameLst>
                                          <p:attrName>style.visibility</p:attrName>
                                        </p:attrNameLst>
                                      </p:cBhvr>
                                      <p:to>
                                        <p:strVal val="visible"/>
                                      </p:to>
                                    </p:set>
                                    <p:animEffect transition="in" filter="wheel(1)">
                                      <p:cBhvr>
                                        <p:cTn id="23" dur="2000"/>
                                        <p:tgtEl>
                                          <p:spTgt spid="1283"/>
                                        </p:tgtEl>
                                      </p:cBhvr>
                                    </p:animEffect>
                                  </p:childTnLst>
                                </p:cTn>
                              </p:par>
                              <p:par>
                                <p:cTn id="24" presetID="21" presetClass="entr" presetSubtype="1" fill="hold" nodeType="withEffect">
                                  <p:stCondLst>
                                    <p:cond delay="0"/>
                                  </p:stCondLst>
                                  <p:childTnLst>
                                    <p:set>
                                      <p:cBhvr>
                                        <p:cTn id="25" dur="1" fill="hold">
                                          <p:stCondLst>
                                            <p:cond delay="0"/>
                                          </p:stCondLst>
                                        </p:cTn>
                                        <p:tgtEl>
                                          <p:spTgt spid="1282"/>
                                        </p:tgtEl>
                                        <p:attrNameLst>
                                          <p:attrName>style.visibility</p:attrName>
                                        </p:attrNameLst>
                                      </p:cBhvr>
                                      <p:to>
                                        <p:strVal val="visible"/>
                                      </p:to>
                                    </p:set>
                                    <p:animEffect transition="in" filter="wheel(1)">
                                      <p:cBhvr>
                                        <p:cTn id="26" dur="2000"/>
                                        <p:tgtEl>
                                          <p:spTgt spid="1282"/>
                                        </p:tgtEl>
                                      </p:cBhvr>
                                    </p:animEffect>
                                  </p:childTnLst>
                                </p:cTn>
                              </p:par>
                              <p:par>
                                <p:cTn id="27" presetID="21" presetClass="entr" presetSubtype="1"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heel(1)">
                                      <p:cBhvr>
                                        <p:cTn id="29" dur="2000"/>
                                        <p:tgtEl>
                                          <p:spTgt spid="3"/>
                                        </p:tgtEl>
                                      </p:cBhvr>
                                    </p:animEffect>
                                  </p:childTnLst>
                                </p:cTn>
                              </p:par>
                            </p:childTnLst>
                          </p:cTn>
                        </p:par>
                        <p:par>
                          <p:cTn id="30" fill="hold">
                            <p:stCondLst>
                              <p:cond delay="2000"/>
                            </p:stCondLst>
                            <p:childTnLst>
                              <p:par>
                                <p:cTn id="31" presetID="1" presetClass="entr" presetSubtype="0" fill="hold" nodeType="after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childTnLst>
                                </p:cTn>
                              </p:par>
                            </p:childTnLst>
                          </p:cTn>
                        </p:par>
                        <p:par>
                          <p:cTn id="33" fill="hold">
                            <p:stCondLst>
                              <p:cond delay="2000"/>
                            </p:stCondLst>
                            <p:childTnLst>
                              <p:par>
                                <p:cTn id="34" presetID="16" presetClass="entr" presetSubtype="21" fill="hold" nodeType="afterEffect">
                                  <p:stCondLst>
                                    <p:cond delay="0"/>
                                  </p:stCondLst>
                                  <p:childTnLst>
                                    <p:set>
                                      <p:cBhvr>
                                        <p:cTn id="35" dur="1" fill="hold">
                                          <p:stCondLst>
                                            <p:cond delay="0"/>
                                          </p:stCondLst>
                                        </p:cTn>
                                        <p:tgtEl>
                                          <p:spTgt spid="5">
                                            <p:txEl>
                                              <p:pRg st="0" end="0"/>
                                            </p:txEl>
                                          </p:spTgt>
                                        </p:tgtEl>
                                        <p:attrNameLst>
                                          <p:attrName>style.visibility</p:attrName>
                                        </p:attrNameLst>
                                      </p:cBhvr>
                                      <p:to>
                                        <p:strVal val="visible"/>
                                      </p:to>
                                    </p:set>
                                    <p:animEffect transition="in" filter="barn(inVertical)">
                                      <p:cBhvr>
                                        <p:cTn id="36" dur="500"/>
                                        <p:tgtEl>
                                          <p:spTgt spid="5">
                                            <p:txEl>
                                              <p:pRg st="0" end="0"/>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animEffect transition="in" filter="barn(inVertical)">
                                      <p:cBhvr>
                                        <p:cTn id="39" dur="500"/>
                                        <p:tgtEl>
                                          <p:spTgt spid="5">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nodeType="clickEffect">
                                  <p:stCondLst>
                                    <p:cond delay="0"/>
                                  </p:stCondLst>
                                  <p:childTnLst>
                                    <p:set>
                                      <p:cBhvr>
                                        <p:cTn id="43" dur="1" fill="hold">
                                          <p:stCondLst>
                                            <p:cond delay="0"/>
                                          </p:stCondLst>
                                        </p:cTn>
                                        <p:tgtEl>
                                          <p:spTgt spid="1292"/>
                                        </p:tgtEl>
                                        <p:attrNameLst>
                                          <p:attrName>style.visibility</p:attrName>
                                        </p:attrNameLst>
                                      </p:cBhvr>
                                      <p:to>
                                        <p:strVal val="visible"/>
                                      </p:to>
                                    </p:set>
                                    <p:animEffect transition="in" filter="wheel(1)">
                                      <p:cBhvr>
                                        <p:cTn id="44" dur="2000"/>
                                        <p:tgtEl>
                                          <p:spTgt spid="1292"/>
                                        </p:tgtEl>
                                      </p:cBhvr>
                                    </p:animEffect>
                                  </p:childTnLst>
                                </p:cTn>
                              </p:par>
                              <p:par>
                                <p:cTn id="45" presetID="21" presetClass="entr" presetSubtype="1" fill="hold" grpId="0" nodeType="withEffect">
                                  <p:stCondLst>
                                    <p:cond delay="0"/>
                                  </p:stCondLst>
                                  <p:childTnLst>
                                    <p:set>
                                      <p:cBhvr>
                                        <p:cTn id="46" dur="1" fill="hold">
                                          <p:stCondLst>
                                            <p:cond delay="0"/>
                                          </p:stCondLst>
                                        </p:cTn>
                                        <p:tgtEl>
                                          <p:spTgt spid="1278"/>
                                        </p:tgtEl>
                                        <p:attrNameLst>
                                          <p:attrName>style.visibility</p:attrName>
                                        </p:attrNameLst>
                                      </p:cBhvr>
                                      <p:to>
                                        <p:strVal val="visible"/>
                                      </p:to>
                                    </p:set>
                                    <p:animEffect transition="in" filter="wheel(1)">
                                      <p:cBhvr>
                                        <p:cTn id="47" dur="2000"/>
                                        <p:tgtEl>
                                          <p:spTgt spid="1278"/>
                                        </p:tgtEl>
                                      </p:cBhvr>
                                    </p:animEffect>
                                  </p:childTnLst>
                                </p:cTn>
                              </p:par>
                            </p:childTnLst>
                          </p:cTn>
                        </p:par>
                        <p:par>
                          <p:cTn id="48" fill="hold">
                            <p:stCondLst>
                              <p:cond delay="2000"/>
                            </p:stCondLst>
                            <p:childTnLst>
                              <p:par>
                                <p:cTn id="49" presetID="1" presetClass="entr" presetSubtype="0" fill="hold" nodeType="afterEffect">
                                  <p:stCondLst>
                                    <p:cond delay="0"/>
                                  </p:stCondLst>
                                  <p:childTnLst>
                                    <p:set>
                                      <p:cBhvr>
                                        <p:cTn id="50" dur="1" fill="hold">
                                          <p:stCondLst>
                                            <p:cond delay="0"/>
                                          </p:stCondLst>
                                        </p:cTn>
                                        <p:tgtEl>
                                          <p:spTgt spid="1293">
                                            <p:txEl>
                                              <p:pRg st="0" end="0"/>
                                            </p:txEl>
                                          </p:spTgt>
                                        </p:tgtEl>
                                        <p:attrNameLst>
                                          <p:attrName>style.visibility</p:attrName>
                                        </p:attrNameLst>
                                      </p:cBhvr>
                                      <p:to>
                                        <p:strVal val="visible"/>
                                      </p:to>
                                    </p:set>
                                  </p:childTnLst>
                                </p:cTn>
                              </p:par>
                            </p:childTnLst>
                          </p:cTn>
                        </p:par>
                        <p:par>
                          <p:cTn id="51" fill="hold">
                            <p:stCondLst>
                              <p:cond delay="2000"/>
                            </p:stCondLst>
                            <p:childTnLst>
                              <p:par>
                                <p:cTn id="52" presetID="22" presetClass="entr" presetSubtype="4" fill="hold" nodeType="afterEffect">
                                  <p:stCondLst>
                                    <p:cond delay="0"/>
                                  </p:stCondLst>
                                  <p:childTnLst>
                                    <p:set>
                                      <p:cBhvr>
                                        <p:cTn id="53" dur="1" fill="hold">
                                          <p:stCondLst>
                                            <p:cond delay="0"/>
                                          </p:stCondLst>
                                        </p:cTn>
                                        <p:tgtEl>
                                          <p:spTgt spid="1294">
                                            <p:txEl>
                                              <p:pRg st="0" end="0"/>
                                            </p:txEl>
                                          </p:spTgt>
                                        </p:tgtEl>
                                        <p:attrNameLst>
                                          <p:attrName>style.visibility</p:attrName>
                                        </p:attrNameLst>
                                      </p:cBhvr>
                                      <p:to>
                                        <p:strVal val="visible"/>
                                      </p:to>
                                    </p:set>
                                    <p:animEffect transition="in" filter="wipe(down)">
                                      <p:cBhvr>
                                        <p:cTn id="54" dur="500"/>
                                        <p:tgtEl>
                                          <p:spTgt spid="1294">
                                            <p:txEl>
                                              <p:pRg st="0" end="0"/>
                                            </p:txEl>
                                          </p:spTgt>
                                        </p:tgtEl>
                                      </p:cBhvr>
                                    </p:animEffect>
                                  </p:childTnLst>
                                </p:cTn>
                              </p:par>
                              <p:par>
                                <p:cTn id="55" presetID="22" presetClass="entr" presetSubtype="4" fill="hold" nodeType="withEffect">
                                  <p:stCondLst>
                                    <p:cond delay="0"/>
                                  </p:stCondLst>
                                  <p:childTnLst>
                                    <p:set>
                                      <p:cBhvr>
                                        <p:cTn id="56" dur="1" fill="hold">
                                          <p:stCondLst>
                                            <p:cond delay="0"/>
                                          </p:stCondLst>
                                        </p:cTn>
                                        <p:tgtEl>
                                          <p:spTgt spid="1294">
                                            <p:txEl>
                                              <p:pRg st="1" end="1"/>
                                            </p:txEl>
                                          </p:spTgt>
                                        </p:tgtEl>
                                        <p:attrNameLst>
                                          <p:attrName>style.visibility</p:attrName>
                                        </p:attrNameLst>
                                      </p:cBhvr>
                                      <p:to>
                                        <p:strVal val="visible"/>
                                      </p:to>
                                    </p:set>
                                    <p:animEffect transition="in" filter="wipe(down)">
                                      <p:cBhvr>
                                        <p:cTn id="57" dur="500"/>
                                        <p:tgtEl>
                                          <p:spTgt spid="1294">
                                            <p:txEl>
                                              <p:pRg st="1" end="1"/>
                                            </p:txEl>
                                          </p:spTgt>
                                        </p:tgtEl>
                                      </p:cBhvr>
                                    </p:animEffect>
                                  </p:childTnLst>
                                </p:cTn>
                              </p:par>
                              <p:par>
                                <p:cTn id="58" presetID="22" presetClass="entr" presetSubtype="4" fill="hold" nodeType="withEffect">
                                  <p:stCondLst>
                                    <p:cond delay="0"/>
                                  </p:stCondLst>
                                  <p:childTnLst>
                                    <p:set>
                                      <p:cBhvr>
                                        <p:cTn id="59" dur="1" fill="hold">
                                          <p:stCondLst>
                                            <p:cond delay="0"/>
                                          </p:stCondLst>
                                        </p:cTn>
                                        <p:tgtEl>
                                          <p:spTgt spid="1294">
                                            <p:txEl>
                                              <p:pRg st="2" end="2"/>
                                            </p:txEl>
                                          </p:spTgt>
                                        </p:tgtEl>
                                        <p:attrNameLst>
                                          <p:attrName>style.visibility</p:attrName>
                                        </p:attrNameLst>
                                      </p:cBhvr>
                                      <p:to>
                                        <p:strVal val="visible"/>
                                      </p:to>
                                    </p:set>
                                    <p:animEffect transition="in" filter="wipe(down)">
                                      <p:cBhvr>
                                        <p:cTn id="60" dur="500"/>
                                        <p:tgtEl>
                                          <p:spTgt spid="1294">
                                            <p:txEl>
                                              <p:pRg st="2" end="2"/>
                                            </p:txEl>
                                          </p:spTgt>
                                        </p:tgtEl>
                                      </p:cBhvr>
                                    </p:animEffect>
                                  </p:childTnLst>
                                </p:cTn>
                              </p:par>
                              <p:par>
                                <p:cTn id="61" presetID="22" presetClass="entr" presetSubtype="4" fill="hold" nodeType="withEffect">
                                  <p:stCondLst>
                                    <p:cond delay="0"/>
                                  </p:stCondLst>
                                  <p:childTnLst>
                                    <p:set>
                                      <p:cBhvr>
                                        <p:cTn id="62" dur="1" fill="hold">
                                          <p:stCondLst>
                                            <p:cond delay="0"/>
                                          </p:stCondLst>
                                        </p:cTn>
                                        <p:tgtEl>
                                          <p:spTgt spid="1294">
                                            <p:txEl>
                                              <p:pRg st="3" end="3"/>
                                            </p:txEl>
                                          </p:spTgt>
                                        </p:tgtEl>
                                        <p:attrNameLst>
                                          <p:attrName>style.visibility</p:attrName>
                                        </p:attrNameLst>
                                      </p:cBhvr>
                                      <p:to>
                                        <p:strVal val="visible"/>
                                      </p:to>
                                    </p:set>
                                    <p:animEffect transition="in" filter="wipe(down)">
                                      <p:cBhvr>
                                        <p:cTn id="63" dur="500"/>
                                        <p:tgtEl>
                                          <p:spTgt spid="1294">
                                            <p:txEl>
                                              <p:pRg st="3" end="3"/>
                                            </p:txEl>
                                          </p:spTgt>
                                        </p:tgtEl>
                                      </p:cBhvr>
                                    </p:animEffect>
                                  </p:childTnLst>
                                </p:cTn>
                              </p:par>
                              <p:par>
                                <p:cTn id="64" presetID="22" presetClass="entr" presetSubtype="4" fill="hold" nodeType="withEffect">
                                  <p:stCondLst>
                                    <p:cond delay="0"/>
                                  </p:stCondLst>
                                  <p:childTnLst>
                                    <p:set>
                                      <p:cBhvr>
                                        <p:cTn id="65" dur="1" fill="hold">
                                          <p:stCondLst>
                                            <p:cond delay="0"/>
                                          </p:stCondLst>
                                        </p:cTn>
                                        <p:tgtEl>
                                          <p:spTgt spid="1294">
                                            <p:txEl>
                                              <p:pRg st="4" end="4"/>
                                            </p:txEl>
                                          </p:spTgt>
                                        </p:tgtEl>
                                        <p:attrNameLst>
                                          <p:attrName>style.visibility</p:attrName>
                                        </p:attrNameLst>
                                      </p:cBhvr>
                                      <p:to>
                                        <p:strVal val="visible"/>
                                      </p:to>
                                    </p:set>
                                    <p:animEffect transition="in" filter="wipe(down)">
                                      <p:cBhvr>
                                        <p:cTn id="66" dur="500"/>
                                        <p:tgtEl>
                                          <p:spTgt spid="1294">
                                            <p:txEl>
                                              <p:pRg st="4" end="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1" presetClass="entr" presetSubtype="1" fill="hold" nodeType="click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wheel(1)">
                                      <p:cBhvr>
                                        <p:cTn id="71" dur="2000"/>
                                        <p:tgtEl>
                                          <p:spTgt spid="20"/>
                                        </p:tgtEl>
                                      </p:cBhvr>
                                    </p:animEffect>
                                  </p:childTnLst>
                                </p:cTn>
                              </p:par>
                              <p:par>
                                <p:cTn id="72" presetID="21" presetClass="entr" presetSubtype="1" fill="hold" grpId="0" nodeType="withEffect">
                                  <p:stCondLst>
                                    <p:cond delay="0"/>
                                  </p:stCondLst>
                                  <p:childTnLst>
                                    <p:set>
                                      <p:cBhvr>
                                        <p:cTn id="73" dur="1" fill="hold">
                                          <p:stCondLst>
                                            <p:cond delay="0"/>
                                          </p:stCondLst>
                                        </p:cTn>
                                        <p:tgtEl>
                                          <p:spTgt spid="1279"/>
                                        </p:tgtEl>
                                        <p:attrNameLst>
                                          <p:attrName>style.visibility</p:attrName>
                                        </p:attrNameLst>
                                      </p:cBhvr>
                                      <p:to>
                                        <p:strVal val="visible"/>
                                      </p:to>
                                    </p:set>
                                    <p:animEffect transition="in" filter="wheel(1)">
                                      <p:cBhvr>
                                        <p:cTn id="74" dur="2000"/>
                                        <p:tgtEl>
                                          <p:spTgt spid="1279"/>
                                        </p:tgtEl>
                                      </p:cBhvr>
                                    </p:animEffect>
                                  </p:childTnLst>
                                </p:cTn>
                              </p:par>
                            </p:childTnLst>
                          </p:cTn>
                        </p:par>
                        <p:par>
                          <p:cTn id="75" fill="hold">
                            <p:stCondLst>
                              <p:cond delay="2000"/>
                            </p:stCondLst>
                            <p:childTnLst>
                              <p:par>
                                <p:cTn id="76" presetID="1" presetClass="entr" presetSubtype="0" fill="hold" nodeType="afterEffect">
                                  <p:stCondLst>
                                    <p:cond delay="0"/>
                                  </p:stCondLst>
                                  <p:childTnLst>
                                    <p:set>
                                      <p:cBhvr>
                                        <p:cTn id="77" dur="1" fill="hold">
                                          <p:stCondLst>
                                            <p:cond delay="0"/>
                                          </p:stCondLst>
                                        </p:cTn>
                                        <p:tgtEl>
                                          <p:spTgt spid="1290">
                                            <p:txEl>
                                              <p:pRg st="0" end="0"/>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
                                            <p:txEl>
                                              <p:pRg st="0" end="0"/>
                                            </p:txEl>
                                          </p:spTgt>
                                        </p:tgtEl>
                                        <p:attrNameLst>
                                          <p:attrName>style.visibility</p:attrName>
                                        </p:attrNameLst>
                                      </p:cBhvr>
                                      <p:to>
                                        <p:strVal val="visible"/>
                                      </p:to>
                                    </p:set>
                                    <p:animEffect transition="in" filter="fade">
                                      <p:cBhvr>
                                        <p:cTn id="82" dur="500"/>
                                        <p:tgtEl>
                                          <p:spTgt spid="2">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
                                            <p:txEl>
                                              <p:pRg st="1" end="1"/>
                                            </p:txEl>
                                          </p:spTgt>
                                        </p:tgtEl>
                                        <p:attrNameLst>
                                          <p:attrName>style.visibility</p:attrName>
                                        </p:attrNameLst>
                                      </p:cBhvr>
                                      <p:to>
                                        <p:strVal val="visible"/>
                                      </p:to>
                                    </p:set>
                                    <p:animEffect transition="in" filter="fade">
                                      <p:cBhvr>
                                        <p:cTn id="8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9" grpId="0" animBg="1"/>
      <p:bldP spid="3" grpId="0" animBg="1"/>
      <p:bldP spid="1278" grpId="0" animBg="1"/>
      <p:bldP spid="1284" grpId="0" animBg="1"/>
    </p:bldLst>
  </p:timing>
</p:sld>
</file>

<file path=ppt/theme/theme1.xml><?xml version="1.0" encoding="utf-8"?>
<a:theme xmlns:a="http://schemas.openxmlformats.org/drawingml/2006/main" name="Marketing Mix Waves Style by Slidesgo">
  <a:themeElements>
    <a:clrScheme name="Simple Light">
      <a:dk1>
        <a:srgbClr val="000000"/>
      </a:dk1>
      <a:lt1>
        <a:srgbClr val="F3EAE3"/>
      </a:lt1>
      <a:dk2>
        <a:srgbClr val="F0DECD"/>
      </a:dk2>
      <a:lt2>
        <a:srgbClr val="FF4D01"/>
      </a:lt2>
      <a:accent1>
        <a:srgbClr val="FED002"/>
      </a:accent1>
      <a:accent2>
        <a:srgbClr val="01967A"/>
      </a:accent2>
      <a:accent3>
        <a:srgbClr val="7CACE1"/>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2295</TotalTime>
  <Words>2180</Words>
  <Application>Microsoft Office PowerPoint</Application>
  <PresentationFormat>Trình chiếu Trên màn hình (16:9)</PresentationFormat>
  <Paragraphs>594</Paragraphs>
  <Slides>56</Slides>
  <Notes>35</Notes>
  <HiddenSlides>3</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56</vt:i4>
      </vt:variant>
    </vt:vector>
  </HeadingPairs>
  <TitlesOfParts>
    <vt:vector size="64" baseType="lpstr">
      <vt:lpstr>Cambria Math</vt:lpstr>
      <vt:lpstr>Courier New</vt:lpstr>
      <vt:lpstr>Baloo 2</vt:lpstr>
      <vt:lpstr>Open Sans Medium</vt:lpstr>
      <vt:lpstr>Arial</vt:lpstr>
      <vt:lpstr>Work Sans Medium</vt:lpstr>
      <vt:lpstr>Open Sans</vt:lpstr>
      <vt:lpstr>Marketing Mix Waves Style by Slidesgo</vt:lpstr>
      <vt:lpstr>Information  Retrieval</vt:lpstr>
      <vt:lpstr>Mục lục</vt:lpstr>
      <vt:lpstr>Thông tin chung</vt:lpstr>
      <vt:lpstr>Nhóm chúng mình có</vt:lpstr>
      <vt:lpstr>Tụi mình tìm hiểu về</vt:lpstr>
      <vt:lpstr>Bộ ngữ liệu chúng mình sử dụng </vt:lpstr>
      <vt:lpstr>Bản trình bày PowerPoint</vt:lpstr>
      <vt:lpstr>Bản trình bày PowerPoint</vt:lpstr>
      <vt:lpstr>Tổng quát</vt:lpstr>
      <vt:lpstr>Bản trình bày PowerPoint</vt:lpstr>
      <vt:lpstr>Vector Space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Tính độ tương đồng và xếp hạng</vt:lpstr>
      <vt:lpstr>Kết quả đánh giá trên Cranfield</vt:lpstr>
      <vt:lpstr>Bản trình bày PowerPoint</vt:lpstr>
      <vt:lpstr>Nhược điểm của VSM</vt:lpstr>
      <vt:lpstr>Latent Semantic Indexing (LSI)</vt:lpstr>
      <vt:lpstr>Bản trình bày PowerPoint</vt:lpstr>
      <vt:lpstr>Bản trình bày PowerPoint</vt:lpstr>
      <vt:lpstr>Trọng số term</vt:lpstr>
      <vt:lpstr>Bản trình bày PowerPoint</vt:lpstr>
      <vt:lpstr>Bản trình bày PowerPoint</vt:lpstr>
      <vt:lpstr>Bản trình bày PowerPoint</vt:lpstr>
      <vt:lpstr>Bản trình bày PowerPoint</vt:lpstr>
      <vt:lpstr>Bản trình bày PowerPoint</vt:lpstr>
      <vt:lpstr>Bản trình bày PowerPoint</vt:lpstr>
      <vt:lpstr>Truy xuất chỉ mục</vt:lpstr>
      <vt:lpstr>Truy xuất chỉ mục</vt:lpstr>
      <vt:lpstr>Truy xuất chỉ mục</vt:lpstr>
      <vt:lpstr>Truy xuất chỉ mục</vt:lpstr>
      <vt:lpstr>Sử dụng Boolean</vt:lpstr>
      <vt:lpstr>Truy xuất chỉ mục</vt:lpstr>
      <vt:lpstr>Truy xuất chỉ mục</vt:lpstr>
      <vt:lpstr>Truy xuất chỉ mục</vt:lpstr>
      <vt:lpstr>Truy xuất chỉ mục</vt:lpstr>
      <vt:lpstr>Truy xuất chỉ mục</vt:lpstr>
      <vt:lpstr>Truy xuất chỉ mục</vt:lpstr>
      <vt:lpstr>Độ tương đồng</vt:lpstr>
      <vt:lpstr>Kết quả đánh giá trên Cranfield</vt:lpstr>
      <vt:lpstr>Thử nghiệm</vt:lpstr>
      <vt:lpstr>Thử nghiệm</vt:lpstr>
      <vt:lpstr>Thử nghiệm</vt:lpstr>
      <vt:lpstr>Thử nghiệm</vt:lpstr>
      <vt:lpstr>Bản trình bày PowerPoint</vt:lpstr>
      <vt:lpstr>Kết quả đánh giá trên NFCorpus</vt:lpstr>
      <vt:lpstr>So sánh mô hình</vt:lpstr>
      <vt:lpstr>Bản trình bày PowerPoint</vt:lpstr>
      <vt:lpstr>Bản trình bày PowerPoint</vt:lpstr>
      <vt:lpstr>Tài liệu tham khảo </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Vector Space</dc:title>
  <dc:creator>Đỗ Thu Trang</dc:creator>
  <cp:lastModifiedBy>Đỗ Thu Trang</cp:lastModifiedBy>
  <cp:revision>17</cp:revision>
  <dcterms:modified xsi:type="dcterms:W3CDTF">2022-12-31T08:38:17Z</dcterms:modified>
</cp:coreProperties>
</file>