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13340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Earning Bonus Pay</a:t>
            </a:r>
          </a:p>
          <a:p>
            <a:pPr marL="0" indent="0" algn="ctr">
              <a:buNone/>
            </a:pPr>
            <a:r>
              <a:rPr lang="en-US" sz="2400" dirty="0"/>
              <a:t>To earn Bonus Pay in each round, you must collect at least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 If you </a:t>
            </a:r>
            <a:r>
              <a:rPr lang="en-US" sz="2400" b="1" dirty="0"/>
              <a:t>do not </a:t>
            </a:r>
            <a:r>
              <a:rPr lang="en-US" sz="2400" dirty="0"/>
              <a:t>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you collected </a:t>
            </a:r>
            <a:r>
              <a:rPr lang="en-US" sz="2400" b="1" dirty="0"/>
              <a:t>will not be added </a:t>
            </a:r>
            <a:r>
              <a:rPr lang="en-US" sz="2400" dirty="0"/>
              <a:t>to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716107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387728" y="2686525"/>
            <a:ext cx="3407527" cy="1922550"/>
            <a:chOff x="6476465" y="2663245"/>
            <a:chExt cx="3407527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465" y="2690553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40A35-2DEE-4E1F-AE86-675F97D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27138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09675-9011-48DF-AA58-059FFD25B23C}"/>
              </a:ext>
            </a:extLst>
          </p:cNvPr>
          <p:cNvSpPr txBox="1"/>
          <p:nvPr/>
        </p:nvSpPr>
        <p:spPr>
          <a:xfrm>
            <a:off x="5563969" y="26865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Money Collected: 2¢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649098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838EC-C959-4F59-9E30-9F4CB0754935}"/>
              </a:ext>
            </a:extLst>
          </p:cNvPr>
          <p:cNvSpPr/>
          <p:nvPr/>
        </p:nvSpPr>
        <p:spPr>
          <a:xfrm>
            <a:off x="5338638" y="231842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D3851-538D-4BD4-A2A6-9639C369D16B}"/>
              </a:ext>
            </a:extLst>
          </p:cNvPr>
          <p:cNvSpPr txBox="1"/>
          <p:nvPr/>
        </p:nvSpPr>
        <p:spPr>
          <a:xfrm>
            <a:off x="5338638" y="230014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DA0AD-337D-4484-998C-1BCF04691F38}"/>
              </a:ext>
            </a:extLst>
          </p:cNvPr>
          <p:cNvSpPr/>
          <p:nvPr/>
        </p:nvSpPr>
        <p:spPr>
          <a:xfrm>
            <a:off x="5366463" y="262607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E9469-B76F-4D05-AF36-300FE925520F}"/>
              </a:ext>
            </a:extLst>
          </p:cNvPr>
          <p:cNvSpPr/>
          <p:nvPr/>
        </p:nvSpPr>
        <p:spPr>
          <a:xfrm>
            <a:off x="9377415" y="2320428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FB281-DFC6-44CB-AFFF-F1C7E6FDC510}"/>
              </a:ext>
            </a:extLst>
          </p:cNvPr>
          <p:cNvSpPr txBox="1"/>
          <p:nvPr/>
        </p:nvSpPr>
        <p:spPr>
          <a:xfrm>
            <a:off x="9377415" y="2302149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C51C1-85A6-40A1-B204-9CB29230BEFF}"/>
              </a:ext>
            </a:extLst>
          </p:cNvPr>
          <p:cNvSpPr/>
          <p:nvPr/>
        </p:nvSpPr>
        <p:spPr>
          <a:xfrm>
            <a:off x="9405240" y="2628080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374722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F3B05-3C91-4B40-8D65-6E359C8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D092C-089B-DD4C-8AA0-76FC5A1F81D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5"/>
            <a:ext cx="11076973" cy="307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</a:t>
            </a:r>
            <a:r>
              <a:rPr lang="en-US" dirty="0"/>
              <a:t>here is an </a:t>
            </a:r>
            <a:r>
              <a:rPr lang="en-US" b="1" dirty="0"/>
              <a:t>UNLIMITED</a:t>
            </a:r>
            <a:r>
              <a:rPr lang="en-US" dirty="0"/>
              <a:t> amount of money to collect in each round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BONUS PAYMENT </a:t>
            </a:r>
            <a:r>
              <a:rPr lang="en-US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438" y="3429000"/>
            <a:ext cx="2365345" cy="245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9DC9F-4649-FB45-9BC1-544DC9BD453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181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80" y="3632447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605557" y="3519233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4" y="2864884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5" y="591354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43218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6375435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68922" y="2911511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68922" y="2844474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420961" y="2124486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93E5E-CC08-4BB9-BD9E-53D411343E3F}"/>
              </a:ext>
            </a:extLst>
          </p:cNvPr>
          <p:cNvSpPr txBox="1">
            <a:spLocks/>
          </p:cNvSpPr>
          <p:nvPr/>
        </p:nvSpPr>
        <p:spPr>
          <a:xfrm>
            <a:off x="132944" y="303305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73874" y="248720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2" y="2771297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1032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89</cp:revision>
  <dcterms:created xsi:type="dcterms:W3CDTF">2020-01-09T14:24:19Z</dcterms:created>
  <dcterms:modified xsi:type="dcterms:W3CDTF">2020-06-03T05:26:04Z</dcterms:modified>
</cp:coreProperties>
</file>