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302" r:id="rId4"/>
    <p:sldId id="278" r:id="rId5"/>
    <p:sldId id="268" r:id="rId6"/>
    <p:sldId id="279" r:id="rId7"/>
    <p:sldId id="281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Find The Trophy!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dirty="0"/>
              <a:t>FIND THE TROPHY!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76" y="1605918"/>
            <a:ext cx="11137379" cy="1416127"/>
          </a:xfrm>
        </p:spPr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altLang="zh-CN" dirty="0"/>
              <a:t>task</a:t>
            </a:r>
            <a:r>
              <a:rPr lang="en-US" dirty="0"/>
              <a:t>, your job is to navigate the environment pictured below and </a:t>
            </a:r>
            <a:r>
              <a:rPr lang="en-US" b="1" i="1" dirty="0"/>
              <a:t>F</a:t>
            </a:r>
            <a:r>
              <a:rPr lang="en-US" altLang="zh-CN" b="1" i="1" dirty="0"/>
              <a:t>ind</a:t>
            </a:r>
            <a:r>
              <a:rPr lang="en-US" b="1" i="1" dirty="0"/>
              <a:t> The Trophy </a:t>
            </a:r>
            <a:r>
              <a:rPr lang="en-US" dirty="0"/>
              <a:t>as fast as you can!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F3E-7C49-4657-AEE3-6B925028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93" y="2564761"/>
            <a:ext cx="5551196" cy="308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6DD7F-9ED9-8646-97EF-E6386D201C03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8537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before. 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A8770-A182-FA42-99CC-91DFD612EF48}"/>
              </a:ext>
            </a:extLst>
          </p:cNvPr>
          <p:cNvGrpSpPr/>
          <p:nvPr/>
        </p:nvGrpSpPr>
        <p:grpSpPr>
          <a:xfrm>
            <a:off x="4006126" y="2704708"/>
            <a:ext cx="4053385" cy="2817974"/>
            <a:chOff x="3946598" y="3155645"/>
            <a:chExt cx="4053385" cy="28179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B7903-5AED-4A5E-9E3A-8ECC7F2C32B2}"/>
                </a:ext>
              </a:extLst>
            </p:cNvPr>
            <p:cNvGrpSpPr/>
            <p:nvPr/>
          </p:nvGrpSpPr>
          <p:grpSpPr>
            <a:xfrm>
              <a:off x="3946598" y="3155645"/>
              <a:ext cx="4053385" cy="2817974"/>
              <a:chOff x="4069308" y="3429000"/>
              <a:chExt cx="4053385" cy="2817974"/>
            </a:xfrm>
          </p:grpSpPr>
          <p:pic>
            <p:nvPicPr>
              <p:cNvPr id="11" name="Picture 2" descr="Image result for arrow keys keyboard">
                <a:extLst>
                  <a:ext uri="{FF2B5EF4-FFF2-40B4-BE49-F238E27FC236}">
                    <a16:creationId xmlns:a16="http://schemas.microsoft.com/office/drawing/2014/main" id="{4A4E17FA-5C08-4188-8056-6C6BA927F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435" y="3575845"/>
                <a:ext cx="2671129" cy="2671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931F61-589B-4799-934B-275B6EF30B25}"/>
                  </a:ext>
                </a:extLst>
              </p:cNvPr>
              <p:cNvSpPr txBox="1"/>
              <p:nvPr/>
            </p:nvSpPr>
            <p:spPr>
              <a:xfrm>
                <a:off x="5615282" y="3429000"/>
                <a:ext cx="962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Move 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Forward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1A77D-1E2E-4B96-BF57-36C9373A1EE2}"/>
                  </a:ext>
                </a:extLst>
              </p:cNvPr>
              <p:cNvSpPr txBox="1"/>
              <p:nvPr/>
            </p:nvSpPr>
            <p:spPr>
              <a:xfrm>
                <a:off x="4069308" y="5024458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Left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D6FC9-2777-4538-ACF6-216EC769D206}"/>
                  </a:ext>
                </a:extLst>
              </p:cNvPr>
              <p:cNvSpPr txBox="1"/>
              <p:nvPr/>
            </p:nvSpPr>
            <p:spPr>
              <a:xfrm>
                <a:off x="7323435" y="5015450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AF91F7-6AB1-45F4-B1CF-27977EF2D58E}"/>
                </a:ext>
              </a:extLst>
            </p:cNvPr>
            <p:cNvSpPr/>
            <p:nvPr/>
          </p:nvSpPr>
          <p:spPr>
            <a:xfrm>
              <a:off x="5573660" y="4638054"/>
              <a:ext cx="799258" cy="9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7F510-FA95-D244-839D-C62C25DE6539}"/>
              </a:ext>
            </a:extLst>
          </p:cNvPr>
          <p:cNvSpPr/>
          <p:nvPr/>
        </p:nvSpPr>
        <p:spPr>
          <a:xfrm>
            <a:off x="3844076" y="227975"/>
            <a:ext cx="478432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00" dirty="0"/>
              <a:t>MOVEMENT CONTROL</a:t>
            </a:r>
          </a:p>
        </p:txBody>
      </p:sp>
    </p:spTree>
    <p:extLst>
      <p:ext uri="{BB962C8B-B14F-4D97-AF65-F5344CB8AC3E}">
        <p14:creationId xmlns:p14="http://schemas.microsoft.com/office/powerpoint/2010/main" val="2532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73961"/>
            <a:ext cx="12071839" cy="34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FIND THE TROPHY!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en-US" dirty="0"/>
              <a:t>, you will see the “</a:t>
            </a:r>
            <a:r>
              <a:rPr lang="en-US" altLang="zh-CN" b="1" dirty="0"/>
              <a:t>Find The Trophy!” </a:t>
            </a:r>
            <a:r>
              <a:rPr lang="en-US" dirty="0"/>
              <a:t>Screen and then you will be placed into the environment at a random location. Your job is to collect the trophy as fast as you can by running into it! </a:t>
            </a:r>
          </a:p>
          <a:p>
            <a:pPr marL="0" indent="0" algn="ctr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569381" y="3235643"/>
            <a:ext cx="4798643" cy="1908548"/>
            <a:chOff x="5540188" y="3907209"/>
            <a:chExt cx="4798643" cy="19085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30544-4810-459F-9A4D-C3C72414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B999D4-64E4-485F-8129-C55AD0F1F0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BD180B-69F6-4330-9ED8-6850751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15" y="3235660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8FD6E-99C3-0544-ABA8-C5965917F2D3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182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INVISIBLE ROUNDS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dirty="0"/>
              <a:t>Now that you know where the trophy can be found you will need to locate it when it's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each round, you will first see the “</a:t>
            </a:r>
            <a:r>
              <a:rPr lang="en-US" b="1" dirty="0"/>
              <a:t>Find The Trophy!” </a:t>
            </a:r>
            <a:r>
              <a:rPr lang="en-US" dirty="0"/>
              <a:t>screen and then you will be placed into the environment at a random location. </a:t>
            </a:r>
          </a:p>
          <a:p>
            <a:pPr marL="0" indent="0" algn="ctr">
              <a:buNone/>
            </a:pPr>
            <a:r>
              <a:rPr lang="en-US" dirty="0"/>
              <a:t>When you find it you will hear a sound and the round will end.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goal on each round is to find the trophy as fast as possible!!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D5603-3BAE-45E5-8958-1244B5EC53A7}"/>
              </a:ext>
            </a:extLst>
          </p:cNvPr>
          <p:cNvGrpSpPr/>
          <p:nvPr/>
        </p:nvGrpSpPr>
        <p:grpSpPr>
          <a:xfrm>
            <a:off x="5471410" y="3754075"/>
            <a:ext cx="4798643" cy="1908548"/>
            <a:chOff x="5540188" y="3907209"/>
            <a:chExt cx="4798643" cy="1908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99771-F517-493B-8816-CBE72570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7CCA76-901A-4DCA-BA43-C5A6A14AD4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B739-D44B-43B7-AA01-45DC07CB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4" y="3754092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400F7-6459-634D-BE21-B21692B2875A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300" y="2131885"/>
            <a:ext cx="7972873" cy="1297115"/>
          </a:xfrm>
        </p:spPr>
        <p:txBody>
          <a:bodyPr anchor="t">
            <a:no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FIND THE </a:t>
            </a:r>
            <a:br>
              <a:rPr lang="en-US" sz="8000" b="1" dirty="0">
                <a:solidFill>
                  <a:srgbClr val="000000"/>
                </a:solidFill>
              </a:rPr>
            </a:br>
            <a:r>
              <a:rPr lang="en-US" sz="8000" b="1" dirty="0">
                <a:solidFill>
                  <a:srgbClr val="000000"/>
                </a:solidFill>
              </a:rPr>
              <a:t>TROPHY!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E4B7-2884-8849-91ED-0DF795D3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7" y="0"/>
            <a:ext cx="656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787773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Place your right hand on the arrow keys 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2956846" y="2704711"/>
            <a:ext cx="6635214" cy="3405634"/>
            <a:chOff x="3046314" y="2593696"/>
            <a:chExt cx="6635214" cy="34056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4141955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F4B770-F993-4FCC-A824-DE87556C626C}"/>
              </a:ext>
            </a:extLst>
          </p:cNvPr>
          <p:cNvSpPr/>
          <p:nvPr/>
        </p:nvSpPr>
        <p:spPr>
          <a:xfrm>
            <a:off x="5029536" y="741980"/>
            <a:ext cx="2043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35084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776"/>
            <a:ext cx="121920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FIND THE TROPHY </a:t>
            </a:r>
            <a:r>
              <a:rPr lang="en-US" sz="4400" dirty="0"/>
              <a:t>section!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Survey</a:t>
            </a:r>
          </a:p>
          <a:p>
            <a:pPr marL="3657600" lvl="8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Please notify the experimenter!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Do not </a:t>
            </a:r>
            <a:r>
              <a:rPr lang="en-US" sz="3600" dirty="0">
                <a:solidFill>
                  <a:srgbClr val="C00000"/>
                </a:solidFill>
              </a:rPr>
              <a:t>press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the survey button below until you have been instructed to by the experimenter!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2: Find The Trophy!</vt:lpstr>
      <vt:lpstr>FIND THE TROPHY!</vt:lpstr>
      <vt:lpstr>PowerPoint Presentation</vt:lpstr>
      <vt:lpstr>PowerPoint Presentation</vt:lpstr>
      <vt:lpstr>PowerPoint Presentation</vt:lpstr>
      <vt:lpstr>FIND THE  TROPHY!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30</cp:revision>
  <dcterms:created xsi:type="dcterms:W3CDTF">2020-01-24T22:32:30Z</dcterms:created>
  <dcterms:modified xsi:type="dcterms:W3CDTF">2020-06-13T16:15:49Z</dcterms:modified>
</cp:coreProperties>
</file>