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8" r:id="rId4"/>
    <p:sldId id="271" r:id="rId5"/>
    <p:sldId id="282" r:id="rId6"/>
    <p:sldId id="262" r:id="rId7"/>
    <p:sldId id="279" r:id="rId8"/>
    <p:sldId id="264" r:id="rId9"/>
    <p:sldId id="280" r:id="rId10"/>
    <p:sldId id="281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374"/>
            <a:ext cx="9144000" cy="942743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" y="1457689"/>
            <a:ext cx="12063046" cy="1546761"/>
          </a:xfrm>
        </p:spPr>
        <p:txBody>
          <a:bodyPr>
            <a:normAutofit/>
          </a:bodyPr>
          <a:lstStyle/>
          <a:p>
            <a:r>
              <a:rPr lang="en-US" dirty="0"/>
              <a:t>In this first section of the experiment your job is to explore the 3D environment pictured below.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and then you will be placed into the environment at a random location.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2EFE5-632E-44DB-900D-566E866B0D9D}"/>
              </a:ext>
            </a:extLst>
          </p:cNvPr>
          <p:cNvGrpSpPr/>
          <p:nvPr/>
        </p:nvGrpSpPr>
        <p:grpSpPr>
          <a:xfrm>
            <a:off x="988004" y="3361196"/>
            <a:ext cx="10215993" cy="2474630"/>
            <a:chOff x="828905" y="3361196"/>
            <a:chExt cx="10215993" cy="24746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D48F06-E14D-4350-B98E-445ACC805355}"/>
                </a:ext>
              </a:extLst>
            </p:cNvPr>
            <p:cNvGrpSpPr/>
            <p:nvPr/>
          </p:nvGrpSpPr>
          <p:grpSpPr>
            <a:xfrm>
              <a:off x="828905" y="3361196"/>
              <a:ext cx="5873392" cy="2474630"/>
              <a:chOff x="1067783" y="3361196"/>
              <a:chExt cx="5873392" cy="247463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BEB536E-F9C7-43F4-B688-B8A2BCAB0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7783" y="3361196"/>
                <a:ext cx="4421729" cy="247463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1ABC167-0C82-48A6-85F1-D387E81DD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8640" y="4598511"/>
                <a:ext cx="1372535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346816-1645-4527-9F5E-34C4C42E4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948" y="3361196"/>
              <a:ext cx="4285950" cy="23899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F80ED1-E575-410F-BD36-0210B24E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17" y="4298053"/>
            <a:ext cx="3525253" cy="1982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6" y="234105"/>
            <a:ext cx="1201278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None/>
            </a:pPr>
            <a:r>
              <a:rPr lang="en-US" sz="2400" dirty="0"/>
              <a:t>On some rounds you won’t receive any feedback: </a:t>
            </a:r>
          </a:p>
          <a:p>
            <a:pPr marL="0" indent="0" algn="ctr">
              <a:buNone/>
            </a:pPr>
            <a:r>
              <a:rPr lang="en-US" sz="2400" b="1" dirty="0"/>
              <a:t>no sound </a:t>
            </a:r>
            <a:r>
              <a:rPr lang="en-US" sz="2400" dirty="0"/>
              <a:t>and </a:t>
            </a:r>
            <a:r>
              <a:rPr lang="en-US" sz="2400" b="1" dirty="0"/>
              <a:t>no collection total</a:t>
            </a:r>
            <a:r>
              <a:rPr lang="en-US" sz="2400" dirty="0"/>
              <a:t>! </a:t>
            </a:r>
          </a:p>
          <a:p>
            <a:pPr marL="0" indent="0" algn="ctr">
              <a:buNone/>
            </a:pPr>
            <a:r>
              <a:rPr lang="en-US" sz="2400" dirty="0"/>
              <a:t>On these trials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 before being placed into the environment. You will still be collecting money; however you won't find out how much you collected on these rounds until the </a:t>
            </a:r>
            <a:r>
              <a:rPr lang="en-US" sz="2400" b="1" dirty="0"/>
              <a:t>end of this session!</a:t>
            </a:r>
            <a:r>
              <a:rPr lang="en-US" sz="2400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995D-51BA-4077-9060-35F21CB65DFE}"/>
              </a:ext>
            </a:extLst>
          </p:cNvPr>
          <p:cNvGrpSpPr/>
          <p:nvPr/>
        </p:nvGrpSpPr>
        <p:grpSpPr>
          <a:xfrm>
            <a:off x="1712555" y="4298053"/>
            <a:ext cx="4924688" cy="1974142"/>
            <a:chOff x="1774659" y="4357276"/>
            <a:chExt cx="4924688" cy="19741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DCCA30-A3E7-46E5-8AF6-43AE8B9B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5ABE03-8D71-4EDE-A605-9B9B231A3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E045EE8C-8407-42FF-B78C-1D10FA793BAA}"/>
              </a:ext>
            </a:extLst>
          </p:cNvPr>
          <p:cNvSpPr/>
          <p:nvPr/>
        </p:nvSpPr>
        <p:spPr>
          <a:xfrm>
            <a:off x="8177149" y="4123121"/>
            <a:ext cx="702589" cy="47011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569575" y="3161831"/>
            <a:ext cx="1115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HINT: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Use what you’ve learned from previous rounds to guide your search! </a:t>
            </a:r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To move around the environment, you’ll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1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your position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39676" y="5365577"/>
            <a:ext cx="1142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084C7-CDC5-46F0-94BF-7AAF2EFA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11" y="2449821"/>
            <a:ext cx="4119824" cy="2267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7943-36EB-40C9-8F9A-410DA0A1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79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DO YOU HAVE ANY QUESTIONS?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06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Great Work!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Let’s move on to the next section!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A801F5-34B0-40DD-B1CC-1519A2C4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67" y="3796887"/>
            <a:ext cx="4895771" cy="2753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5" y="107900"/>
            <a:ext cx="12027877" cy="3233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Your next task is to find money in the environment.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your </a:t>
            </a:r>
            <a:r>
              <a:rPr lang="en-US" sz="2400" b="1" dirty="0">
                <a:solidFill>
                  <a:srgbClr val="FF0000"/>
                </a:solidFill>
              </a:rPr>
              <a:t>Money Total </a:t>
            </a:r>
            <a:r>
              <a:rPr lang="en-US" sz="2400" dirty="0"/>
              <a:t>which you’ll see at the top of your screen.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Let’s practice finding some! Keep moving around the environment until you collect </a:t>
            </a:r>
            <a:r>
              <a:rPr lang="en-US" sz="2400" b="1" dirty="0">
                <a:solidFill>
                  <a:schemeClr val="accent6"/>
                </a:solidFill>
              </a:rPr>
              <a:t>$0.10 </a:t>
            </a:r>
            <a:r>
              <a:rPr lang="en-US" sz="2400" dirty="0"/>
              <a:t>worth of money!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4FE6CE-BE27-4879-90FE-D56C296D74B3}"/>
              </a:ext>
            </a:extLst>
          </p:cNvPr>
          <p:cNvGrpSpPr/>
          <p:nvPr/>
        </p:nvGrpSpPr>
        <p:grpSpPr>
          <a:xfrm>
            <a:off x="5440536" y="3275136"/>
            <a:ext cx="1288837" cy="889062"/>
            <a:chOff x="5491495" y="2727427"/>
            <a:chExt cx="1373838" cy="10533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D1026A-42EA-496B-99D0-CA5118A356A8}"/>
                </a:ext>
              </a:extLst>
            </p:cNvPr>
            <p:cNvSpPr/>
            <p:nvPr/>
          </p:nvSpPr>
          <p:spPr>
            <a:xfrm>
              <a:off x="5519736" y="3200833"/>
              <a:ext cx="1317356" cy="57989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2E8CBB-2BA7-4F1F-A236-03C3E7D1DED3}"/>
                </a:ext>
              </a:extLst>
            </p:cNvPr>
            <p:cNvSpPr txBox="1"/>
            <p:nvPr/>
          </p:nvSpPr>
          <p:spPr>
            <a:xfrm>
              <a:off x="5491495" y="2727427"/>
              <a:ext cx="1373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Money Total</a:t>
              </a:r>
            </a:p>
          </p:txBody>
        </p:sp>
      </p:grp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958" y="52590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0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374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put the headphones on, and allow the experimenter to show you how to adjust the volume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9" y="754774"/>
            <a:ext cx="3186363" cy="3186363"/>
          </a:xfrm>
        </p:spPr>
      </p:pic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0" y="353064"/>
            <a:ext cx="11034619" cy="283738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Now that you know how to find money,  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At the start of each round you will see a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screen, and then you will be placed into the environment at a random location. Once in the environment you will have 1-minute to collect as much money as possible.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02" y="3794766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560417" y="4867229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6771526-73BE-44A3-811A-484A937F9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551" y="3749302"/>
            <a:ext cx="3894029" cy="2190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9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</TotalTime>
  <Words>454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Welcome!</vt:lpstr>
      <vt:lpstr>PowerPoint Presentation</vt:lpstr>
      <vt:lpstr>PowerPoint Presentation</vt:lpstr>
      <vt:lpstr>DO YOU HAVE ANY QUESTIONS?</vt:lpstr>
      <vt:lpstr>Explore The Environment!</vt:lpstr>
      <vt:lpstr>Great Work!  Let’s move on to the next section!</vt:lpstr>
      <vt:lpstr>PowerPoint Presentation</vt:lpstr>
      <vt:lpstr>Please put the headphones on, and allow the experimenter to show you how to adjust the volume</vt:lpstr>
      <vt:lpstr>PowerPoint Presentation</vt:lpstr>
      <vt:lpstr>PowerPoint Presentation</vt:lpstr>
      <vt:lpstr>Search For Money!</vt:lpstr>
      <vt:lpstr>Search For Money! NO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62</cp:revision>
  <dcterms:created xsi:type="dcterms:W3CDTF">2020-01-09T14:24:19Z</dcterms:created>
  <dcterms:modified xsi:type="dcterms:W3CDTF">2020-01-23T18:25:12Z</dcterms:modified>
</cp:coreProperties>
</file>