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73" r:id="rId4"/>
    <p:sldId id="278" r:id="rId5"/>
    <p:sldId id="268" r:id="rId6"/>
    <p:sldId id="279" r:id="rId7"/>
    <p:sldId id="281" r:id="rId8"/>
    <p:sldId id="28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8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5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3: Find The Trophy!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083"/>
            <a:ext cx="9144000" cy="1008552"/>
          </a:xfrm>
        </p:spPr>
        <p:txBody>
          <a:bodyPr/>
          <a:lstStyle/>
          <a:p>
            <a:r>
              <a:rPr lang="en-US" b="1" dirty="0"/>
              <a:t>FIND THE TROPHY!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C3E-1CAD-428D-B24A-C7DC5608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276" y="1605918"/>
            <a:ext cx="11137379" cy="1416127"/>
          </a:xfrm>
        </p:spPr>
        <p:txBody>
          <a:bodyPr>
            <a:normAutofit/>
          </a:bodyPr>
          <a:lstStyle/>
          <a:p>
            <a:r>
              <a:rPr lang="en-US" dirty="0"/>
              <a:t>In this </a:t>
            </a:r>
            <a:r>
              <a:rPr lang="en-US" altLang="zh-CN" dirty="0"/>
              <a:t>task</a:t>
            </a:r>
            <a:r>
              <a:rPr lang="en-US" dirty="0"/>
              <a:t>, your job is to navigate the environment pictured below and </a:t>
            </a:r>
            <a:r>
              <a:rPr lang="en-US" b="1" i="1" dirty="0"/>
              <a:t>F</a:t>
            </a:r>
            <a:r>
              <a:rPr lang="en-US" altLang="zh-CN" b="1" i="1" dirty="0"/>
              <a:t>ind</a:t>
            </a:r>
            <a:r>
              <a:rPr lang="en-US" b="1" i="1" dirty="0"/>
              <a:t> The Trophy </a:t>
            </a:r>
            <a:r>
              <a:rPr lang="en-US" dirty="0"/>
              <a:t>as fast as you can!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CFF3E-7C49-4657-AEE3-6B925028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93" y="2564761"/>
            <a:ext cx="5551196" cy="3084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79183" y="5973619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07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controls are the same as previous sections: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9183" y="5973619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48909"/>
            <a:ext cx="12071839" cy="34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FIND THE TROPHY!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en-US" dirty="0"/>
              <a:t>, you will see the “</a:t>
            </a:r>
            <a:r>
              <a:rPr lang="en-US" altLang="zh-CN" b="1" dirty="0"/>
              <a:t>Find The Trophy!” </a:t>
            </a:r>
            <a:r>
              <a:rPr lang="en-US" dirty="0"/>
              <a:t>Screen and then you will be placed into the environment at a random location. Your job is to collect the trophy as fast as you can by running into it! </a:t>
            </a:r>
          </a:p>
          <a:p>
            <a:pPr marL="0" indent="0" algn="ctr">
              <a:buNone/>
            </a:pP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569381" y="3235643"/>
            <a:ext cx="4798643" cy="1908548"/>
            <a:chOff x="5540188" y="3907209"/>
            <a:chExt cx="4798643" cy="19085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830544-4810-459F-9A4D-C3C72414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B999D4-64E4-485F-8129-C55AD0F1F0F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879183" y="5973619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D180B-69F6-4330-9ED8-68507515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15" y="3235660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2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48909"/>
            <a:ext cx="12071839" cy="34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FIND THE TROPHY: </a:t>
            </a:r>
            <a:r>
              <a:rPr lang="en-US" sz="3600" dirty="0"/>
              <a:t>INVISIBLE ROUNDS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dirty="0"/>
              <a:t>Now that you know where the trophy can be found you will need to locate it when it's </a:t>
            </a:r>
            <a:r>
              <a:rPr lang="en-US" dirty="0">
                <a:solidFill>
                  <a:srgbClr val="FF0000"/>
                </a:solidFill>
              </a:rPr>
              <a:t>invisible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each round, you will first see the “</a:t>
            </a:r>
            <a:r>
              <a:rPr lang="en-US" b="1" dirty="0"/>
              <a:t>Find The Trophy!” </a:t>
            </a:r>
            <a:r>
              <a:rPr lang="en-US" dirty="0"/>
              <a:t>screen and then you will be placed into the environment at a random location. </a:t>
            </a:r>
          </a:p>
          <a:p>
            <a:pPr marL="0" indent="0" algn="ctr">
              <a:buNone/>
            </a:pPr>
            <a:r>
              <a:rPr lang="en-US" dirty="0"/>
              <a:t>When you find it you will hear a sound and the round will end. 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The goal on each round is to find the trophy as fast as possible!!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9183" y="5973619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6D5603-3BAE-45E5-8958-1244B5EC53A7}"/>
              </a:ext>
            </a:extLst>
          </p:cNvPr>
          <p:cNvGrpSpPr/>
          <p:nvPr/>
        </p:nvGrpSpPr>
        <p:grpSpPr>
          <a:xfrm>
            <a:off x="5471410" y="3754075"/>
            <a:ext cx="4798643" cy="1908548"/>
            <a:chOff x="5540188" y="3907209"/>
            <a:chExt cx="4798643" cy="19085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C99771-F517-493B-8816-CBE72570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7CCA76-901A-4DCA-BA43-C5A6A14AD4E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3B739-D44B-43B7-AA01-45DC07CB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44" y="3754092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9300" y="2131885"/>
            <a:ext cx="7972873" cy="1297115"/>
          </a:xfrm>
        </p:spPr>
        <p:txBody>
          <a:bodyPr anchor="t">
            <a:noAutofit/>
          </a:bodyPr>
          <a:lstStyle/>
          <a:p>
            <a:r>
              <a:rPr lang="en-US" sz="8000" b="1" dirty="0">
                <a:solidFill>
                  <a:srgbClr val="000000"/>
                </a:solidFill>
              </a:rPr>
              <a:t>FIND THE </a:t>
            </a:r>
            <a:br>
              <a:rPr lang="en-US" sz="8000" b="1" dirty="0">
                <a:solidFill>
                  <a:srgbClr val="000000"/>
                </a:solidFill>
              </a:rPr>
            </a:br>
            <a:r>
              <a:rPr lang="en-US" sz="8000" b="1" dirty="0">
                <a:solidFill>
                  <a:srgbClr val="000000"/>
                </a:solidFill>
              </a:rPr>
              <a:t>TROPHY!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FE4B7-2884-8849-91ED-0DF795D3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57" y="0"/>
            <a:ext cx="6569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18" y="1787773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Place your right hand on the arrow keys 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2956846" y="2704711"/>
            <a:ext cx="6635214" cy="3405634"/>
            <a:chOff x="3046314" y="2593696"/>
            <a:chExt cx="6635214" cy="34056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4141955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847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0911"/>
            <a:ext cx="121920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FIND THE TROPHY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4400" b="1" dirty="0">
              <a:solidFill>
                <a:srgbClr val="FF0000"/>
              </a:solidFill>
            </a:endParaRP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Experiment Survey</a:t>
            </a:r>
          </a:p>
          <a:p>
            <a:pPr marL="3657600" lvl="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06"/>
            <a:ext cx="10515600" cy="2343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Great Work!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have completed the task. The final part of the experiment is a questionnaire. Please Press the button below to open the 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304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3: Find The Trophy!</vt:lpstr>
      <vt:lpstr>FIND THE TROPHY!</vt:lpstr>
      <vt:lpstr>PowerPoint Presentation</vt:lpstr>
      <vt:lpstr>PowerPoint Presentation</vt:lpstr>
      <vt:lpstr>PowerPoint Presentation</vt:lpstr>
      <vt:lpstr>FIND THE  TROPHY!</vt:lpstr>
      <vt:lpstr>PowerPoint Presentation</vt:lpstr>
      <vt:lpstr>PowerPoint Presentation</vt:lpstr>
      <vt:lpstr>Great Work!  You have completed the task. The final part of the experiment is a questionnaire. Please Press the button below to open the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26</cp:revision>
  <dcterms:created xsi:type="dcterms:W3CDTF">2020-01-24T22:32:30Z</dcterms:created>
  <dcterms:modified xsi:type="dcterms:W3CDTF">2020-05-09T20:38:42Z</dcterms:modified>
</cp:coreProperties>
</file>