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6" r:id="rId3"/>
    <p:sldId id="257" r:id="rId4"/>
    <p:sldId id="258" r:id="rId5"/>
    <p:sldId id="271" r:id="rId6"/>
    <p:sldId id="277" r:id="rId7"/>
    <p:sldId id="291" r:id="rId8"/>
    <p:sldId id="263" r:id="rId9"/>
    <p:sldId id="264" r:id="rId10"/>
    <p:sldId id="265" r:id="rId11"/>
    <p:sldId id="292" r:id="rId12"/>
    <p:sldId id="268" r:id="rId13"/>
    <p:sldId id="295" r:id="rId14"/>
    <p:sldId id="266" r:id="rId15"/>
    <p:sldId id="269" r:id="rId16"/>
    <p:sldId id="272" r:id="rId17"/>
    <p:sldId id="298" r:id="rId18"/>
    <p:sldId id="289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95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3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2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new environment!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 money you collect during this section will be counted towards your bonus payment!!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2" y="217316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</a:t>
            </a:r>
          </a:p>
          <a:p>
            <a:pPr marL="0" indent="0" algn="ctr">
              <a:buNone/>
            </a:pPr>
            <a:r>
              <a:rPr lang="en-US" sz="2400" dirty="0"/>
              <a:t>On each round, you will be placed into the environment at a random location and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38459-38C3-4EAA-9D9C-D81C54D3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05" y="2928552"/>
            <a:ext cx="4739387" cy="2654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04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you’ve collected at the top of the screen!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48" y="3186282"/>
            <a:ext cx="3826042" cy="214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545863" y="4258745"/>
            <a:ext cx="12708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08783-38A6-4D4C-B831-0FAEB39A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120" y="3198374"/>
            <a:ext cx="3828990" cy="2144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44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9B3995D-51BA-4077-9060-35F21CB65DFE}"/>
              </a:ext>
            </a:extLst>
          </p:cNvPr>
          <p:cNvGrpSpPr/>
          <p:nvPr/>
        </p:nvGrpSpPr>
        <p:grpSpPr>
          <a:xfrm>
            <a:off x="1608026" y="2351647"/>
            <a:ext cx="4924688" cy="1974142"/>
            <a:chOff x="1774659" y="4357276"/>
            <a:chExt cx="4924688" cy="19741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DCCA30-A3E7-46E5-8AF6-43AE8B9B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659" y="4357276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5ABE03-8D71-4EDE-A605-9B9B231A31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8486" y="5344346"/>
              <a:ext cx="127086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F8B6FA6-8F47-434B-9372-8ACF0C4E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88" y="2351647"/>
            <a:ext cx="3525253" cy="1971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743CE8-A801-4F43-8CFF-F6F71705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6" y="234105"/>
            <a:ext cx="12012783" cy="19816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BONUS PAY: NO 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691CF-1936-43D3-B2FA-E3231430D09A}"/>
              </a:ext>
            </a:extLst>
          </p:cNvPr>
          <p:cNvSpPr txBox="1"/>
          <p:nvPr/>
        </p:nvSpPr>
        <p:spPr>
          <a:xfrm>
            <a:off x="723990" y="4587915"/>
            <a:ext cx="10744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still be collecting money, but you won’t know how much you collected on these rounds until the end of the Experiment!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Feedback Rounds 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AD9C-8800-4AAD-80D6-F248EF90B688}"/>
              </a:ext>
            </a:extLst>
          </p:cNvPr>
          <p:cNvSpPr txBox="1"/>
          <p:nvPr/>
        </p:nvSpPr>
        <p:spPr>
          <a:xfrm>
            <a:off x="3641721" y="6233296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80" y="344879"/>
            <a:ext cx="11076973" cy="5572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BONUS ROUNDS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105" y="2551339"/>
            <a:ext cx="2634721" cy="2731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1723" y="616956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3D7BD-4A3F-4287-A02B-D922CC490461}"/>
              </a:ext>
            </a:extLst>
          </p:cNvPr>
          <p:cNvSpPr/>
          <p:nvPr/>
        </p:nvSpPr>
        <p:spPr>
          <a:xfrm>
            <a:off x="171451" y="825342"/>
            <a:ext cx="11828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You will now complete several </a:t>
            </a:r>
            <a:r>
              <a:rPr lang="en-US" sz="2800" b="1" dirty="0"/>
              <a:t>Feedback </a:t>
            </a:r>
            <a:r>
              <a:rPr lang="en-US" sz="2800" dirty="0"/>
              <a:t>and </a:t>
            </a:r>
            <a:r>
              <a:rPr lang="en-US" sz="2800" b="1" dirty="0"/>
              <a:t>No Feedback </a:t>
            </a:r>
            <a:r>
              <a:rPr lang="en-US" sz="2800" dirty="0"/>
              <a:t>rounds </a:t>
            </a:r>
            <a:r>
              <a:rPr lang="en-US" sz="2800" b="1" dirty="0"/>
              <a:t>on your own</a:t>
            </a:r>
            <a:r>
              <a:rPr lang="en-US" sz="2800" dirty="0"/>
              <a:t>.</a:t>
            </a:r>
          </a:p>
          <a:p>
            <a:pPr algn="ctr"/>
            <a:r>
              <a:rPr lang="en-US" sz="2800" b="1" dirty="0"/>
              <a:t>Remember: </a:t>
            </a:r>
            <a:r>
              <a:rPr lang="en-US" sz="2800" dirty="0"/>
              <a:t>There is an </a:t>
            </a:r>
            <a:r>
              <a:rPr lang="en-US" sz="2800" b="1" dirty="0">
                <a:solidFill>
                  <a:srgbClr val="FF0000"/>
                </a:solidFill>
              </a:rPr>
              <a:t>UNLIMITED</a:t>
            </a:r>
            <a:r>
              <a:rPr lang="en-US" sz="2800" dirty="0"/>
              <a:t> amount of money to collect in each round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The money you collect in each round will be counted towards your </a:t>
            </a:r>
            <a:r>
              <a:rPr lang="en-US" sz="2800" b="1" dirty="0">
                <a:solidFill>
                  <a:schemeClr val="accent6"/>
                </a:solidFill>
              </a:rPr>
              <a:t>BONUS PAYMENT!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7A433-26A0-45B7-874C-9A154F2DD25D}"/>
              </a:ext>
            </a:extLst>
          </p:cNvPr>
          <p:cNvSpPr/>
          <p:nvPr/>
        </p:nvSpPr>
        <p:spPr>
          <a:xfrm>
            <a:off x="2870519" y="550943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5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8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2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51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</a:t>
            </a:r>
          </a:p>
          <a:p>
            <a:pPr marL="0" indent="0" algn="ctr">
              <a:buNone/>
            </a:pPr>
            <a:r>
              <a:rPr lang="en-US" sz="4400" b="1" u="sng" dirty="0">
                <a:solidFill>
                  <a:srgbClr val="FF0000"/>
                </a:solidFill>
              </a:rPr>
              <a:t>PLEASE NOTIFY THE EXPERIMENTER!!!</a:t>
            </a:r>
          </a:p>
          <a:p>
            <a:pPr marL="0" indent="0" algn="ctr">
              <a:buNone/>
            </a:pPr>
            <a:endParaRPr lang="en-US" sz="4400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000" dirty="0"/>
              <a:t>Let’s move on to the </a:t>
            </a:r>
            <a:r>
              <a:rPr lang="en-US" sz="3000" b="1" dirty="0"/>
              <a:t>Find The Trophy </a:t>
            </a:r>
            <a:r>
              <a:rPr lang="en-US" sz="3000" dirty="0"/>
              <a:t>section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/>
              <a:t>Experiment </a:t>
            </a:r>
            <a:r>
              <a:rPr lang="en-US" sz="3000" dirty="0"/>
              <a:t>Survey</a:t>
            </a:r>
          </a:p>
          <a:p>
            <a:pPr marL="3657600" lvl="8" indent="0">
              <a:buNone/>
            </a:pPr>
            <a:endParaRPr lang="en-US" sz="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38483" y="6049824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last slide: for threshold bonus only</a:t>
            </a:r>
          </a:p>
        </p:txBody>
      </p:sp>
    </p:spTree>
    <p:extLst>
      <p:ext uri="{BB962C8B-B14F-4D97-AF65-F5344CB8AC3E}">
        <p14:creationId xmlns:p14="http://schemas.microsoft.com/office/powerpoint/2010/main" val="249016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However,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round,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XXX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amount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round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816" y="2512938"/>
            <a:ext cx="4190512" cy="43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0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DC18-37CA-4DD6-9BB9-6160ED6E9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5" y="220374"/>
            <a:ext cx="12099265" cy="942743"/>
          </a:xfrm>
        </p:spPr>
        <p:txBody>
          <a:bodyPr>
            <a:normAutofit/>
          </a:bodyPr>
          <a:lstStyle/>
          <a:p>
            <a:r>
              <a:rPr lang="en-US" b="1" dirty="0"/>
              <a:t>BONUS PAY: </a:t>
            </a:r>
            <a:r>
              <a:rPr lang="en-US" dirty="0"/>
              <a:t>Explore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95" y="1170316"/>
            <a:ext cx="12063046" cy="1847696"/>
          </a:xfrm>
        </p:spPr>
        <p:txBody>
          <a:bodyPr>
            <a:normAutofit/>
          </a:bodyPr>
          <a:lstStyle/>
          <a:p>
            <a:r>
              <a:rPr lang="en-US" dirty="0"/>
              <a:t>Before looking for money, you will have the opportunity to explore the environment. On each </a:t>
            </a:r>
            <a:r>
              <a:rPr lang="en-US" b="1" dirty="0"/>
              <a:t>Explore Round </a:t>
            </a:r>
            <a:r>
              <a:rPr lang="en-US" dirty="0"/>
              <a:t>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 (left bottom) and then you will be placed into the environment at a random location (right bottom). There is </a:t>
            </a:r>
            <a:r>
              <a:rPr lang="en-US" b="1" dirty="0"/>
              <a:t>no money to collect </a:t>
            </a:r>
            <a:r>
              <a:rPr lang="en-US" dirty="0"/>
              <a:t>in these rounds, so just move around and learn as much as you can about the environment.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D48F06-E14D-4350-B98E-445ACC805355}"/>
              </a:ext>
            </a:extLst>
          </p:cNvPr>
          <p:cNvGrpSpPr/>
          <p:nvPr/>
        </p:nvGrpSpPr>
        <p:grpSpPr>
          <a:xfrm>
            <a:off x="828904" y="3213054"/>
            <a:ext cx="5794264" cy="2474630"/>
            <a:chOff x="1067783" y="3361196"/>
            <a:chExt cx="5794264" cy="2474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B536E-F9C7-43F4-B688-B8A2BCAB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783" y="3361196"/>
              <a:ext cx="4421729" cy="24746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ABC167-0C82-48A6-85F1-D387E81DD56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489512" y="4598511"/>
              <a:ext cx="137253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90283-45B8-4D19-AEB6-263B6795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82" y="3303855"/>
            <a:ext cx="4421729" cy="2474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97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movement controls are the same as in the practice round.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924"/>
            <a:ext cx="10515600" cy="2044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TOP-DOWN VIEW</a:t>
            </a:r>
          </a:p>
          <a:p>
            <a:pPr marL="0" indent="0" algn="ctr">
              <a:buNone/>
            </a:pPr>
            <a:r>
              <a:rPr lang="en-US" sz="2400" dirty="0"/>
              <a:t>While exploring the environment, you will be asked periodically to locate where you were from a top-down viewpoint like the picture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539676" y="4737820"/>
            <a:ext cx="1142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last position you were in, in the 3D environment, and then press the </a:t>
            </a:r>
            <a:r>
              <a:rPr lang="en-US" sz="2400" b="1" dirty="0"/>
              <a:t>Spacebar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27126" y="610501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A2C39-59D4-408A-A682-C1226AED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050" y="2120180"/>
            <a:ext cx="4182344" cy="2339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2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9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3824624" y="565654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92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99" y="93696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BONUS PAY: </a:t>
            </a:r>
            <a:r>
              <a:rPr lang="en-US" sz="3900" dirty="0"/>
              <a:t>FINDING MONEY</a:t>
            </a:r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total </a:t>
            </a:r>
            <a:r>
              <a:rPr lang="en-US" sz="2400" dirty="0"/>
              <a:t>at the top of the screen.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5879" y="5932774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F9715-ADC4-46AC-A27C-752A6F6B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26" y="2250579"/>
            <a:ext cx="5694897" cy="3190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061C02B1-6CD4-48AE-A338-39EB8F52D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972" y="4315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0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8" y="1302530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56589" y="4223435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$0.25 </a:t>
            </a:r>
            <a:r>
              <a:rPr lang="en-US" sz="3200" dirty="0"/>
              <a:t>worth of money! Feel free to adjust your volume as necessary!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7FBE-DA42-44BB-BBEC-0A9E70175862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2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821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BONUS PAY: Explore the Environment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79</cp:revision>
  <dcterms:created xsi:type="dcterms:W3CDTF">2020-01-09T14:24:19Z</dcterms:created>
  <dcterms:modified xsi:type="dcterms:W3CDTF">2020-05-09T20:39:28Z</dcterms:modified>
</cp:coreProperties>
</file>