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4A99DB-C54D-403D-8AE5-0331E64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5F80CE-AD9E-437F-A2C0-FA092956AC20}"/>
              </a:ext>
            </a:extLst>
          </p:cNvPr>
          <p:cNvSpPr txBox="1">
            <a:spLocks/>
          </p:cNvSpPr>
          <p:nvPr/>
        </p:nvSpPr>
        <p:spPr>
          <a:xfrm>
            <a:off x="132941" y="133409"/>
            <a:ext cx="11926111" cy="326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/>
              <a:t>Earning Bonus Pay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To earn Bonus Pay in each round, you must collect at least </a:t>
            </a:r>
            <a:r>
              <a:rPr lang="en-US" sz="2400" b="1">
                <a:solidFill>
                  <a:schemeClr val="accent6"/>
                </a:solidFill>
              </a:rPr>
              <a:t>10¢</a:t>
            </a:r>
            <a:r>
              <a:rPr lang="en-US" sz="2400"/>
              <a:t>. If you </a:t>
            </a:r>
            <a:r>
              <a:rPr lang="en-US" sz="2400" b="1"/>
              <a:t>do not </a:t>
            </a:r>
            <a:r>
              <a:rPr lang="en-US" sz="2400"/>
              <a:t>reach </a:t>
            </a:r>
            <a:r>
              <a:rPr lang="en-US" sz="2400" b="1">
                <a:solidFill>
                  <a:schemeClr val="accent6"/>
                </a:solidFill>
              </a:rPr>
              <a:t>10¢ </a:t>
            </a:r>
            <a:r>
              <a:rPr lang="en-US" sz="2400"/>
              <a:t>by the end of the round the money you collected </a:t>
            </a:r>
            <a:r>
              <a:rPr lang="en-US" sz="2400" b="1"/>
              <a:t>will not be added </a:t>
            </a:r>
            <a:r>
              <a:rPr lang="en-US" sz="2400"/>
              <a:t>to your </a:t>
            </a:r>
            <a:r>
              <a:rPr lang="en-US" sz="2400" b="1"/>
              <a:t>TOTAL</a:t>
            </a:r>
            <a:r>
              <a:rPr lang="en-US" sz="2400"/>
              <a:t> </a:t>
            </a:r>
            <a:r>
              <a:rPr lang="en-US" sz="2400" b="1"/>
              <a:t>BONUS PAYMENT</a:t>
            </a:r>
            <a:r>
              <a:rPr lang="en-US" sz="240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805119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410998" y="2775537"/>
            <a:ext cx="3360986" cy="1922550"/>
            <a:chOff x="6499735" y="2663245"/>
            <a:chExt cx="3360986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9735" y="2690553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1BCB5-4C81-412D-8FA8-EAB3CE56E173}"/>
              </a:ext>
            </a:extLst>
          </p:cNvPr>
          <p:cNvGrpSpPr/>
          <p:nvPr/>
        </p:nvGrpSpPr>
        <p:grpSpPr>
          <a:xfrm>
            <a:off x="4400046" y="2775537"/>
            <a:ext cx="3360986" cy="1922550"/>
            <a:chOff x="4915966" y="2740564"/>
            <a:chExt cx="3360986" cy="19225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740A35-2DEE-4E1F-AE86-675F97DC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09675-9011-48DF-AA58-059FFD25B23C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Money Collected: 2¢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73811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3E0-E822-4A20-8924-0497EB02986C}"/>
              </a:ext>
            </a:extLst>
          </p:cNvPr>
          <p:cNvSpPr/>
          <p:nvPr/>
        </p:nvSpPr>
        <p:spPr>
          <a:xfrm>
            <a:off x="5365854" y="240752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0167E-EBE1-44AD-9851-174C7FC8B56F}"/>
              </a:ext>
            </a:extLst>
          </p:cNvPr>
          <p:cNvSpPr txBox="1"/>
          <p:nvPr/>
        </p:nvSpPr>
        <p:spPr>
          <a:xfrm>
            <a:off x="5365854" y="238924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61D9F-887B-49B7-ACDA-0B790736D24C}"/>
              </a:ext>
            </a:extLst>
          </p:cNvPr>
          <p:cNvSpPr/>
          <p:nvPr/>
        </p:nvSpPr>
        <p:spPr>
          <a:xfrm>
            <a:off x="5393679" y="271517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B4783-5907-4929-92E1-59CAB24C3CBF}"/>
              </a:ext>
            </a:extLst>
          </p:cNvPr>
          <p:cNvSpPr/>
          <p:nvPr/>
        </p:nvSpPr>
        <p:spPr>
          <a:xfrm>
            <a:off x="9385972" y="2414937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81426-2211-47BC-8242-C796A73ECAA7}"/>
              </a:ext>
            </a:extLst>
          </p:cNvPr>
          <p:cNvSpPr txBox="1"/>
          <p:nvPr/>
        </p:nvSpPr>
        <p:spPr>
          <a:xfrm>
            <a:off x="9385972" y="2396658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2AA7B9-98A1-4ACE-B434-90DD5FCB310F}"/>
              </a:ext>
            </a:extLst>
          </p:cNvPr>
          <p:cNvSpPr/>
          <p:nvPr/>
        </p:nvSpPr>
        <p:spPr>
          <a:xfrm>
            <a:off x="9413797" y="272258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5238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79440" y="2440225"/>
            <a:ext cx="3360986" cy="1922550"/>
            <a:chOff x="4915966" y="2740564"/>
            <a:chExt cx="3360986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E25469-A049-4CF2-9B82-69C8CE097EBD}"/>
              </a:ext>
            </a:extLst>
          </p:cNvPr>
          <p:cNvGrpSpPr/>
          <p:nvPr/>
        </p:nvGrpSpPr>
        <p:grpSpPr>
          <a:xfrm>
            <a:off x="4322411" y="2440225"/>
            <a:ext cx="3360986" cy="1922550"/>
            <a:chOff x="4915966" y="2740564"/>
            <a:chExt cx="3360986" cy="19225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81EC59-D4CB-4418-8736-46944604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F509D6-59BC-4D09-801A-BE6972116268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81FF1B-2BF5-4BED-98FB-75AA60A9061D}"/>
              </a:ext>
            </a:extLst>
          </p:cNvPr>
          <p:cNvGrpSpPr/>
          <p:nvPr/>
        </p:nvGrpSpPr>
        <p:grpSpPr>
          <a:xfrm>
            <a:off x="5288980" y="2053427"/>
            <a:ext cx="5599577" cy="725352"/>
            <a:chOff x="5288980" y="2053427"/>
            <a:chExt cx="5599577" cy="7253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73F43D-027D-4DE5-B3F1-33AA149325EA}"/>
                </a:ext>
              </a:extLst>
            </p:cNvPr>
            <p:cNvSpPr txBox="1"/>
            <p:nvPr/>
          </p:nvSpPr>
          <p:spPr>
            <a:xfrm>
              <a:off x="5486334" y="244022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2691F-DCC0-4216-AA70-64B188CDD6DC}"/>
                </a:ext>
              </a:extLst>
            </p:cNvPr>
            <p:cNvSpPr/>
            <p:nvPr/>
          </p:nvSpPr>
          <p:spPr>
            <a:xfrm>
              <a:off x="5288980" y="2071706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ED9860-3A43-4EE3-865A-F2DF499B450E}"/>
                </a:ext>
              </a:extLst>
            </p:cNvPr>
            <p:cNvSpPr txBox="1"/>
            <p:nvPr/>
          </p:nvSpPr>
          <p:spPr>
            <a:xfrm>
              <a:off x="5288980" y="2053427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Less than </a:t>
              </a:r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4EEA2E-58AC-4D32-BDB1-08D99D095F73}"/>
                </a:ext>
              </a:extLst>
            </p:cNvPr>
            <p:cNvSpPr/>
            <p:nvPr/>
          </p:nvSpPr>
          <p:spPr>
            <a:xfrm>
              <a:off x="5316805" y="2379358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B71F90-AE5D-4038-80A2-AF0330266748}"/>
                </a:ext>
              </a:extLst>
            </p:cNvPr>
            <p:cNvSpPr/>
            <p:nvPr/>
          </p:nvSpPr>
          <p:spPr>
            <a:xfrm>
              <a:off x="9373834" y="2075073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908EE-3AC9-452F-8DF7-C08F93E0EA45}"/>
                </a:ext>
              </a:extLst>
            </p:cNvPr>
            <p:cNvSpPr txBox="1"/>
            <p:nvPr/>
          </p:nvSpPr>
          <p:spPr>
            <a:xfrm>
              <a:off x="9373834" y="2056794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r>
                <a:rPr lang="en-US" b="1" dirty="0">
                  <a:solidFill>
                    <a:schemeClr val="bg1"/>
                  </a:solidFill>
                </a:rPr>
                <a:t> or more 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61989-174D-4557-8E94-8FBF48FF692D}"/>
                </a:ext>
              </a:extLst>
            </p:cNvPr>
            <p:cNvSpPr/>
            <p:nvPr/>
          </p:nvSpPr>
          <p:spPr>
            <a:xfrm>
              <a:off x="9401659" y="2382725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8" y="134595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421578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714547" y="626489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4C04A-EAD6-F84B-99CA-15C3D8036BCB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380" y="3661645"/>
            <a:ext cx="3494935" cy="197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68F63-7CFC-48CC-B796-455DD0D18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8" r="10106"/>
          <a:stretch/>
        </p:blipFill>
        <p:spPr>
          <a:xfrm>
            <a:off x="8632536" y="3632444"/>
            <a:ext cx="3216583" cy="20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984" y="2759689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99" y="496859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coin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382415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36513" y="2806316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36513" y="2739279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522111" y="2042641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764A56-E335-4C1B-9635-A6D410182AC7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3" y="825441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5541" y="2771297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1033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97</cp:revision>
  <dcterms:created xsi:type="dcterms:W3CDTF">2020-01-09T14:24:19Z</dcterms:created>
  <dcterms:modified xsi:type="dcterms:W3CDTF">2020-06-12T01:57:39Z</dcterms:modified>
</cp:coreProperties>
</file>