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2" r:id="rId4"/>
    <p:sldId id="273" r:id="rId5"/>
    <p:sldId id="270" r:id="rId6"/>
    <p:sldId id="278" r:id="rId7"/>
    <p:sldId id="276" r:id="rId8"/>
    <p:sldId id="279" r:id="rId9"/>
    <p:sldId id="280" r:id="rId10"/>
    <p:sldId id="281" r:id="rId11"/>
    <p:sldId id="26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5/7/2020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5/7/2020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13" y="1371596"/>
            <a:ext cx="2990094" cy="4114808"/>
          </a:xfrm>
          <a:prstGeom prst="rect">
            <a:avLst/>
          </a:prstGeom>
        </p:spPr>
      </p:pic>
    </p:spTree>
    <p:extLst>
      <p:ext uri="{BB962C8B-B14F-4D97-AF65-F5344CB8AC3E}">
        <p14:creationId xmlns:p14="http://schemas.microsoft.com/office/powerpoint/2010/main" val="131524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Great Work!</a:t>
            </a:r>
            <a:br>
              <a:rPr lang="en-US" dirty="0"/>
            </a:br>
            <a:br>
              <a:rPr lang="en-US" dirty="0"/>
            </a:br>
            <a:r>
              <a:rPr lang="en-US" dirty="0"/>
              <a:t>You’ve completed the experiment!</a:t>
            </a:r>
          </a:p>
        </p:txBody>
      </p:sp>
    </p:spTree>
    <p:extLst>
      <p:ext uri="{BB962C8B-B14F-4D97-AF65-F5344CB8AC3E}">
        <p14:creationId xmlns:p14="http://schemas.microsoft.com/office/powerpoint/2010/main" val="44800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Locate the Cube!!</a:t>
            </a:r>
            <a:br>
              <a:rPr lang="en-US" b="1" dirty="0"/>
            </a:br>
            <a:r>
              <a:rPr lang="en-US" dirty="0"/>
              <a:t>Note: Sometimes it will be invisible!</a:t>
            </a:r>
          </a:p>
        </p:txBody>
      </p:sp>
    </p:spTree>
    <p:extLst>
      <p:ext uri="{BB962C8B-B14F-4D97-AF65-F5344CB8AC3E}">
        <p14:creationId xmlns:p14="http://schemas.microsoft.com/office/powerpoint/2010/main" val="271993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305582-1450-438B-845C-5A9E45EE10B8}"/>
              </a:ext>
            </a:extLst>
          </p:cNvPr>
          <p:cNvSpPr/>
          <p:nvPr/>
        </p:nvSpPr>
        <p:spPr>
          <a:xfrm>
            <a:off x="0" y="0"/>
            <a:ext cx="1223647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5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2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Find Both!</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90" y="2669921"/>
            <a:ext cx="2857500" cy="2857500"/>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237" y="1486168"/>
            <a:ext cx="2990094" cy="4114808"/>
          </a:xfrm>
          <a:prstGeom prst="rect">
            <a:avLst/>
          </a:prstGeom>
        </p:spPr>
      </p:pic>
    </p:spTree>
    <p:extLst>
      <p:ext uri="{BB962C8B-B14F-4D97-AF65-F5344CB8AC3E}">
        <p14:creationId xmlns:p14="http://schemas.microsoft.com/office/powerpoint/2010/main" val="165676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3" y="5110591"/>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7025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3999" y="220738"/>
            <a:ext cx="9144000" cy="1008552"/>
          </a:xfrm>
        </p:spPr>
        <p:txBody>
          <a:bodyPr/>
          <a:lstStyle/>
          <a:p>
            <a:r>
              <a:rPr lang="en-US" b="1" dirty="0"/>
              <a:t>Find</a:t>
            </a:r>
          </a:p>
        </p:txBody>
      </p:sp>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2" y="1382656"/>
            <a:ext cx="4171955" cy="4092688"/>
          </a:xfrm>
          <a:prstGeom prst="rect">
            <a:avLst/>
          </a:prstGeom>
        </p:spPr>
      </p:pic>
    </p:spTree>
    <p:extLst>
      <p:ext uri="{BB962C8B-B14F-4D97-AF65-F5344CB8AC3E}">
        <p14:creationId xmlns:p14="http://schemas.microsoft.com/office/powerpoint/2010/main" val="367933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296709"/>
            <a:ext cx="2857500" cy="2857500"/>
          </a:xfrm>
          <a:prstGeom prst="rect">
            <a:avLst/>
          </a:prstGeom>
        </p:spPr>
      </p:pic>
    </p:spTree>
    <p:extLst>
      <p:ext uri="{BB962C8B-B14F-4D97-AF65-F5344CB8AC3E}">
        <p14:creationId xmlns:p14="http://schemas.microsoft.com/office/powerpoint/2010/main" val="357423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11183</TotalTime>
  <Words>154</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This Experiment Was Created Using</vt:lpstr>
      <vt:lpstr>Instructions</vt:lpstr>
      <vt:lpstr>Find Both!</vt:lpstr>
      <vt:lpstr>PowerPoint Presentation</vt:lpstr>
      <vt:lpstr>Get Ready!</vt:lpstr>
      <vt:lpstr>PowerPoint Presentation</vt:lpstr>
      <vt:lpstr>Collect the Items!</vt:lpstr>
      <vt:lpstr>Find</vt:lpstr>
      <vt:lpstr>Find</vt:lpstr>
      <vt:lpstr>Find</vt:lpstr>
      <vt:lpstr>Great Work!  You’ve completed the experiment!</vt:lpstr>
      <vt:lpstr>Locate the Cube!! Note: Sometimes it will be invisible!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54</cp:revision>
  <dcterms:created xsi:type="dcterms:W3CDTF">2020-01-10T13:29:58Z</dcterms:created>
  <dcterms:modified xsi:type="dcterms:W3CDTF">2020-05-07T23:57:21Z</dcterms:modified>
</cp:coreProperties>
</file>