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57" r:id="rId4"/>
    <p:sldId id="258" r:id="rId5"/>
    <p:sldId id="271" r:id="rId6"/>
    <p:sldId id="273" r:id="rId7"/>
    <p:sldId id="291" r:id="rId8"/>
    <p:sldId id="263" r:id="rId9"/>
    <p:sldId id="264" r:id="rId10"/>
    <p:sldId id="265" r:id="rId11"/>
    <p:sldId id="294" r:id="rId12"/>
    <p:sldId id="268" r:id="rId13"/>
    <p:sldId id="295" r:id="rId14"/>
    <p:sldId id="296" r:id="rId15"/>
    <p:sldId id="297" r:id="rId16"/>
    <p:sldId id="272" r:id="rId17"/>
    <p:sldId id="298" r:id="rId18"/>
    <p:sldId id="287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new environment!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</a:t>
            </a:r>
          </a:p>
          <a:p>
            <a:pPr marL="0" indent="0" algn="ctr">
              <a:buNone/>
            </a:pPr>
            <a:r>
              <a:rPr lang="en-US" sz="2400" dirty="0"/>
              <a:t>On each round, you will be placed into the environment at a random location and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22D6E9-3A1A-4F06-BE23-EA6CB4A7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76" y="2656232"/>
            <a:ext cx="5340485" cy="29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36278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PAY: </a:t>
            </a:r>
            <a:r>
              <a:rPr lang="en-US" sz="3600" dirty="0"/>
              <a:t>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B06E6-1F18-8A4D-8F4C-6E6BA7E0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26" y="306085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45265-0EA1-614E-B5AB-7EE0A2B8A4DF}"/>
              </a:ext>
            </a:extLst>
          </p:cNvPr>
          <p:cNvCxnSpPr>
            <a:cxnSpLocks/>
          </p:cNvCxnSpPr>
          <p:nvPr/>
        </p:nvCxnSpPr>
        <p:spPr>
          <a:xfrm>
            <a:off x="5523841" y="413331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91B5632-AF25-4A2B-958F-F15038B9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975" y="3060852"/>
            <a:ext cx="3824388" cy="2144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37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6" y="234105"/>
            <a:ext cx="12012783" cy="198162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BONUS PAY: NO FEEDBACK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1721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B4D71-4C31-5C4F-A450-A0A00284D747}"/>
              </a:ext>
            </a:extLst>
          </p:cNvPr>
          <p:cNvGrpSpPr/>
          <p:nvPr/>
        </p:nvGrpSpPr>
        <p:grpSpPr>
          <a:xfrm>
            <a:off x="1905371" y="2368711"/>
            <a:ext cx="4924688" cy="1974142"/>
            <a:chOff x="1774659" y="4357276"/>
            <a:chExt cx="4924688" cy="19741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C6B519-816D-AD45-A343-FCA9627B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1086D70-958B-5B4E-89A3-534245C5A216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EF4534-D340-454C-932A-85B371B2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33" y="2364966"/>
            <a:ext cx="3525253" cy="1981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2265B4-0885-4DEC-8325-938C5CC7FDB1}"/>
              </a:ext>
            </a:extLst>
          </p:cNvPr>
          <p:cNvSpPr txBox="1"/>
          <p:nvPr/>
        </p:nvSpPr>
        <p:spPr>
          <a:xfrm>
            <a:off x="723990" y="4587915"/>
            <a:ext cx="10744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still be collecting money, but you won’t know how much you collected on these rounds until the end of the Experiment!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Feedback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80" y="344879"/>
            <a:ext cx="11076973" cy="557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BONUS ROUNDS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05" y="2551339"/>
            <a:ext cx="2634721" cy="2731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1723" y="616956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3D7BD-4A3F-4287-A02B-D922CC490461}"/>
              </a:ext>
            </a:extLst>
          </p:cNvPr>
          <p:cNvSpPr/>
          <p:nvPr/>
        </p:nvSpPr>
        <p:spPr>
          <a:xfrm>
            <a:off x="171451" y="825342"/>
            <a:ext cx="11828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You will now complete several </a:t>
            </a:r>
            <a:r>
              <a:rPr lang="en-US" sz="2800" b="1" dirty="0"/>
              <a:t>Feedback </a:t>
            </a:r>
            <a:r>
              <a:rPr lang="en-US" sz="2800" dirty="0"/>
              <a:t>and </a:t>
            </a:r>
            <a:r>
              <a:rPr lang="en-US" sz="2800" b="1" dirty="0"/>
              <a:t>No Feedback </a:t>
            </a:r>
            <a:r>
              <a:rPr lang="en-US" sz="2800" dirty="0"/>
              <a:t>rounds </a:t>
            </a:r>
            <a:r>
              <a:rPr lang="en-US" sz="2800" b="1" dirty="0"/>
              <a:t>on your own</a:t>
            </a:r>
            <a:r>
              <a:rPr lang="en-US" sz="2800" dirty="0"/>
              <a:t>.</a:t>
            </a:r>
          </a:p>
          <a:p>
            <a:pPr algn="ctr"/>
            <a:r>
              <a:rPr lang="en-US" sz="2800" b="1" dirty="0"/>
              <a:t>Remember: </a:t>
            </a:r>
            <a:r>
              <a:rPr lang="en-US" sz="2800" dirty="0"/>
              <a:t>There is an </a:t>
            </a:r>
            <a:r>
              <a:rPr lang="en-US" sz="2800" b="1" dirty="0">
                <a:solidFill>
                  <a:srgbClr val="FF0000"/>
                </a:solidFill>
              </a:rPr>
              <a:t>UNLIMITED</a:t>
            </a:r>
            <a:r>
              <a:rPr lang="en-US" sz="2800" dirty="0"/>
              <a:t> amount of money to collect in each round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The money you collect in each round will be counted towards your </a:t>
            </a:r>
            <a:r>
              <a:rPr lang="en-US" sz="2800" b="1" dirty="0">
                <a:solidFill>
                  <a:schemeClr val="accent6"/>
                </a:solidFill>
              </a:rPr>
              <a:t>BONUS PAYMENT!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7A433-26A0-45B7-874C-9A154F2DD25D}"/>
              </a:ext>
            </a:extLst>
          </p:cNvPr>
          <p:cNvSpPr/>
          <p:nvPr/>
        </p:nvSpPr>
        <p:spPr>
          <a:xfrm>
            <a:off x="2870519" y="55094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5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4400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Find The Trophy </a:t>
            </a:r>
            <a:r>
              <a:rPr lang="en-US" sz="3000" dirty="0"/>
              <a:t>section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Finish Survey</a:t>
            </a:r>
          </a:p>
          <a:p>
            <a:pPr marL="3657600" lvl="8" indent="0">
              <a:buNone/>
            </a:pPr>
            <a:endParaRPr lang="en-US" sz="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38483" y="6049824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amount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dirty="0"/>
              <a:t> </a:t>
            </a:r>
            <a:r>
              <a:rPr lang="en-US" altLang="zh-CN" sz="2400" dirty="0"/>
              <a:t>added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816" y="2512938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220374"/>
            <a:ext cx="12099265" cy="942743"/>
          </a:xfrm>
        </p:spPr>
        <p:txBody>
          <a:bodyPr>
            <a:normAutofit/>
          </a:bodyPr>
          <a:lstStyle/>
          <a:p>
            <a:r>
              <a:rPr lang="en-US" b="1" dirty="0"/>
              <a:t>BONUS PAY: </a:t>
            </a:r>
            <a:r>
              <a:rPr lang="en-US" dirty="0"/>
              <a:t>Explore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1210419"/>
            <a:ext cx="12063046" cy="1546761"/>
          </a:xfrm>
        </p:spPr>
        <p:txBody>
          <a:bodyPr>
            <a:normAutofit fontScale="92500"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Press Spacebar to continue </a:t>
            </a:r>
            <a:r>
              <a:rPr lang="mr-IN" sz="2400" dirty="0"/>
              <a:t>…</a:t>
            </a:r>
            <a:r>
              <a:rPr lang="en-US" sz="2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828905" y="3010820"/>
            <a:ext cx="5794264" cy="2474630"/>
            <a:chOff x="1067783" y="3361196"/>
            <a:chExt cx="5794264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489512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9F0A5-DE6B-412B-B5D1-494CF525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540" y="3010820"/>
            <a:ext cx="4421729" cy="2484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21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movement controls are the same as in the practice round.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9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39676" y="4737820"/>
            <a:ext cx="1142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27126" y="610501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05D5D-3F4C-43F8-9C4A-491DD0DA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04" y="2120180"/>
            <a:ext cx="3917191" cy="2204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5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5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43CA7-EA74-43C7-824A-BDF80CDA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32" y="2344947"/>
            <a:ext cx="5340485" cy="2995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99" y="93696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BONUS PAY: </a:t>
            </a:r>
            <a:r>
              <a:rPr lang="en-US" sz="39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total </a:t>
            </a:r>
            <a:r>
              <a:rPr lang="en-US" sz="2400" dirty="0"/>
              <a:t>at the top of the screen.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5879" y="5932774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5024" y="4180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Feel free to adjust your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821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BONUS PAY: Explore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67</cp:revision>
  <dcterms:created xsi:type="dcterms:W3CDTF">2020-01-09T14:24:19Z</dcterms:created>
  <dcterms:modified xsi:type="dcterms:W3CDTF">2020-05-08T21:22:19Z</dcterms:modified>
</cp:coreProperties>
</file>