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4" r:id="rId12"/>
    <p:sldId id="268" r:id="rId13"/>
    <p:sldId id="295" r:id="rId14"/>
    <p:sldId id="296" r:id="rId15"/>
    <p:sldId id="297" r:id="rId16"/>
    <p:sldId id="272" r:id="rId17"/>
    <p:sldId id="298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045C89-337D-B942-9DF4-E4E847FAC4E2}"/>
              </a:ext>
            </a:extLst>
          </p:cNvPr>
          <p:cNvGrpSpPr/>
          <p:nvPr/>
        </p:nvGrpSpPr>
        <p:grpSpPr>
          <a:xfrm>
            <a:off x="3641723" y="1893409"/>
            <a:ext cx="5186500" cy="2907609"/>
            <a:chOff x="3502750" y="3622246"/>
            <a:chExt cx="5186500" cy="290760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525810-C671-1A4D-B919-461676D3F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2750" y="3622246"/>
              <a:ext cx="5186500" cy="29076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11C93A-12BC-6047-95B2-E72CAD0E8159}"/>
                </a:ext>
              </a:extLst>
            </p:cNvPr>
            <p:cNvSpPr/>
            <p:nvPr/>
          </p:nvSpPr>
          <p:spPr>
            <a:xfrm>
              <a:off x="5599042" y="3622246"/>
              <a:ext cx="939544" cy="2092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467AAD-D695-3D47-BECD-FFC7403A372D}"/>
              </a:ext>
            </a:extLst>
          </p:cNvPr>
          <p:cNvSpPr txBox="1"/>
          <p:nvPr/>
        </p:nvSpPr>
        <p:spPr>
          <a:xfrm>
            <a:off x="5262715" y="1802348"/>
            <a:ext cx="166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Find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$$$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endParaRPr lang="en-CA" altLang="zh-CN" sz="1200" dirty="0">
              <a:solidFill>
                <a:srgbClr val="00B050"/>
              </a:solidFill>
            </a:endParaRPr>
          </a:p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Money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Collected: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3" y="4981882"/>
            <a:ext cx="10910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B06E6-1F18-8A4D-8F4C-6E6BA7E0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26" y="306085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45265-0EA1-614E-B5AB-7EE0A2B8A4DF}"/>
              </a:ext>
            </a:extLst>
          </p:cNvPr>
          <p:cNvCxnSpPr>
            <a:cxnSpLocks/>
          </p:cNvCxnSpPr>
          <p:nvPr/>
        </p:nvCxnSpPr>
        <p:spPr>
          <a:xfrm>
            <a:off x="5523841" y="413331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6B50B23-84C3-A440-BA70-3604A3E5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75" y="3060859"/>
            <a:ext cx="3922082" cy="2144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335495-9830-9E4C-926E-DFACF7508241}"/>
              </a:ext>
            </a:extLst>
          </p:cNvPr>
          <p:cNvSpPr/>
          <p:nvPr/>
        </p:nvSpPr>
        <p:spPr>
          <a:xfrm>
            <a:off x="8541584" y="3060853"/>
            <a:ext cx="613775" cy="201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08C7B-5DA9-4B46-A4D2-FC162CEFEA81}"/>
              </a:ext>
            </a:extLst>
          </p:cNvPr>
          <p:cNvSpPr txBox="1"/>
          <p:nvPr/>
        </p:nvSpPr>
        <p:spPr>
          <a:xfrm>
            <a:off x="8009970" y="2995045"/>
            <a:ext cx="15696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rgbClr val="00B050"/>
                </a:solidFill>
              </a:rPr>
              <a:t>Finding</a:t>
            </a:r>
            <a:r>
              <a:rPr lang="zh-CN" altLang="en-US" sz="1050" dirty="0">
                <a:solidFill>
                  <a:srgbClr val="00B050"/>
                </a:solidFill>
              </a:rPr>
              <a:t> </a:t>
            </a:r>
            <a:r>
              <a:rPr lang="en-US" altLang="zh-CN" sz="1050" dirty="0">
                <a:solidFill>
                  <a:srgbClr val="00B050"/>
                </a:solidFill>
              </a:rPr>
              <a:t>$$$</a:t>
            </a:r>
          </a:p>
          <a:p>
            <a:pPr algn="ctr"/>
            <a:r>
              <a:rPr lang="en-US" altLang="zh-CN" sz="1050" dirty="0">
                <a:solidFill>
                  <a:srgbClr val="00B050"/>
                </a:solidFill>
              </a:rPr>
              <a:t>Money</a:t>
            </a:r>
            <a:r>
              <a:rPr lang="zh-CN" altLang="en-US" sz="1050" dirty="0">
                <a:solidFill>
                  <a:srgbClr val="00B050"/>
                </a:solidFill>
              </a:rPr>
              <a:t> </a:t>
            </a:r>
            <a:r>
              <a:rPr lang="en-US" altLang="zh-CN" sz="1050" dirty="0">
                <a:solidFill>
                  <a:srgbClr val="00B050"/>
                </a:solidFill>
              </a:rPr>
              <a:t>Collected:</a:t>
            </a:r>
            <a:r>
              <a:rPr lang="zh-CN" altLang="en-US" sz="1050" dirty="0">
                <a:solidFill>
                  <a:srgbClr val="00B050"/>
                </a:solidFill>
              </a:rPr>
              <a:t> </a:t>
            </a:r>
            <a:r>
              <a:rPr lang="en-US" altLang="zh-CN" sz="1050" dirty="0">
                <a:solidFill>
                  <a:srgbClr val="00B050"/>
                </a:solidFill>
              </a:rPr>
              <a:t>$</a:t>
            </a:r>
            <a:r>
              <a:rPr lang="zh-CN" altLang="en-US" sz="1050" dirty="0">
                <a:solidFill>
                  <a:srgbClr val="00B050"/>
                </a:solidFill>
              </a:rPr>
              <a:t> </a:t>
            </a:r>
            <a:r>
              <a:rPr lang="en-US" altLang="zh-CN" sz="1050" dirty="0">
                <a:solidFill>
                  <a:srgbClr val="00B050"/>
                </a:solidFill>
              </a:rPr>
              <a:t>0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947A9-7C50-0549-8319-0F9B8EED9497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3537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  <a:p>
            <a:pPr marL="0" indent="0" algn="ctr">
              <a:buNone/>
            </a:pPr>
            <a:r>
              <a:rPr lang="en-US" sz="2400" dirty="0"/>
              <a:t>You will find out how much you collected on these rounds at the very end of the experiment!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6B530-6AE5-432D-BA2D-D6B3AA9CCB6D}"/>
              </a:ext>
            </a:extLst>
          </p:cNvPr>
          <p:cNvSpPr txBox="1"/>
          <p:nvPr/>
        </p:nvSpPr>
        <p:spPr>
          <a:xfrm>
            <a:off x="0" y="526306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On these rounds, use what you’ve learned from previous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EFFD49-C8DC-8844-B59A-D6C10207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33" y="2862649"/>
            <a:ext cx="3525253" cy="1974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B4D71-4C31-5C4F-A450-A0A00284D747}"/>
              </a:ext>
            </a:extLst>
          </p:cNvPr>
          <p:cNvGrpSpPr/>
          <p:nvPr/>
        </p:nvGrpSpPr>
        <p:grpSpPr>
          <a:xfrm>
            <a:off x="1905371" y="2862649"/>
            <a:ext cx="4924688" cy="1974142"/>
            <a:chOff x="1774659" y="4357276"/>
            <a:chExt cx="4924688" cy="19741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C6B519-816D-AD45-A343-FCA9627B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086D70-958B-5B4E-89A3-534245C5A216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Multiplication Sign 7">
            <a:extLst>
              <a:ext uri="{FF2B5EF4-FFF2-40B4-BE49-F238E27FC236}">
                <a16:creationId xmlns:a16="http://schemas.microsoft.com/office/drawing/2014/main" id="{F8B65053-11FB-4D44-AC81-8903527823AD}"/>
              </a:ext>
            </a:extLst>
          </p:cNvPr>
          <p:cNvSpPr/>
          <p:nvPr/>
        </p:nvSpPr>
        <p:spPr>
          <a:xfrm>
            <a:off x="8369965" y="2687717"/>
            <a:ext cx="702589" cy="47011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657D22-2367-7142-A623-DA975BC13489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50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The money you collect in each round will be counted towards your </a:t>
            </a:r>
            <a:r>
              <a:rPr lang="en-US" sz="2400" b="1" dirty="0">
                <a:solidFill>
                  <a:schemeClr val="accent6"/>
                </a:solidFill>
              </a:rPr>
              <a:t>BONUS PAYMENT!</a:t>
            </a:r>
            <a:r>
              <a:rPr lang="en-US" sz="2400" dirty="0"/>
              <a:t> The more you collect the more bonus you will receive!!!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453" y="2122173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Survey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r>
              <a:rPr lang="en-US" dirty="0"/>
              <a:t>Next, you’ll complete the </a:t>
            </a:r>
            <a:r>
              <a:rPr lang="en-US" b="1" dirty="0"/>
              <a:t>Find The Trophy </a:t>
            </a:r>
            <a:r>
              <a:rPr lang="en-US" dirty="0"/>
              <a:t>task! </a:t>
            </a:r>
            <a:r>
              <a:rPr lang="en-US" sz="3200" dirty="0"/>
              <a:t>F</a:t>
            </a:r>
            <a:r>
              <a:rPr lang="en-US" dirty="0"/>
              <a:t>eel free to take a quick break before moving on!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D092C-089B-DD4C-8AA0-76FC5A1F81D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85995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5"/>
            <a:ext cx="11076973" cy="307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</a:t>
            </a:r>
            <a:r>
              <a:rPr lang="en-US" dirty="0"/>
              <a:t>here is an </a:t>
            </a:r>
            <a:r>
              <a:rPr lang="en-US" b="1" dirty="0"/>
              <a:t>UNLIMITED</a:t>
            </a:r>
            <a:r>
              <a:rPr lang="en-US" dirty="0"/>
              <a:t> amount of money to collect in each round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BONUS PAYMENT </a:t>
            </a:r>
            <a:r>
              <a:rPr lang="en-US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438" y="3429000"/>
            <a:ext cx="2365345" cy="245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9DC9F-4649-FB45-9BC1-544DC9BD453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181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very easy!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277092"/>
            <a:ext cx="12063046" cy="2632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practice moving around the environment 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endParaRPr lang="en-US" dirty="0"/>
          </a:p>
          <a:p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5" y="3230142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02684" y="5268260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599308" y="5259323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565606" y="4176719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09500" y="4176719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45" y="3210685"/>
            <a:ext cx="3494935" cy="202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07D6D-AF12-1B4E-8592-EAAD6A42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85" r="7698"/>
          <a:stretch/>
        </p:blipFill>
        <p:spPr>
          <a:xfrm>
            <a:off x="8570722" y="3097471"/>
            <a:ext cx="3353053" cy="213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96099-4EC7-854E-B757-15BCDC4E2FC0}"/>
              </a:ext>
            </a:extLst>
          </p:cNvPr>
          <p:cNvGrpSpPr/>
          <p:nvPr/>
        </p:nvGrpSpPr>
        <p:grpSpPr>
          <a:xfrm>
            <a:off x="3645879" y="2396854"/>
            <a:ext cx="5186500" cy="2907609"/>
            <a:chOff x="3502750" y="3622246"/>
            <a:chExt cx="5186500" cy="29076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4415E9-69BE-3149-934B-F93D5BA69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2750" y="3622246"/>
              <a:ext cx="5186500" cy="29076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2C329-3B11-0A42-B72D-932811AD5BFD}"/>
                </a:ext>
              </a:extLst>
            </p:cNvPr>
            <p:cNvSpPr/>
            <p:nvPr/>
          </p:nvSpPr>
          <p:spPr>
            <a:xfrm>
              <a:off x="5599042" y="3622246"/>
              <a:ext cx="939544" cy="2092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DD60293-AD3A-AB4E-A950-AF3EDCE003F1}"/>
              </a:ext>
            </a:extLst>
          </p:cNvPr>
          <p:cNvSpPr/>
          <p:nvPr/>
        </p:nvSpPr>
        <p:spPr>
          <a:xfrm>
            <a:off x="5338516" y="2313955"/>
            <a:ext cx="1545404" cy="5707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9A2AC-2FB9-A749-B8A4-07C7CA48FE6F}"/>
              </a:ext>
            </a:extLst>
          </p:cNvPr>
          <p:cNvSpPr txBox="1"/>
          <p:nvPr/>
        </p:nvSpPr>
        <p:spPr>
          <a:xfrm>
            <a:off x="5214241" y="1984123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Money </a:t>
            </a:r>
            <a:r>
              <a:rPr lang="en-US" altLang="zh-CN" b="1" dirty="0">
                <a:solidFill>
                  <a:srgbClr val="FF0000"/>
                </a:solidFill>
              </a:rPr>
              <a:t>Collected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7547" y="322979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742649-75C5-7145-ADF4-87EAF5279214}"/>
              </a:ext>
            </a:extLst>
          </p:cNvPr>
          <p:cNvSpPr txBox="1"/>
          <p:nvPr/>
        </p:nvSpPr>
        <p:spPr>
          <a:xfrm>
            <a:off x="5277935" y="2346927"/>
            <a:ext cx="166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Find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sz="1200" b="1" dirty="0">
                <a:solidFill>
                  <a:schemeClr val="accent6"/>
                </a:solidFill>
              </a:rPr>
              <a:t>10¢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Money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Collected: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r>
              <a:rPr lang="zh-CN" alt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045C89-337D-B942-9DF4-E4E847FAC4E2}"/>
              </a:ext>
            </a:extLst>
          </p:cNvPr>
          <p:cNvGrpSpPr/>
          <p:nvPr/>
        </p:nvGrpSpPr>
        <p:grpSpPr>
          <a:xfrm>
            <a:off x="3641723" y="2900084"/>
            <a:ext cx="5186500" cy="2907609"/>
            <a:chOff x="3502750" y="3622246"/>
            <a:chExt cx="5186500" cy="290760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525810-C671-1A4D-B919-461676D3F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2750" y="3622246"/>
              <a:ext cx="5186500" cy="290760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11C93A-12BC-6047-95B2-E72CAD0E8159}"/>
                </a:ext>
              </a:extLst>
            </p:cNvPr>
            <p:cNvSpPr/>
            <p:nvPr/>
          </p:nvSpPr>
          <p:spPr>
            <a:xfrm>
              <a:off x="5599042" y="3622246"/>
              <a:ext cx="939544" cy="2092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467AAD-D695-3D47-BECD-FFC7403A372D}"/>
              </a:ext>
            </a:extLst>
          </p:cNvPr>
          <p:cNvSpPr txBox="1"/>
          <p:nvPr/>
        </p:nvSpPr>
        <p:spPr>
          <a:xfrm>
            <a:off x="5273779" y="2850157"/>
            <a:ext cx="166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Find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$$$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endParaRPr lang="en-CA" altLang="zh-CN" sz="1200" dirty="0">
              <a:solidFill>
                <a:srgbClr val="00B050"/>
              </a:solidFill>
            </a:endParaRPr>
          </a:p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Money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Collected: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900</Words>
  <Application>Microsoft Macintosh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63</cp:revision>
  <dcterms:created xsi:type="dcterms:W3CDTF">2020-01-09T14:24:19Z</dcterms:created>
  <dcterms:modified xsi:type="dcterms:W3CDTF">2020-05-29T03:51:22Z</dcterms:modified>
</cp:coreProperties>
</file>