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295" r:id="rId4"/>
    <p:sldId id="271" r:id="rId5"/>
    <p:sldId id="277" r:id="rId6"/>
    <p:sldId id="262" r:id="rId7"/>
    <p:sldId id="263" r:id="rId8"/>
    <p:sldId id="264" r:id="rId9"/>
    <p:sldId id="265" r:id="rId10"/>
    <p:sldId id="301" r:id="rId11"/>
    <p:sldId id="292" r:id="rId12"/>
    <p:sldId id="268" r:id="rId13"/>
    <p:sldId id="266" r:id="rId14"/>
    <p:sldId id="269" r:id="rId15"/>
    <p:sldId id="272" r:id="rId16"/>
    <p:sldId id="293" r:id="rId17"/>
    <p:sldId id="289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9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38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6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new environment!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 money you collect during this section will be counted towards your bonus payment!!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2C7AD-9E55-0848-A911-BCA822C6A6D7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311382-72DD-DF4E-BF7F-EDAD07D4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95" y="2111766"/>
            <a:ext cx="4871965" cy="2500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11C93A-12BC-6047-95B2-E72CAD0E8159}"/>
              </a:ext>
            </a:extLst>
          </p:cNvPr>
          <p:cNvSpPr/>
          <p:nvPr/>
        </p:nvSpPr>
        <p:spPr>
          <a:xfrm>
            <a:off x="5562917" y="2165780"/>
            <a:ext cx="939544" cy="209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467AAD-D695-3D47-BECD-FFC7403A372D}"/>
              </a:ext>
            </a:extLst>
          </p:cNvPr>
          <p:cNvSpPr txBox="1"/>
          <p:nvPr/>
        </p:nvSpPr>
        <p:spPr>
          <a:xfrm>
            <a:off x="5199405" y="2056039"/>
            <a:ext cx="166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Find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$$$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endParaRPr lang="en-CA" altLang="zh-CN" sz="1200" dirty="0">
              <a:solidFill>
                <a:srgbClr val="00B050"/>
              </a:solidFill>
            </a:endParaRPr>
          </a:p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Money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Collected: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98CD9-56FD-934E-B340-BD8B2E92771A}"/>
              </a:ext>
            </a:extLst>
          </p:cNvPr>
          <p:cNvSpPr/>
          <p:nvPr/>
        </p:nvSpPr>
        <p:spPr>
          <a:xfrm>
            <a:off x="640913" y="4981882"/>
            <a:ext cx="10910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round,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amount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round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So try to collect as much as possible on each round!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640C-6CD1-C44F-85D4-ADC0F7BE593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3464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you’ve collected at the top of the screen!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48" y="3186282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545863" y="4258745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63EDFA4-C875-5E46-AAC1-50A995711105}"/>
              </a:ext>
            </a:extLst>
          </p:cNvPr>
          <p:cNvGrpSpPr/>
          <p:nvPr/>
        </p:nvGrpSpPr>
        <p:grpSpPr>
          <a:xfrm>
            <a:off x="7019213" y="3131937"/>
            <a:ext cx="4284365" cy="2199272"/>
            <a:chOff x="3759916" y="3713184"/>
            <a:chExt cx="4650077" cy="2387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217013-3B9B-0F46-A976-F20C45C2A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9916" y="3713184"/>
              <a:ext cx="4650077" cy="23870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079906-6A18-3E40-93E2-E08AC99E6A8E}"/>
                </a:ext>
              </a:extLst>
            </p:cNvPr>
            <p:cNvSpPr/>
            <p:nvPr/>
          </p:nvSpPr>
          <p:spPr>
            <a:xfrm>
              <a:off x="5805565" y="3713184"/>
              <a:ext cx="524115" cy="117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2832C5-6EB5-0B48-9AF2-82460A6FA77D}"/>
              </a:ext>
            </a:extLst>
          </p:cNvPr>
          <p:cNvSpPr txBox="1"/>
          <p:nvPr/>
        </p:nvSpPr>
        <p:spPr>
          <a:xfrm>
            <a:off x="8169546" y="3036935"/>
            <a:ext cx="166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Finding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$$$</a:t>
            </a:r>
          </a:p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Money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Collected: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6E88D-0CB0-8943-84C1-A0E98D145E70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5144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295AD4-98CB-44A2-A982-0DDFBDD6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89" y="3045759"/>
            <a:ext cx="3525253" cy="1976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6" y="234105"/>
            <a:ext cx="1201278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BONUS PAY: NO 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  <a:p>
            <a:pPr marL="0" indent="0" algn="ctr">
              <a:buNone/>
            </a:pPr>
            <a:r>
              <a:rPr lang="en-US" sz="2400" dirty="0"/>
              <a:t>You will find out how much you collected on these rounds at the very end of the experiment!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3995D-51BA-4077-9060-35F21CB65DFE}"/>
              </a:ext>
            </a:extLst>
          </p:cNvPr>
          <p:cNvGrpSpPr/>
          <p:nvPr/>
        </p:nvGrpSpPr>
        <p:grpSpPr>
          <a:xfrm>
            <a:off x="1608026" y="3045759"/>
            <a:ext cx="4924688" cy="1974142"/>
            <a:chOff x="1774659" y="4357276"/>
            <a:chExt cx="4924688" cy="19741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DCCA30-A3E7-46E5-8AF6-43AE8B9B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5ABE03-8D71-4EDE-A605-9B9B231A3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E045EE8C-8407-42FF-B78C-1D10FA793BAA}"/>
              </a:ext>
            </a:extLst>
          </p:cNvPr>
          <p:cNvSpPr/>
          <p:nvPr/>
        </p:nvSpPr>
        <p:spPr>
          <a:xfrm>
            <a:off x="8072620" y="2870827"/>
            <a:ext cx="702589" cy="47011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6B530-6AE5-432D-BA2D-D6B3AA9CCB6D}"/>
              </a:ext>
            </a:extLst>
          </p:cNvPr>
          <p:cNvSpPr txBox="1"/>
          <p:nvPr/>
        </p:nvSpPr>
        <p:spPr>
          <a:xfrm>
            <a:off x="0" y="526306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On these rounds, use what you’ve learned from previous rounds 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F13E9-7492-A34D-AABE-E301C9056AFA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5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2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Survey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r>
              <a:rPr lang="en-US" dirty="0"/>
              <a:t>Next, you’ll complete the </a:t>
            </a:r>
            <a:r>
              <a:rPr lang="en-US" b="1" dirty="0"/>
              <a:t>Find The Trophy </a:t>
            </a:r>
            <a:r>
              <a:rPr lang="en-US" dirty="0"/>
              <a:t>task! </a:t>
            </a:r>
            <a:r>
              <a:rPr lang="en-US" sz="3200" dirty="0"/>
              <a:t>F</a:t>
            </a:r>
            <a:r>
              <a:rPr lang="en-US" dirty="0"/>
              <a:t>eel free to take a quick break before moving on!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D8FCD-8E3E-0D4A-9ED0-98655A8BEB51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last slide: for threshold bonus only</a:t>
            </a:r>
          </a:p>
        </p:txBody>
      </p:sp>
    </p:spTree>
    <p:extLst>
      <p:ext uri="{BB962C8B-B14F-4D97-AF65-F5344CB8AC3E}">
        <p14:creationId xmlns:p14="http://schemas.microsoft.com/office/powerpoint/2010/main" val="249016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5"/>
            <a:ext cx="11076973" cy="3071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</a:t>
            </a:r>
            <a:r>
              <a:rPr lang="en-US" dirty="0"/>
              <a:t>here is an </a:t>
            </a:r>
            <a:r>
              <a:rPr lang="en-US" b="1" dirty="0"/>
              <a:t>UNLIMITED</a:t>
            </a:r>
            <a:r>
              <a:rPr lang="en-US" dirty="0"/>
              <a:t> amount of money to collect in each round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round,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BONUS PAYMENT </a:t>
            </a:r>
            <a:r>
              <a:rPr lang="en-US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005" y="3020438"/>
            <a:ext cx="2715989" cy="2816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8BBDA7-1DAF-CB49-BC1E-4D7FE7C9EE0E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6500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very easy!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7536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277092"/>
            <a:ext cx="12063046" cy="2632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practice moving around the environment 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endParaRPr lang="en-US" dirty="0"/>
          </a:p>
          <a:p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3984" y="58777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536E-F9C7-43F4-B688-B8A2BCAB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5" y="3230142"/>
            <a:ext cx="3382736" cy="189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02684" y="5268260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599308" y="5259323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565606" y="4176719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734344" y="4176719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1E202-2ACA-0648-A8BE-B6CCE52FF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38" r="10106"/>
          <a:stretch/>
        </p:blipFill>
        <p:spPr>
          <a:xfrm>
            <a:off x="8658427" y="3210685"/>
            <a:ext cx="3216583" cy="202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EE5BC3-B153-D24C-89A6-35EE646E56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3" r="12782"/>
          <a:stretch/>
        </p:blipFill>
        <p:spPr>
          <a:xfrm>
            <a:off x="4365842" y="3195541"/>
            <a:ext cx="3285215" cy="2001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67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97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269607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99" y="93696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BONUS PAY: </a:t>
            </a:r>
            <a:r>
              <a:rPr lang="en-US" sz="3900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total </a:t>
            </a:r>
            <a:r>
              <a:rPr lang="en-US" sz="2400" dirty="0"/>
              <a:t>at the top of the screen.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33076" y="2141150"/>
            <a:ext cx="5424261" cy="3180713"/>
            <a:chOff x="3253857" y="2664852"/>
            <a:chExt cx="5424261" cy="31807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F4812B-0AA5-4645-88A6-97C62F425ADA}"/>
                </a:ext>
              </a:extLst>
            </p:cNvPr>
            <p:cNvGrpSpPr/>
            <p:nvPr/>
          </p:nvGrpSpPr>
          <p:grpSpPr>
            <a:xfrm>
              <a:off x="3253857" y="3061155"/>
              <a:ext cx="5424261" cy="2784410"/>
              <a:chOff x="3759916" y="3713184"/>
              <a:chExt cx="4650077" cy="238700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C34B728-66A4-8740-B7DA-D8A1D2407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9916" y="3713185"/>
                <a:ext cx="4650077" cy="238700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EB1311-0C22-9D41-BEBE-1A54A78D280A}"/>
                  </a:ext>
                </a:extLst>
              </p:cNvPr>
              <p:cNvSpPr/>
              <p:nvPr/>
            </p:nvSpPr>
            <p:spPr>
              <a:xfrm>
                <a:off x="5805565" y="3713184"/>
                <a:ext cx="524115" cy="1171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Graphic 10" descr="Volume">
              <a:extLst>
                <a:ext uri="{FF2B5EF4-FFF2-40B4-BE49-F238E27FC236}">
                  <a16:creationId xmlns:a16="http://schemas.microsoft.com/office/drawing/2014/main" id="{061C02B1-6CD4-48AE-A338-39EB8F52D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2195" y="4790223"/>
              <a:ext cx="914400" cy="91440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B4FE6CE-BE27-4879-90FE-D56C296D74B3}"/>
                </a:ext>
              </a:extLst>
            </p:cNvPr>
            <p:cNvGrpSpPr/>
            <p:nvPr/>
          </p:nvGrpSpPr>
          <p:grpSpPr>
            <a:xfrm>
              <a:off x="5019471" y="2664852"/>
              <a:ext cx="1793953" cy="993778"/>
              <a:chOff x="5472961" y="2837696"/>
              <a:chExt cx="1434245" cy="86664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D1026A-42EA-496B-99D0-CA5118A356A8}"/>
                  </a:ext>
                </a:extLst>
              </p:cNvPr>
              <p:cNvSpPr/>
              <p:nvPr/>
            </p:nvSpPr>
            <p:spPr>
              <a:xfrm>
                <a:off x="5519736" y="3124444"/>
                <a:ext cx="1317356" cy="579895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2E8CBB-2BA7-4F1F-A236-03C3E7D1DED3}"/>
                  </a:ext>
                </a:extLst>
              </p:cNvPr>
              <p:cNvSpPr txBox="1"/>
              <p:nvPr/>
            </p:nvSpPr>
            <p:spPr>
              <a:xfrm>
                <a:off x="5472961" y="2837696"/>
                <a:ext cx="1434245" cy="322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Money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Collected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C68D30D-6239-6B4C-9B01-07556AE1A4D0}"/>
              </a:ext>
            </a:extLst>
          </p:cNvPr>
          <p:cNvSpPr txBox="1"/>
          <p:nvPr/>
        </p:nvSpPr>
        <p:spPr>
          <a:xfrm>
            <a:off x="5042594" y="2550215"/>
            <a:ext cx="160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Finding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10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c</a:t>
            </a:r>
          </a:p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Money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Collected: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A6F82-AE5A-3447-89BE-4053FD0E4800}"/>
              </a:ext>
            </a:extLst>
          </p:cNvPr>
          <p:cNvSpPr txBox="1"/>
          <p:nvPr/>
        </p:nvSpPr>
        <p:spPr>
          <a:xfrm>
            <a:off x="3643984" y="58777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5470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</a:t>
            </a:r>
            <a:r>
              <a:rPr lang="en-US" b="1" dirty="0"/>
              <a:t>on</a:t>
            </a:r>
            <a:r>
              <a:rPr lang="en-US" dirty="0"/>
              <a:t>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137" y="1369413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11913" y="4239497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still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r>
              <a:rPr lang="zh-CN" altLang="en-US" sz="3200" b="1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worth of money! Adjust the volume as necessary!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CB1FD-457D-2644-938A-862CC84DFB2A}"/>
              </a:ext>
            </a:extLst>
          </p:cNvPr>
          <p:cNvSpPr txBox="1"/>
          <p:nvPr/>
        </p:nvSpPr>
        <p:spPr>
          <a:xfrm>
            <a:off x="3643984" y="58777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4027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3EDFA4-C875-5E46-AAC1-50A995711105}"/>
              </a:ext>
            </a:extLst>
          </p:cNvPr>
          <p:cNvGrpSpPr/>
          <p:nvPr/>
        </p:nvGrpSpPr>
        <p:grpSpPr>
          <a:xfrm>
            <a:off x="4141812" y="2947819"/>
            <a:ext cx="4284365" cy="2199272"/>
            <a:chOff x="3759916" y="3713184"/>
            <a:chExt cx="4650077" cy="2387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217013-3B9B-0F46-A976-F20C45C2A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9916" y="3713184"/>
              <a:ext cx="4650077" cy="23870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079906-6A18-3E40-93E2-E08AC99E6A8E}"/>
                </a:ext>
              </a:extLst>
            </p:cNvPr>
            <p:cNvSpPr/>
            <p:nvPr/>
          </p:nvSpPr>
          <p:spPr>
            <a:xfrm>
              <a:off x="5805565" y="3713184"/>
              <a:ext cx="524115" cy="117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2832C5-6EB5-0B48-9AF2-82460A6FA77D}"/>
              </a:ext>
            </a:extLst>
          </p:cNvPr>
          <p:cNvSpPr txBox="1"/>
          <p:nvPr/>
        </p:nvSpPr>
        <p:spPr>
          <a:xfrm>
            <a:off x="5292145" y="2852817"/>
            <a:ext cx="166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Finding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$$$</a:t>
            </a:r>
          </a:p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Money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Collected: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$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4D38-751B-F94B-8A9E-9A7E187705E8}"/>
              </a:ext>
            </a:extLst>
          </p:cNvPr>
          <p:cNvSpPr txBox="1"/>
          <p:nvPr/>
        </p:nvSpPr>
        <p:spPr>
          <a:xfrm>
            <a:off x="3643984" y="58777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8004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853</Words>
  <Application>Microsoft Macintosh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Section 2: BONUS PAY!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Xiaoping Fang</cp:lastModifiedBy>
  <cp:revision>79</cp:revision>
  <dcterms:created xsi:type="dcterms:W3CDTF">2020-01-09T14:24:19Z</dcterms:created>
  <dcterms:modified xsi:type="dcterms:W3CDTF">2020-05-29T03:52:31Z</dcterms:modified>
</cp:coreProperties>
</file>