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6" r:id="rId3"/>
    <p:sldId id="302" r:id="rId4"/>
    <p:sldId id="278" r:id="rId5"/>
    <p:sldId id="281" r:id="rId6"/>
    <p:sldId id="268" r:id="rId7"/>
    <p:sldId id="287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6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1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E2E2-ABF3-44F8-AE88-C4AE981E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5A72-9096-47B3-B143-59E1C845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C0BD-50A0-4BEC-B687-07BA162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A354-CF09-4EBD-9D42-C1F0B08A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54EE-2E4B-4D9D-AB10-0EAEEA7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819-1AB4-4A0E-98B2-6977089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8878-97F3-45F5-B4FE-BC8F1040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DC4-10ED-448F-8653-0009B8A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99F5-6649-4266-8AB3-FBC1C44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BAD8-1D2D-4447-8A52-F365A38B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8925-F3FC-4D97-B231-FE33D0B8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BEF66-2FE5-428A-A430-B836CAC2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4982-3275-4660-A70E-129468DB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84C-1041-4DB1-9ACF-8BCE3680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DDE7-3734-41B6-93DA-753B0419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D221-59B6-4B37-BE55-67205B75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692D-1866-43FF-AA9A-7C0A3AB4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543F-ED6E-4596-8114-E3BF1C86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4116-D030-4231-960D-F59E397B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0FAE-CCC5-409D-AEC1-BF87C84B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4D26-BC3F-4A98-B3F6-78E4512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21F3-B2D7-4FF3-8335-D7D91C9B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FDC-F1B1-47A3-A66A-246D7EDE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8DE-2415-41F7-ACD1-07DDBB08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79ED-F24A-4E93-94E3-22996BA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7A1-0F47-45DE-9417-C0ACAA87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6CF9-4F29-431A-A972-04DEE54F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F8B7-0C93-4ECC-A824-68604C2F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2EF9-77D2-49F9-A9D5-97686149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A2AEB-B7CC-4620-BEFB-2C8FF8E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A013-A61A-4611-8735-66F3B79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832C-A37E-49A2-91FE-80B8A372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8012-7E40-4EA8-9ED3-A188799F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001A-F7AB-4947-BD28-91919DF3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EA8B-E316-4567-BEC0-E9943FD2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5B1F4-9165-4676-A90F-8C6A79F66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308D4-A841-4D10-8C7A-E1CCE8E3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3E596-B169-4442-A2DF-A2F6F96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75DD3-A85A-40A9-855A-AA26B4F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7D93-B853-4C4D-9416-3788E00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6DF4A-42D2-47C9-A893-1BECB8A5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9B84-5425-4C69-B267-B2E2C16D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38C4-4A73-44DA-8E4B-E33488A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47436-FBE1-4F1D-9422-62565779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7181B-E789-4783-8C4A-4C56103E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0BFF8-AD6A-42B9-AF0A-45C08B21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C449-AA78-46AD-A676-3FA28DF6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1B2-8ADE-4A75-A661-82CBCEFD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235E7-7775-4F3E-8106-B9EFB282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9688B-3715-4451-9119-D445F146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4F72-ABFA-4198-A0B5-96975136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48D43-2D60-4B5F-B7CA-2E47AA24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70C4-1764-4B92-8401-F4525A5F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2CD55-9AAE-46F8-AC3D-EC798BCB1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B266-283C-405A-BDE5-5F8E4E8A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B9EE-B23C-4C75-89CB-B23F6BA4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943D2-E1A9-4F68-80AC-5753E18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09D9-3160-43C3-AFF0-DD8CAB91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37C1B-7546-416C-AE6D-18B5776E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613F-3CB3-45C3-A54C-A9A707CE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3425-C32F-4155-8A5E-E7A7AB73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9EC3-72FE-4D9C-9D7B-B7251FD5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C36A-C09D-47A4-824C-AFBDECAF9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9525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2: Find The Trophy!</a:t>
            </a:r>
          </a:p>
        </p:txBody>
      </p:sp>
    </p:spTree>
    <p:extLst>
      <p:ext uri="{BB962C8B-B14F-4D97-AF65-F5344CB8AC3E}">
        <p14:creationId xmlns:p14="http://schemas.microsoft.com/office/powerpoint/2010/main" val="330011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ED87-AD32-4739-9C5C-208049C1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1083"/>
            <a:ext cx="9144000" cy="1008552"/>
          </a:xfrm>
        </p:spPr>
        <p:txBody>
          <a:bodyPr/>
          <a:lstStyle/>
          <a:p>
            <a:r>
              <a:rPr lang="en-US" dirty="0"/>
              <a:t>FIND THE TROPHY!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C3E-1CAD-428D-B24A-C7DC56083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276" y="1605918"/>
            <a:ext cx="11137379" cy="1416127"/>
          </a:xfrm>
        </p:spPr>
        <p:txBody>
          <a:bodyPr>
            <a:normAutofit/>
          </a:bodyPr>
          <a:lstStyle/>
          <a:p>
            <a:r>
              <a:rPr lang="en-US" dirty="0"/>
              <a:t>In this </a:t>
            </a:r>
            <a:r>
              <a:rPr lang="en-US" altLang="zh-CN" dirty="0"/>
              <a:t>task</a:t>
            </a:r>
            <a:r>
              <a:rPr lang="en-US" dirty="0"/>
              <a:t>, your job is to navigate the environment pictured below and </a:t>
            </a:r>
            <a:r>
              <a:rPr lang="en-US" b="1" i="1" dirty="0"/>
              <a:t>F</a:t>
            </a:r>
            <a:r>
              <a:rPr lang="en-US" altLang="zh-CN" b="1" i="1" dirty="0"/>
              <a:t>ind</a:t>
            </a:r>
            <a:r>
              <a:rPr lang="en-US" b="1" i="1" dirty="0"/>
              <a:t> The Trophy </a:t>
            </a:r>
            <a:r>
              <a:rPr lang="en-US" dirty="0"/>
              <a:t>as fast as you can!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CFF3E-7C49-4657-AEE3-6B925028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193" y="2564761"/>
            <a:ext cx="5551196" cy="3084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46DD7F-9ED9-8646-97EF-E6386D201C03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01307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38537"/>
            <a:ext cx="12164291" cy="2062599"/>
          </a:xfrm>
        </p:spPr>
        <p:txBody>
          <a:bodyPr>
            <a:normAutofit/>
          </a:bodyPr>
          <a:lstStyle/>
          <a:p>
            <a:r>
              <a:rPr lang="en-US" dirty="0"/>
              <a:t>The movement controls are the same as before. </a:t>
            </a:r>
          </a:p>
          <a:p>
            <a:r>
              <a:rPr lang="en-US" dirty="0"/>
              <a:t>You’ll use the </a:t>
            </a:r>
            <a:r>
              <a:rPr lang="en-US" b="1" dirty="0"/>
              <a:t>Up-Arrow </a:t>
            </a:r>
            <a:r>
              <a:rPr lang="en-US" dirty="0"/>
              <a:t>to move forward,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2A8770-A182-FA42-99CC-91DFD612EF48}"/>
              </a:ext>
            </a:extLst>
          </p:cNvPr>
          <p:cNvGrpSpPr/>
          <p:nvPr/>
        </p:nvGrpSpPr>
        <p:grpSpPr>
          <a:xfrm>
            <a:off x="4006126" y="2704708"/>
            <a:ext cx="4053385" cy="2817974"/>
            <a:chOff x="3946598" y="3155645"/>
            <a:chExt cx="4053385" cy="281797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BB7903-5AED-4A5E-9E3A-8ECC7F2C32B2}"/>
                </a:ext>
              </a:extLst>
            </p:cNvPr>
            <p:cNvGrpSpPr/>
            <p:nvPr/>
          </p:nvGrpSpPr>
          <p:grpSpPr>
            <a:xfrm>
              <a:off x="3946598" y="3155645"/>
              <a:ext cx="4053385" cy="2817974"/>
              <a:chOff x="4069308" y="3429000"/>
              <a:chExt cx="4053385" cy="2817974"/>
            </a:xfrm>
          </p:grpSpPr>
          <p:pic>
            <p:nvPicPr>
              <p:cNvPr id="11" name="Picture 2" descr="Image result for arrow keys keyboard">
                <a:extLst>
                  <a:ext uri="{FF2B5EF4-FFF2-40B4-BE49-F238E27FC236}">
                    <a16:creationId xmlns:a16="http://schemas.microsoft.com/office/drawing/2014/main" id="{4A4E17FA-5C08-4188-8056-6C6BA927F7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0435" y="3575845"/>
                <a:ext cx="2671129" cy="26711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931F61-589B-4799-934B-275B6EF30B25}"/>
                  </a:ext>
                </a:extLst>
              </p:cNvPr>
              <p:cNvSpPr txBox="1"/>
              <p:nvPr/>
            </p:nvSpPr>
            <p:spPr>
              <a:xfrm>
                <a:off x="5615282" y="3429000"/>
                <a:ext cx="9625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Move 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Forward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91A77D-1E2E-4B96-BF57-36C9373A1EE2}"/>
                  </a:ext>
                </a:extLst>
              </p:cNvPr>
              <p:cNvSpPr txBox="1"/>
              <p:nvPr/>
            </p:nvSpPr>
            <p:spPr>
              <a:xfrm>
                <a:off x="4069308" y="5024458"/>
                <a:ext cx="7992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Rotate</a:t>
                </a:r>
              </a:p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Left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7D6FC9-2777-4538-ACF6-216EC769D206}"/>
                  </a:ext>
                </a:extLst>
              </p:cNvPr>
              <p:cNvSpPr txBox="1"/>
              <p:nvPr/>
            </p:nvSpPr>
            <p:spPr>
              <a:xfrm>
                <a:off x="7323435" y="5015450"/>
                <a:ext cx="7992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Rotate</a:t>
                </a:r>
              </a:p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Right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AF91F7-6AB1-45F4-B1CF-27977EF2D58E}"/>
                </a:ext>
              </a:extLst>
            </p:cNvPr>
            <p:cNvSpPr/>
            <p:nvPr/>
          </p:nvSpPr>
          <p:spPr>
            <a:xfrm>
              <a:off x="5573660" y="4638054"/>
              <a:ext cx="799258" cy="931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E7F510-FA95-D244-839D-C62C25DE6539}"/>
              </a:ext>
            </a:extLst>
          </p:cNvPr>
          <p:cNvSpPr/>
          <p:nvPr/>
        </p:nvSpPr>
        <p:spPr>
          <a:xfrm>
            <a:off x="3844076" y="227975"/>
            <a:ext cx="478432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900" dirty="0"/>
              <a:t>MOVEMENT CONTROL</a:t>
            </a:r>
          </a:p>
        </p:txBody>
      </p:sp>
    </p:spTree>
    <p:extLst>
      <p:ext uri="{BB962C8B-B14F-4D97-AF65-F5344CB8AC3E}">
        <p14:creationId xmlns:p14="http://schemas.microsoft.com/office/powerpoint/2010/main" val="253262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" y="173962"/>
            <a:ext cx="12071839" cy="23813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FIND THE TROPHY!</a:t>
            </a:r>
            <a:endParaRPr lang="en-US" sz="3600" b="1" dirty="0"/>
          </a:p>
          <a:p>
            <a:pPr marL="0" indent="0" algn="ctr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round</a:t>
            </a:r>
            <a:r>
              <a:rPr lang="en-US" dirty="0"/>
              <a:t>, you will see the “</a:t>
            </a:r>
            <a:r>
              <a:rPr lang="en-US" altLang="zh-CN" b="1" dirty="0"/>
              <a:t>Find The Trophy!” </a:t>
            </a:r>
            <a:r>
              <a:rPr lang="en-US" dirty="0"/>
              <a:t>Screen and then you will be placed into the environment at a random location. Your job is to collect the trophy as fast as you can by running into it!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81490" y="3099662"/>
            <a:ext cx="4798643" cy="1908548"/>
            <a:chOff x="5540188" y="3907209"/>
            <a:chExt cx="4798643" cy="190854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830544-4810-459F-9A4D-C3C724148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0084" y="3907209"/>
              <a:ext cx="3398747" cy="190854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5B999D4-64E4-485F-8129-C55AD0F1F0F4}"/>
                </a:ext>
              </a:extLst>
            </p:cNvPr>
            <p:cNvCxnSpPr>
              <a:cxnSpLocks/>
            </p:cNvCxnSpPr>
            <p:nvPr/>
          </p:nvCxnSpPr>
          <p:spPr>
            <a:xfrm>
              <a:off x="5540188" y="4861483"/>
              <a:ext cx="124683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9BD180B-69F6-4330-9ED8-68507515E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24" y="3099679"/>
            <a:ext cx="3414724" cy="1908531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F8FD6E-99C3-0544-ABA8-C5965917F2D3}"/>
              </a:ext>
            </a:extLst>
          </p:cNvPr>
          <p:cNvSpPr txBox="1"/>
          <p:nvPr/>
        </p:nvSpPr>
        <p:spPr>
          <a:xfrm>
            <a:off x="3541514" y="5854184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1828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518" y="1787773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Place your right hand on the arrow keys 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2956846" y="2704711"/>
            <a:ext cx="6635214" cy="3405634"/>
            <a:chOff x="3046314" y="2593696"/>
            <a:chExt cx="6635214" cy="340563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4141955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8F4B770-F993-4FCC-A824-DE87556C626C}"/>
              </a:ext>
            </a:extLst>
          </p:cNvPr>
          <p:cNvSpPr/>
          <p:nvPr/>
        </p:nvSpPr>
        <p:spPr>
          <a:xfrm>
            <a:off x="5029536" y="741980"/>
            <a:ext cx="20431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/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350847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" y="148908"/>
            <a:ext cx="12071839" cy="3960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INVISIBLE ROUNDS</a:t>
            </a:r>
            <a:endParaRPr lang="en-US" sz="3000" b="1" dirty="0"/>
          </a:p>
          <a:p>
            <a:pPr marL="0" indent="0" algn="ctr">
              <a:buNone/>
            </a:pPr>
            <a:r>
              <a:rPr lang="en-US" dirty="0"/>
              <a:t>Now that you know where the trophy can be found you will need to locate it when it's </a:t>
            </a:r>
            <a:r>
              <a:rPr lang="en-US" dirty="0">
                <a:solidFill>
                  <a:srgbClr val="FF0000"/>
                </a:solidFill>
              </a:rPr>
              <a:t>invisible</a:t>
            </a:r>
            <a:r>
              <a:rPr lang="en-US" dirty="0"/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On each round, you will first see the “</a:t>
            </a:r>
            <a:r>
              <a:rPr lang="en-US" b="1" dirty="0"/>
              <a:t>Find The Trophy!” </a:t>
            </a:r>
            <a:r>
              <a:rPr lang="en-US" dirty="0"/>
              <a:t>screen and then you will be placed into the environment at a random location. When you find the trophy you will hear a sound and the round will end. </a:t>
            </a:r>
            <a:endParaRPr lang="en-US" b="1" dirty="0"/>
          </a:p>
          <a:p>
            <a:pPr marL="0" indent="0" algn="ctr">
              <a:buNone/>
            </a:pPr>
            <a:endParaRPr lang="en-US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6D5603-3BAE-45E5-8958-1244B5EC53A7}"/>
              </a:ext>
            </a:extLst>
          </p:cNvPr>
          <p:cNvGrpSpPr/>
          <p:nvPr/>
        </p:nvGrpSpPr>
        <p:grpSpPr>
          <a:xfrm>
            <a:off x="5396254" y="2764519"/>
            <a:ext cx="4798643" cy="1908548"/>
            <a:chOff x="5540188" y="3907209"/>
            <a:chExt cx="4798643" cy="190854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2C99771-F517-493B-8816-CBE725705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0084" y="3907209"/>
              <a:ext cx="3398747" cy="190854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E7CCA76-901A-4DCA-BA43-C5A6A14AD4E4}"/>
                </a:ext>
              </a:extLst>
            </p:cNvPr>
            <p:cNvCxnSpPr>
              <a:cxnSpLocks/>
            </p:cNvCxnSpPr>
            <p:nvPr/>
          </p:nvCxnSpPr>
          <p:spPr>
            <a:xfrm>
              <a:off x="5540188" y="4861483"/>
              <a:ext cx="124683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263B739-D44B-43B7-AA01-45DC07CBB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388" y="2764536"/>
            <a:ext cx="3414724" cy="1908531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6400F7-6459-634D-BE21-B21692B2875A}"/>
              </a:ext>
            </a:extLst>
          </p:cNvPr>
          <p:cNvSpPr txBox="1"/>
          <p:nvPr/>
        </p:nvSpPr>
        <p:spPr>
          <a:xfrm>
            <a:off x="3704902" y="6036763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562D19-237E-45E9-B314-9A33EC503AE7}"/>
              </a:ext>
            </a:extLst>
          </p:cNvPr>
          <p:cNvSpPr/>
          <p:nvPr/>
        </p:nvSpPr>
        <p:spPr>
          <a:xfrm>
            <a:off x="375781" y="5082656"/>
            <a:ext cx="115740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The faster you find the Trophy, the more </a:t>
            </a:r>
            <a:r>
              <a:rPr lang="en-US" sz="2800" b="1" dirty="0"/>
              <a:t>Bonus Pay </a:t>
            </a:r>
            <a:r>
              <a:rPr lang="en-US" sz="2800" dirty="0"/>
              <a:t>you’ll earn! You’ll find out how much Bonus you’ve earned at the end of the experiment!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4897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3776"/>
            <a:ext cx="121920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JOB!!</a:t>
            </a:r>
          </a:p>
          <a:p>
            <a:pPr marL="0" indent="0" algn="ctr">
              <a:buNone/>
            </a:pPr>
            <a:r>
              <a:rPr lang="en-US" sz="4400" dirty="0"/>
              <a:t>You earned </a:t>
            </a:r>
            <a:r>
              <a:rPr lang="en-US" sz="4400" dirty="0">
                <a:solidFill>
                  <a:schemeClr val="accent6"/>
                </a:solidFill>
                <a:latin typeface="Arial Black" panose="020B0A04020102020204" pitchFamily="34" charset="0"/>
              </a:rPr>
              <a:t>$5 </a:t>
            </a:r>
            <a:r>
              <a:rPr lang="en-US" sz="4400" dirty="0"/>
              <a:t>in </a:t>
            </a:r>
            <a:r>
              <a:rPr lang="en-US" sz="4400" b="1" dirty="0"/>
              <a:t>Bonus Payment </a:t>
            </a:r>
            <a:r>
              <a:rPr lang="en-US" sz="4400" dirty="0"/>
              <a:t>this Session!!</a:t>
            </a:r>
            <a:endParaRPr lang="en-US" sz="4400" b="1" dirty="0"/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Bonus Pay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Find The Trophy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b="1" dirty="0"/>
              <a:t>Survey</a:t>
            </a:r>
          </a:p>
          <a:p>
            <a:pPr marL="3657600" lvl="8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>
                <a:solidFill>
                  <a:srgbClr val="C00000"/>
                </a:solidFill>
              </a:rPr>
              <a:t>Please notify the experimenter! 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C00000"/>
                </a:solidFill>
              </a:rPr>
              <a:t>Do not </a:t>
            </a:r>
            <a:r>
              <a:rPr lang="en-US" sz="3600" dirty="0">
                <a:solidFill>
                  <a:srgbClr val="C00000"/>
                </a:solidFill>
              </a:rPr>
              <a:t>press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dirty="0">
                <a:solidFill>
                  <a:srgbClr val="C00000"/>
                </a:solidFill>
              </a:rPr>
              <a:t>the survey button below until the experimenter instructs you to.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3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ED87-AD32-4739-9C5C-208049C1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9300" y="2131885"/>
            <a:ext cx="7972873" cy="1297115"/>
          </a:xfrm>
        </p:spPr>
        <p:txBody>
          <a:bodyPr anchor="t">
            <a:noAutofit/>
          </a:bodyPr>
          <a:lstStyle/>
          <a:p>
            <a:r>
              <a:rPr lang="en-US" sz="8000" b="1" dirty="0">
                <a:solidFill>
                  <a:srgbClr val="000000"/>
                </a:solidFill>
              </a:rPr>
              <a:t>FIND THE </a:t>
            </a:r>
            <a:br>
              <a:rPr lang="en-US" sz="8000" b="1" dirty="0">
                <a:solidFill>
                  <a:srgbClr val="000000"/>
                </a:solidFill>
              </a:rPr>
            </a:br>
            <a:r>
              <a:rPr lang="en-US" sz="8000" b="1" dirty="0">
                <a:solidFill>
                  <a:srgbClr val="000000"/>
                </a:solidFill>
              </a:rPr>
              <a:t>TROPHY!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FE4B7-2884-8849-91ED-0DF795D30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57" y="0"/>
            <a:ext cx="6569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5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302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Section 2: Find The Trophy!</vt:lpstr>
      <vt:lpstr>FIND THE TROPHY!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 THE  TROPHY!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35</cp:revision>
  <dcterms:created xsi:type="dcterms:W3CDTF">2020-01-24T22:32:30Z</dcterms:created>
  <dcterms:modified xsi:type="dcterms:W3CDTF">2020-06-13T20:48:07Z</dcterms:modified>
</cp:coreProperties>
</file>