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73" r:id="rId18"/>
    <p:sldId id="274" r:id="rId19"/>
    <p:sldId id="275" r:id="rId20"/>
    <p:sldId id="276" r:id="rId21"/>
    <p:sldId id="269" r:id="rId22"/>
    <p:sldId id="270" r:id="rId23"/>
    <p:sldId id="271" r:id="rId24"/>
    <p:sldId id="27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3E6A-CE6E-4737-B266-8D76DBB2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37149-0DD2-4A80-A63F-79B834DF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D219-FF12-4AF2-AAE2-93FF8BBF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1999-A584-4576-8BD5-95A631D0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23BC-EC99-4A18-A850-08198AEC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0EFF-EE0A-419E-A181-E60DB73F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09BB-62C3-4F97-A73D-CEB037D2A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3137-F3A6-47D8-99D5-6F3A3859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15B9-3A29-4277-9D08-A4EDE88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896B-FE87-4EE3-AC28-71EF5070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C8D7-C97E-44B7-ACB5-BD5B6D44A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15FAF-B0C7-43F3-B76B-B43DF611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2C09-458F-4EF7-8452-685A00CF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27F0-1185-4EC8-A3CE-72539E45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0ABF-80F8-4734-9AD0-6EAD661A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82A3-4414-4BAE-9438-6B2B599B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7A78-BEA2-4078-9E87-6813D4784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91DF-B0B7-4B7A-99D7-900C64A8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AC58-60E8-48A6-B480-150FA4C0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6739-50A1-4EF8-B064-4961A4BA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44BF-CDD9-4976-8D85-DF8D63A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2D96-FCF7-4504-83FA-5E22C175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C5FE-920E-4EAC-89CB-F6F4DE04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BE17-6F41-4F41-B5CF-3126355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F781-7386-449D-BED8-DBE36F01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10E-5999-41C3-B15C-73A2EEF4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DE66-D38B-49FC-B58E-22947D03A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B599F-D3F0-4D2B-872A-405ECBAE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1AF8-F0DA-462E-AB7C-38F1648F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4B46-E327-4E38-8709-2D6B1206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8B9C-9CDF-4B26-8AA0-C605D7F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37DA-3B49-414E-8BAF-838E19A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F929-1685-489C-86E6-5FF7453B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27CC3-FDA9-4F52-80E7-5AC5FEBF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97F6F-F5BC-420D-83E1-3F16D61A4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F97A9-3059-4A21-B6DA-4D068C956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66BEC-81E1-427C-8DDB-9BD618BD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650E1-6264-48AF-B81B-E004DADA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D2DFD-906A-4719-A617-4C7476C9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C1DC-7A2E-49E1-B631-C551A60E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FB53C-0791-40E4-AABC-EE8F0E11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40EC2-1C36-46A4-B092-E075F26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C07E9-80CB-4DBD-B324-240F8F8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B0DBA-B865-4612-B746-AEBA33DA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DE4BA-69DE-4589-A4FC-0B2AF83A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0554-F4F4-4F6B-B617-E02A9068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36EC-2E21-49D2-8BC3-799DCD82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93EE-93AF-45E5-9618-C8A7E6AE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22F62-AAF0-4CF5-946D-7D1E3E4C5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7350-BFFA-47AB-9B9F-8EF21196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06D7-1C1B-49BF-9FD3-722058A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2BE8-AA0F-40A6-A8A6-8101456C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BD1B-2323-4F8E-8850-40B96C7F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D54D5-4502-4CF8-A86C-990F27AC2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EDEA9-BEB5-4ACC-B6BE-4C73AFDC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5C2C-39C2-41FE-A539-7FBEF8D8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48425-C55D-4154-B866-BB8629BA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2AA61-868C-42AD-96B8-488A03E8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3251C-C4CE-48BA-84DB-8F71A7FD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7B1A7-36BF-412C-98AB-2ED95A69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C006-979A-42A8-AADE-4B563F96E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92BE-F0E4-412F-A80B-A526D1E3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C5AB-5416-479C-A6F0-F57D71A4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41195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140355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233942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223014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79510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33712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4177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36879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153485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396699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329162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402550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2953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90817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138917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47784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118068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</p:txBody>
      </p:sp>
    </p:spTree>
    <p:extLst>
      <p:ext uri="{BB962C8B-B14F-4D97-AF65-F5344CB8AC3E}">
        <p14:creationId xmlns:p14="http://schemas.microsoft.com/office/powerpoint/2010/main" val="215191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</p:txBody>
      </p:sp>
    </p:spTree>
    <p:extLst>
      <p:ext uri="{BB962C8B-B14F-4D97-AF65-F5344CB8AC3E}">
        <p14:creationId xmlns:p14="http://schemas.microsoft.com/office/powerpoint/2010/main" val="171732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</p:txBody>
      </p:sp>
    </p:spTree>
    <p:extLst>
      <p:ext uri="{BB962C8B-B14F-4D97-AF65-F5344CB8AC3E}">
        <p14:creationId xmlns:p14="http://schemas.microsoft.com/office/powerpoint/2010/main" val="49526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7840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79999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610201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242880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36953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1632976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</p:txBody>
      </p:sp>
    </p:spTree>
    <p:extLst>
      <p:ext uri="{BB962C8B-B14F-4D97-AF65-F5344CB8AC3E}">
        <p14:creationId xmlns:p14="http://schemas.microsoft.com/office/powerpoint/2010/main" val="92481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</p:txBody>
      </p:sp>
    </p:spTree>
    <p:extLst>
      <p:ext uri="{BB962C8B-B14F-4D97-AF65-F5344CB8AC3E}">
        <p14:creationId xmlns:p14="http://schemas.microsoft.com/office/powerpoint/2010/main" val="3847416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9048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69894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</p:txBody>
      </p:sp>
    </p:spTree>
    <p:extLst>
      <p:ext uri="{BB962C8B-B14F-4D97-AF65-F5344CB8AC3E}">
        <p14:creationId xmlns:p14="http://schemas.microsoft.com/office/powerpoint/2010/main" val="3427087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</p:txBody>
      </p:sp>
    </p:spTree>
    <p:extLst>
      <p:ext uri="{BB962C8B-B14F-4D97-AF65-F5344CB8AC3E}">
        <p14:creationId xmlns:p14="http://schemas.microsoft.com/office/powerpoint/2010/main" val="38189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</p:txBody>
      </p:sp>
    </p:spTree>
    <p:extLst>
      <p:ext uri="{BB962C8B-B14F-4D97-AF65-F5344CB8AC3E}">
        <p14:creationId xmlns:p14="http://schemas.microsoft.com/office/powerpoint/2010/main" val="32188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313434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1236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</p:txBody>
      </p:sp>
    </p:spTree>
    <p:extLst>
      <p:ext uri="{BB962C8B-B14F-4D97-AF65-F5344CB8AC3E}">
        <p14:creationId xmlns:p14="http://schemas.microsoft.com/office/powerpoint/2010/main" val="359490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20041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</p:txBody>
      </p:sp>
    </p:spTree>
    <p:extLst>
      <p:ext uri="{BB962C8B-B14F-4D97-AF65-F5344CB8AC3E}">
        <p14:creationId xmlns:p14="http://schemas.microsoft.com/office/powerpoint/2010/main" val="1084440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</p:txBody>
      </p:sp>
    </p:spTree>
    <p:extLst>
      <p:ext uri="{BB962C8B-B14F-4D97-AF65-F5344CB8AC3E}">
        <p14:creationId xmlns:p14="http://schemas.microsoft.com/office/powerpoint/2010/main" val="3155167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</p:txBody>
      </p:sp>
    </p:spTree>
    <p:extLst>
      <p:ext uri="{BB962C8B-B14F-4D97-AF65-F5344CB8AC3E}">
        <p14:creationId xmlns:p14="http://schemas.microsoft.com/office/powerpoint/2010/main" val="53918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</p:txBody>
      </p:sp>
    </p:spTree>
    <p:extLst>
      <p:ext uri="{BB962C8B-B14F-4D97-AF65-F5344CB8AC3E}">
        <p14:creationId xmlns:p14="http://schemas.microsoft.com/office/powerpoint/2010/main" val="4098990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3487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0782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132765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382440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359452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20830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270368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144</Words>
  <Application>Microsoft Office PowerPoint</Application>
  <PresentationFormat>Widescreen</PresentationFormat>
  <Paragraphs>96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PATH 1a</vt:lpstr>
      <vt:lpstr>PATH 1b</vt:lpstr>
      <vt:lpstr>PATH 1c</vt:lpstr>
      <vt:lpstr>PATH 1d</vt:lpstr>
      <vt:lpstr>PATH 2a</vt:lpstr>
      <vt:lpstr>PATH 2b</vt:lpstr>
      <vt:lpstr>PATH 2c</vt:lpstr>
      <vt:lpstr>PATH 2d</vt:lpstr>
      <vt:lpstr>PATH 3a</vt:lpstr>
      <vt:lpstr>PATH 3b</vt:lpstr>
      <vt:lpstr>PATH 3c</vt:lpstr>
      <vt:lpstr>PATH 3d</vt:lpstr>
      <vt:lpstr>PATH 4a</vt:lpstr>
      <vt:lpstr>PATH 4b</vt:lpstr>
      <vt:lpstr>PATH 4c</vt:lpstr>
      <vt:lpstr>PATH 4d</vt:lpstr>
      <vt:lpstr>PATH 5a</vt:lpstr>
      <vt:lpstr>PATH 5b</vt:lpstr>
      <vt:lpstr>PATH 5c</vt:lpstr>
      <vt:lpstr>PATH 5d</vt:lpstr>
      <vt:lpstr>PATH 6a</vt:lpstr>
      <vt:lpstr>PATH 6b</vt:lpstr>
      <vt:lpstr>PATH 6c</vt:lpstr>
      <vt:lpstr>PATH 6d</vt:lpstr>
      <vt:lpstr>PATH 7a</vt:lpstr>
      <vt:lpstr>PATH 7b</vt:lpstr>
      <vt:lpstr>PATH 7c</vt:lpstr>
      <vt:lpstr>PATH 7d</vt:lpstr>
      <vt:lpstr>PATH 8a</vt:lpstr>
      <vt:lpstr>PATH 8b</vt:lpstr>
      <vt:lpstr>PATH 8c</vt:lpstr>
      <vt:lpstr>PATH 8d</vt:lpstr>
      <vt:lpstr>PATH 9a</vt:lpstr>
      <vt:lpstr>PATH 9b</vt:lpstr>
      <vt:lpstr>PATH 9c</vt:lpstr>
      <vt:lpstr>PATH 9d</vt:lpstr>
      <vt:lpstr>PATH 10a</vt:lpstr>
      <vt:lpstr>PATH 10b</vt:lpstr>
      <vt:lpstr>PATH 10c</vt:lpstr>
      <vt:lpstr>PATH 10d</vt:lpstr>
      <vt:lpstr>PATH 11a</vt:lpstr>
      <vt:lpstr>PATH 11b</vt:lpstr>
      <vt:lpstr>PATH 11c</vt:lpstr>
      <vt:lpstr>PATH 11d</vt:lpstr>
      <vt:lpstr>PATH 12a</vt:lpstr>
      <vt:lpstr>PATH 12b</vt:lpstr>
      <vt:lpstr>PATH 12c</vt:lpstr>
      <vt:lpstr>PATH 12d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1a</dc:title>
  <dc:creator>Kyle Nealy</dc:creator>
  <cp:lastModifiedBy>Kyle Nealy</cp:lastModifiedBy>
  <cp:revision>6</cp:revision>
  <dcterms:created xsi:type="dcterms:W3CDTF">2020-07-28T17:28:58Z</dcterms:created>
  <dcterms:modified xsi:type="dcterms:W3CDTF">2020-08-08T03:39:55Z</dcterms:modified>
</cp:coreProperties>
</file>