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3" r:id="rId3"/>
    <p:sldId id="265" r:id="rId4"/>
    <p:sldId id="273" r:id="rId5"/>
    <p:sldId id="268" r:id="rId6"/>
    <p:sldId id="275" r:id="rId7"/>
    <p:sldId id="274" r:id="rId8"/>
    <p:sldId id="283" r:id="rId9"/>
    <p:sldId id="295" r:id="rId10"/>
    <p:sldId id="271" r:id="rId11"/>
    <p:sldId id="287" r:id="rId12"/>
    <p:sldId id="298" r:id="rId13"/>
    <p:sldId id="296" r:id="rId14"/>
    <p:sldId id="25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388483"/>
            <a:ext cx="11333748" cy="4371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VARIATION COLLECTION ROUNDS</a:t>
            </a:r>
          </a:p>
          <a:p>
            <a:pPr marL="0" indent="0" algn="ctr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600" dirty="0"/>
              <a:t>	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next</a:t>
            </a:r>
            <a:r>
              <a:rPr lang="zh-CN" altLang="en-US" sz="2600" dirty="0"/>
              <a:t> </a:t>
            </a:r>
            <a:r>
              <a:rPr lang="en-US" altLang="zh-CN" sz="2600" dirty="0"/>
              <a:t>part,</a:t>
            </a:r>
            <a:r>
              <a:rPr lang="zh-CN" altLang="en-US" sz="2600" dirty="0"/>
              <a:t> </a:t>
            </a:r>
            <a:r>
              <a:rPr lang="en-US" sz="2600" dirty="0"/>
              <a:t>you will be placed in several environments includ</a:t>
            </a:r>
            <a:r>
              <a:rPr lang="en-US" altLang="zh-CN" sz="2600" dirty="0"/>
              <a:t>ing</a:t>
            </a:r>
            <a:r>
              <a:rPr lang="zh-CN" altLang="en-US" sz="2600" dirty="0"/>
              <a:t> </a:t>
            </a:r>
            <a:r>
              <a:rPr lang="en-US" sz="2600" dirty="0"/>
              <a:t>variations of the </a:t>
            </a:r>
            <a:r>
              <a:rPr lang="en-US" altLang="zh-CN" sz="2600" dirty="0"/>
              <a:t>environments</a:t>
            </a:r>
            <a:r>
              <a:rPr lang="zh-CN" altLang="en-US" sz="2600" dirty="0"/>
              <a:t> </a:t>
            </a:r>
            <a:r>
              <a:rPr lang="en-US" sz="2600" dirty="0"/>
              <a:t>that you have </a:t>
            </a:r>
            <a:r>
              <a:rPr lang="en-US" altLang="zh-CN" sz="2600" dirty="0"/>
              <a:t>collected</a:t>
            </a:r>
            <a:r>
              <a:rPr lang="zh-CN" altLang="en-US" sz="2600" dirty="0"/>
              <a:t> </a:t>
            </a:r>
            <a:r>
              <a:rPr lang="en-US" altLang="zh-CN" sz="2600" dirty="0"/>
              <a:t>money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en-US" sz="2600" dirty="0"/>
              <a:t>.</a:t>
            </a:r>
            <a:r>
              <a:rPr lang="zh-CN" altLang="en-US" sz="2600" dirty="0"/>
              <a:t> </a:t>
            </a:r>
            <a:r>
              <a:rPr lang="en-US" altLang="zh-CN" sz="2600" dirty="0"/>
              <a:t>Your</a:t>
            </a:r>
            <a:r>
              <a:rPr lang="zh-CN" altLang="en-US" sz="2600" dirty="0"/>
              <a:t> </a:t>
            </a:r>
            <a:r>
              <a:rPr lang="en-US" altLang="zh-CN" sz="2600" dirty="0"/>
              <a:t>task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collect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much</a:t>
            </a:r>
            <a:r>
              <a:rPr lang="zh-CN" altLang="en-US" sz="2600" dirty="0"/>
              <a:t> </a:t>
            </a:r>
            <a:r>
              <a:rPr lang="en-US" altLang="zh-CN" sz="2600" dirty="0"/>
              <a:t>money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can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environment.</a:t>
            </a:r>
            <a:r>
              <a:rPr lang="zh-CN" altLang="en-US" sz="2600" dirty="0"/>
              <a:t> </a:t>
            </a:r>
            <a:endParaRPr lang="en-US" sz="2600" dirty="0"/>
          </a:p>
          <a:p>
            <a:pPr marL="0" indent="0" algn="ctr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	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part,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will</a:t>
            </a:r>
            <a:r>
              <a:rPr lang="zh-CN" altLang="en-US" sz="2600" dirty="0"/>
              <a:t> </a:t>
            </a:r>
            <a:r>
              <a:rPr lang="en-US" altLang="zh-CN" sz="2600" dirty="0"/>
              <a:t>have</a:t>
            </a:r>
            <a:r>
              <a:rPr lang="zh-CN" altLang="en-US" sz="2600" dirty="0"/>
              <a:t> </a:t>
            </a:r>
            <a:r>
              <a:rPr lang="en-US" altLang="zh-CN" sz="2600" dirty="0"/>
              <a:t>1</a:t>
            </a:r>
            <a:r>
              <a:rPr lang="zh-CN" altLang="en-US" sz="2600" dirty="0"/>
              <a:t> </a:t>
            </a:r>
            <a:r>
              <a:rPr lang="en-US" altLang="zh-CN" sz="2600" dirty="0"/>
              <a:t>minute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round.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sz="2600" dirty="0"/>
              <a:t>won’t find out how much you’ve collected until the end of the experiment!</a:t>
            </a:r>
            <a:r>
              <a:rPr lang="zh-CN" altLang="en-US" sz="2600" dirty="0"/>
              <a:t> </a:t>
            </a:r>
            <a:endParaRPr lang="en-CA" altLang="zh-C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5297-12B6-654E-8891-8E2DA3671238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40530-5ADC-F645-88C3-511D1811300D}"/>
              </a:ext>
            </a:extLst>
          </p:cNvPr>
          <p:cNvSpPr txBox="1"/>
          <p:nvPr/>
        </p:nvSpPr>
        <p:spPr>
          <a:xfrm>
            <a:off x="0" y="452948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previously</a:t>
            </a:r>
            <a:r>
              <a:rPr lang="en-US" sz="2400" dirty="0">
                <a:solidFill>
                  <a:srgbClr val="FF0000"/>
                </a:solidFill>
              </a:rPr>
              <a:t> learned to guide your search!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93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altLang="zh-CN" sz="4400" b="1" dirty="0"/>
              <a:t>first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task</a:t>
            </a:r>
            <a:r>
              <a:rPr lang="en-US" sz="4400" dirty="0"/>
              <a:t>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altLang="zh-CN" sz="3000" b="1" dirty="0"/>
              <a:t>FIND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TROPHY</a:t>
            </a:r>
            <a:r>
              <a:rPr lang="zh-CN" altLang="en-US" sz="3000" b="1" dirty="0"/>
              <a:t>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strike="sngStrike" dirty="0"/>
              <a:t>Bonus</a:t>
            </a:r>
            <a:r>
              <a:rPr lang="zh-CN" altLang="en-US" sz="3000" strike="sngStrike" dirty="0"/>
              <a:t> </a:t>
            </a:r>
            <a:r>
              <a:rPr lang="en-US" altLang="zh-CN" sz="3000" strike="sngStrike" dirty="0"/>
              <a:t>Pay</a:t>
            </a:r>
            <a:endParaRPr lang="en-US" sz="3000" strike="sngStrike" dirty="0"/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b="1" dirty="0"/>
              <a:t>Find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the</a:t>
            </a:r>
            <a:r>
              <a:rPr lang="zh-CN" altLang="en-US" sz="3000" b="1" dirty="0"/>
              <a:t> </a:t>
            </a:r>
            <a:r>
              <a:rPr lang="en-US" altLang="zh-CN" sz="3000" b="1" dirty="0"/>
              <a:t>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altLang="zh-CN" sz="3000" b="1" dirty="0"/>
              <a:t>Questionnaire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022576"/>
            <a:ext cx="10920663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</a:t>
            </a:r>
            <a:r>
              <a:rPr lang="zh-CN" altLang="en-US" sz="4400" dirty="0"/>
              <a:t> </a:t>
            </a:r>
            <a:r>
              <a:rPr lang="en-US" altLang="zh-CN" sz="4400" dirty="0"/>
              <a:t>have</a:t>
            </a:r>
            <a:r>
              <a:rPr lang="zh-CN" altLang="en-US" sz="4400" dirty="0"/>
              <a:t> </a:t>
            </a:r>
            <a:r>
              <a:rPr lang="en-US" altLang="zh-CN" sz="4400" dirty="0"/>
              <a:t>only</a:t>
            </a:r>
            <a:r>
              <a:rPr lang="zh-CN" altLang="en-US" sz="4400" dirty="0"/>
              <a:t> </a:t>
            </a:r>
            <a:r>
              <a:rPr lang="en-US" altLang="zh-CN" sz="4400" dirty="0"/>
              <a:t>one</a:t>
            </a:r>
            <a:r>
              <a:rPr lang="zh-CN" altLang="en-US" sz="4400" dirty="0"/>
              <a:t> </a:t>
            </a:r>
            <a:r>
              <a:rPr lang="en-US" altLang="zh-CN" sz="4400" dirty="0"/>
              <a:t>questionnaire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altLang="zh-CN" sz="4400" dirty="0"/>
              <a:t>complete</a:t>
            </a:r>
            <a:r>
              <a:rPr lang="en-US" sz="4400" dirty="0"/>
              <a:t>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335435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0E3-367B-D646-AF20-3125934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A248-9FB2-A14F-A503-CFF77996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075"/>
            <a:ext cx="10515600" cy="1271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While refamiliarizing yourself with the environments, you will be asked periodically to locate your position from a top-down viewpoint like the ones pictured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-139430" y="4690154"/>
            <a:ext cx="124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026872-0453-4D20-A4A9-1D714AA237FD}"/>
              </a:ext>
            </a:extLst>
          </p:cNvPr>
          <p:cNvGrpSpPr/>
          <p:nvPr/>
        </p:nvGrpSpPr>
        <p:grpSpPr>
          <a:xfrm>
            <a:off x="1254303" y="2099896"/>
            <a:ext cx="9683394" cy="2102140"/>
            <a:chOff x="1307869" y="2099896"/>
            <a:chExt cx="9683394" cy="21021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FAF11BA-DD3D-4FB2-9B2A-4C3073F9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072" y="2099896"/>
              <a:ext cx="4225191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708BAF-82B2-45EE-924C-EDDDEB14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869" y="2099896"/>
              <a:ext cx="4241838" cy="210214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1324396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3" y="469682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310514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89314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580054"/>
            <a:ext cx="1736954" cy="17369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0ED87E2-76B9-4476-BF0C-D2459AF633C4}"/>
              </a:ext>
            </a:extLst>
          </p:cNvPr>
          <p:cNvGrpSpPr/>
          <p:nvPr/>
        </p:nvGrpSpPr>
        <p:grpSpPr>
          <a:xfrm>
            <a:off x="2662061" y="3505921"/>
            <a:ext cx="6867878" cy="1811735"/>
            <a:chOff x="2934238" y="3132941"/>
            <a:chExt cx="6867878" cy="18117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B37D226-A9C6-4E97-A320-FB553FF8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4238" y="3132941"/>
              <a:ext cx="3257386" cy="1811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0CFFC8-D8A0-4B0F-92A6-D155EDBC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4730" y="3132941"/>
              <a:ext cx="3257386" cy="181108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31A4D-753D-2443-8A92-928A5427907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591205"/>
            <a:ext cx="11032958" cy="256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	All</a:t>
            </a:r>
            <a:r>
              <a:rPr lang="zh-CN" altLang="en-US" sz="2400" dirty="0"/>
              <a:t> </a:t>
            </a:r>
            <a:r>
              <a:rPr lang="en-US" sz="2400" dirty="0"/>
              <a:t>rounds are </a:t>
            </a:r>
            <a:r>
              <a:rPr lang="en-US" sz="2400" b="1" dirty="0"/>
              <a:t>No Feedback Rounds:</a:t>
            </a:r>
            <a:r>
              <a:rPr lang="zh-CN" altLang="en-US" sz="2400" b="1" dirty="0"/>
              <a:t> </a:t>
            </a:r>
            <a:r>
              <a:rPr lang="en-US" sz="2400" b="1" dirty="0"/>
              <a:t>no sound </a:t>
            </a:r>
            <a:r>
              <a:rPr lang="en-US" sz="2400" dirty="0"/>
              <a:t>and </a:t>
            </a:r>
            <a:r>
              <a:rPr lang="en-US" sz="2400" b="1" dirty="0"/>
              <a:t>no </a:t>
            </a:r>
            <a:r>
              <a:rPr lang="en-US" altLang="zh-CN" sz="2400" b="1" dirty="0"/>
              <a:t>money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collected</a:t>
            </a:r>
            <a:r>
              <a:rPr lang="en-US" sz="2400" dirty="0"/>
              <a:t>!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Y</a:t>
            </a:r>
            <a:r>
              <a:rPr lang="en-US" sz="2400" dirty="0"/>
              <a:t>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before being placed into the environment. Once in the environment you will have </a:t>
            </a:r>
            <a:r>
              <a:rPr lang="en-US" sz="2400" b="1" dirty="0"/>
              <a:t>1 minute </a:t>
            </a:r>
            <a:r>
              <a:rPr lang="en-US" sz="2400" dirty="0"/>
              <a:t>to collect as much money as possible! You won‘t find out how much you’ve collected until the </a:t>
            </a:r>
            <a:r>
              <a:rPr lang="en-US" sz="2400" b="1" dirty="0"/>
              <a:t>end of this session!</a:t>
            </a:r>
            <a:r>
              <a:rPr lang="en-US" sz="2400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6CC59F-F6B9-49C3-B83E-5BFBE0D76078}"/>
              </a:ext>
            </a:extLst>
          </p:cNvPr>
          <p:cNvGrpSpPr/>
          <p:nvPr/>
        </p:nvGrpSpPr>
        <p:grpSpPr>
          <a:xfrm>
            <a:off x="2570630" y="2767254"/>
            <a:ext cx="7270372" cy="3280704"/>
            <a:chOff x="1787290" y="3030054"/>
            <a:chExt cx="7963380" cy="35934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266C0E-2BEA-4BAE-80A6-7161DA572F03}"/>
                </a:ext>
              </a:extLst>
            </p:cNvPr>
            <p:cNvGrpSpPr/>
            <p:nvPr/>
          </p:nvGrpSpPr>
          <p:grpSpPr>
            <a:xfrm>
              <a:off x="5440527" y="3233243"/>
              <a:ext cx="4310143" cy="3390230"/>
              <a:chOff x="4752131" y="2215900"/>
              <a:chExt cx="5290550" cy="416138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749AAA7-46E6-49C6-8952-5B6317B42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2131" y="3069570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B133DB7-68AB-428A-9563-448ED83A8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3875" y="2215900"/>
                <a:ext cx="304549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DE9C79-9042-4B63-A364-2DF74A39E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877" y="4669947"/>
                <a:ext cx="3068804" cy="170734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9E10A6-48BE-4590-89F4-205AFA9E0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779" y="4136164"/>
                <a:ext cx="2131151" cy="10309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A4D3A-6C29-4F7B-8461-4FFDDE9A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7290" y="3810587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B361D6B6-CC72-472B-9C76-7C16A38BDE64}"/>
                </a:ext>
              </a:extLst>
            </p:cNvPr>
            <p:cNvSpPr/>
            <p:nvPr/>
          </p:nvSpPr>
          <p:spPr>
            <a:xfrm>
              <a:off x="8149317" y="303005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E56B6308-6BE3-416D-BAB1-FABF03AB56DE}"/>
                </a:ext>
              </a:extLst>
            </p:cNvPr>
            <p:cNvSpPr/>
            <p:nvPr/>
          </p:nvSpPr>
          <p:spPr>
            <a:xfrm>
              <a:off x="8139820" y="5066574"/>
              <a:ext cx="702589" cy="4701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81"/>
            <a:ext cx="10515600" cy="22898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>
              <a:buNone/>
            </a:pPr>
            <a:r>
              <a:rPr lang="en-US" sz="2400" dirty="0"/>
              <a:t>	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and any money you 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</a:t>
            </a:r>
          </a:p>
          <a:p>
            <a:pPr marL="0" indent="0">
              <a:buNone/>
            </a:pPr>
            <a:r>
              <a:rPr lang="en-US" altLang="zh-CN" sz="2400" dirty="0"/>
              <a:t>	Same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before,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bonus.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085" y="270206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4B35-A993-4E22-A969-0E3C103C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5" y="20620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HINT!!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1293-2A56-4DF4-9A52-474518E6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6" y="3522540"/>
            <a:ext cx="11649807" cy="66259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Use what you’ve learned from previous sessions to guide your search!</a:t>
            </a:r>
          </a:p>
        </p:txBody>
      </p:sp>
    </p:spTree>
    <p:extLst>
      <p:ext uri="{BB962C8B-B14F-4D97-AF65-F5344CB8AC3E}">
        <p14:creationId xmlns:p14="http://schemas.microsoft.com/office/powerpoint/2010/main" val="414819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1692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839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3 Overview</vt:lpstr>
      <vt:lpstr>Session 3 Overview</vt:lpstr>
      <vt:lpstr>PowerPoint Presentation</vt:lpstr>
      <vt:lpstr>PowerPoint Presentation</vt:lpstr>
      <vt:lpstr>PowerPoint Presentation</vt:lpstr>
      <vt:lpstr>PowerPoint Presentation</vt:lpstr>
      <vt:lpstr>HINT!!</vt:lpstr>
      <vt:lpstr>PowerPoint Presentation</vt:lpstr>
      <vt:lpstr>Great Work!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57</cp:revision>
  <dcterms:created xsi:type="dcterms:W3CDTF">2020-01-10T13:29:58Z</dcterms:created>
  <dcterms:modified xsi:type="dcterms:W3CDTF">2020-06-13T13:55:32Z</dcterms:modified>
</cp:coreProperties>
</file>