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2" r:id="rId3"/>
    <p:sldId id="257" r:id="rId4"/>
    <p:sldId id="258" r:id="rId5"/>
    <p:sldId id="271" r:id="rId6"/>
    <p:sldId id="273" r:id="rId7"/>
    <p:sldId id="291" r:id="rId8"/>
    <p:sldId id="263" r:id="rId9"/>
    <p:sldId id="293" r:id="rId10"/>
    <p:sldId id="265" r:id="rId11"/>
    <p:sldId id="294" r:id="rId12"/>
    <p:sldId id="268" r:id="rId13"/>
    <p:sldId id="295" r:id="rId14"/>
    <p:sldId id="296" r:id="rId15"/>
    <p:sldId id="297" r:id="rId16"/>
    <p:sldId id="272" r:id="rId17"/>
    <p:sldId id="298" r:id="rId18"/>
    <p:sldId id="287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new environment!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22D6E9-3A1A-4F06-BE23-EA6CB4A7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76" y="2656232"/>
            <a:ext cx="5340485" cy="2995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B06E6-1F18-8A4D-8F4C-6E6BA7E0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26" y="3060852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45265-0EA1-614E-B5AB-7EE0A2B8A4DF}"/>
              </a:ext>
            </a:extLst>
          </p:cNvPr>
          <p:cNvCxnSpPr>
            <a:cxnSpLocks/>
          </p:cNvCxnSpPr>
          <p:nvPr/>
        </p:nvCxnSpPr>
        <p:spPr>
          <a:xfrm>
            <a:off x="5523841" y="4133315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91B5632-AF25-4A2B-958F-F15038B97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75" y="3060852"/>
            <a:ext cx="3824388" cy="2144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37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6" y="234105"/>
            <a:ext cx="1201278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BONUS PAY: NO 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  <a:p>
            <a:pPr marL="0" indent="0" algn="ctr">
              <a:buNone/>
            </a:pPr>
            <a:r>
              <a:rPr lang="en-US" sz="2400" dirty="0"/>
              <a:t>You will find out how much you collected on these rounds at the very end of the experiment!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41721" y="616223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6B530-6AE5-432D-BA2D-D6B3AA9CCB6D}"/>
              </a:ext>
            </a:extLst>
          </p:cNvPr>
          <p:cNvSpPr txBox="1"/>
          <p:nvPr/>
        </p:nvSpPr>
        <p:spPr>
          <a:xfrm>
            <a:off x="0" y="526306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On these rounds, use what you’ve learned from previous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B4D71-4C31-5C4F-A450-A0A00284D747}"/>
              </a:ext>
            </a:extLst>
          </p:cNvPr>
          <p:cNvGrpSpPr/>
          <p:nvPr/>
        </p:nvGrpSpPr>
        <p:grpSpPr>
          <a:xfrm>
            <a:off x="1905371" y="2862649"/>
            <a:ext cx="4924688" cy="1974142"/>
            <a:chOff x="1774659" y="4357276"/>
            <a:chExt cx="4924688" cy="19741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C6B519-816D-AD45-A343-FCA9627B4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086D70-958B-5B4E-89A3-534245C5A216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AEF4534-D340-454C-932A-85B371B2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33" y="2858904"/>
            <a:ext cx="3525253" cy="1981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03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The money you collect in each round will be counted towards your </a:t>
            </a:r>
            <a:r>
              <a:rPr lang="en-US" sz="2400" b="1" dirty="0">
                <a:solidFill>
                  <a:schemeClr val="accent6"/>
                </a:solidFill>
              </a:rPr>
              <a:t>BONUS PAYMENT!</a:t>
            </a:r>
            <a:r>
              <a:rPr lang="en-US" sz="2400" dirty="0"/>
              <a:t> The more you collect the more bonus you will receive!!!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453" y="2122173"/>
            <a:ext cx="3580110" cy="3712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Finish Survey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r>
              <a:rPr lang="en-US" dirty="0"/>
              <a:t>Next, you’ll complete the </a:t>
            </a:r>
            <a:r>
              <a:rPr lang="en-US" b="1" dirty="0"/>
              <a:t>Find The Trophy </a:t>
            </a:r>
            <a:r>
              <a:rPr lang="en-US" dirty="0"/>
              <a:t>task! </a:t>
            </a:r>
            <a:r>
              <a:rPr lang="en-US" sz="3200" dirty="0"/>
              <a:t>F</a:t>
            </a:r>
            <a:r>
              <a:rPr lang="en-US" dirty="0"/>
              <a:t>eel free to take a quick break before moving on!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26261" y="5711006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When you are ready, 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85995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However,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XXX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amount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816" y="2512938"/>
            <a:ext cx="4190512" cy="4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C18-37CA-4DD6-9BB9-6160ED6E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5" y="220374"/>
            <a:ext cx="12099265" cy="942743"/>
          </a:xfrm>
        </p:spPr>
        <p:txBody>
          <a:bodyPr>
            <a:normAutofit/>
          </a:bodyPr>
          <a:lstStyle/>
          <a:p>
            <a:r>
              <a:rPr lang="en-US" b="1" dirty="0"/>
              <a:t>BONUS PAY: </a:t>
            </a:r>
            <a:r>
              <a:rPr lang="en-US" dirty="0"/>
              <a:t>Explore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" y="1210419"/>
            <a:ext cx="12063046" cy="1546761"/>
          </a:xfrm>
        </p:spPr>
        <p:txBody>
          <a:bodyPr>
            <a:normAutofit fontScale="92500"/>
          </a:bodyPr>
          <a:lstStyle/>
          <a:p>
            <a:r>
              <a:rPr lang="en-US" dirty="0"/>
              <a:t>Before looking for money, you will have the opportunity to explore the environment. On each </a:t>
            </a:r>
            <a:r>
              <a:rPr lang="en-US" b="1" dirty="0"/>
              <a:t>Explore Round </a:t>
            </a:r>
            <a:r>
              <a:rPr lang="en-US" dirty="0"/>
              <a:t>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 (left bottom) and then you will be placed into the environment at a random location (right bottom). There is </a:t>
            </a:r>
            <a:r>
              <a:rPr lang="en-US" b="1" dirty="0"/>
              <a:t>no money to collect </a:t>
            </a:r>
            <a:r>
              <a:rPr lang="en-US" dirty="0"/>
              <a:t>in these rounds, so just move around and learn as much as you can about the environment.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Press Spacebar to continue </a:t>
            </a:r>
            <a:r>
              <a:rPr lang="mr-IN" sz="2400" dirty="0"/>
              <a:t>…</a:t>
            </a:r>
            <a:r>
              <a:rPr lang="en-US" sz="2400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48F06-E14D-4350-B98E-445ACC805355}"/>
              </a:ext>
            </a:extLst>
          </p:cNvPr>
          <p:cNvGrpSpPr/>
          <p:nvPr/>
        </p:nvGrpSpPr>
        <p:grpSpPr>
          <a:xfrm>
            <a:off x="828905" y="3010820"/>
            <a:ext cx="5794264" cy="2474630"/>
            <a:chOff x="1067783" y="3361196"/>
            <a:chExt cx="5794264" cy="2474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783" y="3361196"/>
              <a:ext cx="4421729" cy="2474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ABC167-0C82-48A6-85F1-D387E81DD56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489512" y="4598511"/>
              <a:ext cx="137253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159F0A5-DE6B-412B-B5D1-494CF525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40" y="3010820"/>
            <a:ext cx="4421729" cy="2484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21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movement controls are the same as in the practice round.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91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24"/>
            <a:ext cx="10515600" cy="204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TOP-DOWN VIEW</a:t>
            </a:r>
          </a:p>
          <a:p>
            <a:pPr marL="0" indent="0" algn="ctr">
              <a:buNone/>
            </a:pPr>
            <a:r>
              <a:rPr lang="en-US" sz="2400" dirty="0"/>
              <a:t>While exploring the environment, you will be asked periodically to locate where you were from a top-down viewpoint like the picture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539676" y="4737820"/>
            <a:ext cx="1142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environment, and then press the </a:t>
            </a:r>
            <a:r>
              <a:rPr lang="en-US" sz="2400" b="1" dirty="0"/>
              <a:t>Spacebar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27126" y="610501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005D5D-3F4C-43F8-9C4A-491DD0DA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04" y="2120180"/>
            <a:ext cx="3917191" cy="2204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5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3824624" y="565654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5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43CA7-EA74-43C7-824A-BDF80CDA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32" y="2344947"/>
            <a:ext cx="5340485" cy="2995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99" y="93696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BONUS PAY: </a:t>
            </a:r>
            <a:r>
              <a:rPr lang="en-US" sz="39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total </a:t>
            </a:r>
            <a:r>
              <a:rPr lang="en-US" sz="2400" dirty="0"/>
              <a:t>at the top of the screen.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879" y="5932774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024" y="41802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</a:t>
            </a:r>
            <a:r>
              <a:rPr lang="en-US" b="1" dirty="0"/>
              <a:t>on</a:t>
            </a:r>
            <a:r>
              <a:rPr lang="en-US" dirty="0"/>
              <a:t>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137" y="1369413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11913" y="4239497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still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$0.25 </a:t>
            </a:r>
            <a:r>
              <a:rPr lang="en-US" sz="3200" dirty="0"/>
              <a:t>worth of money! Adjust the volume as necessary!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E85A5-BD11-4EFC-AF27-672A1270EA59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12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832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BONUS PAY: Explore the Environment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65</cp:revision>
  <dcterms:created xsi:type="dcterms:W3CDTF">2020-01-09T14:24:19Z</dcterms:created>
  <dcterms:modified xsi:type="dcterms:W3CDTF">2020-03-26T19:25:22Z</dcterms:modified>
</cp:coreProperties>
</file>