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6" r:id="rId3"/>
    <p:sldId id="257" r:id="rId4"/>
    <p:sldId id="258" r:id="rId5"/>
    <p:sldId id="271" r:id="rId6"/>
    <p:sldId id="277" r:id="rId7"/>
    <p:sldId id="291" r:id="rId8"/>
    <p:sldId id="263" r:id="rId9"/>
    <p:sldId id="264" r:id="rId10"/>
    <p:sldId id="265" r:id="rId11"/>
    <p:sldId id="292" r:id="rId12"/>
    <p:sldId id="268" r:id="rId13"/>
    <p:sldId id="287" r:id="rId14"/>
    <p:sldId id="266" r:id="rId15"/>
    <p:sldId id="269" r:id="rId16"/>
    <p:sldId id="272" r:id="rId17"/>
    <p:sldId id="293" r:id="rId18"/>
    <p:sldId id="28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38459-38C3-4EAA-9D9C-D81C54D3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05" y="2928552"/>
            <a:ext cx="4739387" cy="2654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0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48" y="318628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45863" y="425874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8783-38A6-4D4C-B831-0FAEB39A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20" y="3198374"/>
            <a:ext cx="3828990" cy="2144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4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  <a:p>
            <a:pPr marL="0" indent="0" algn="ctr">
              <a:buNone/>
            </a:pPr>
            <a:r>
              <a:rPr lang="en-US" sz="2400" dirty="0"/>
              <a:t>You will find out how much you collected on these rounds at the very end of the experiment!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608026" y="3045759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41721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6B530-6AE5-432D-BA2D-D6B3AA9CCB6D}"/>
              </a:ext>
            </a:extLst>
          </p:cNvPr>
          <p:cNvSpPr txBox="1"/>
          <p:nvPr/>
        </p:nvSpPr>
        <p:spPr>
          <a:xfrm>
            <a:off x="0" y="52630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On these rounds, use what you’ve learned from previous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B6FA6-8F47-434B-9372-8ACF0C4E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88" y="3045759"/>
            <a:ext cx="3525253" cy="1971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The money you collect in each round will be counted towards your </a:t>
            </a:r>
            <a:r>
              <a:rPr lang="en-US" sz="2400" b="1" dirty="0">
                <a:solidFill>
                  <a:schemeClr val="accent6"/>
                </a:solidFill>
              </a:rPr>
              <a:t>BONUS PAYMENT!</a:t>
            </a:r>
            <a:r>
              <a:rPr lang="en-US" sz="2400" dirty="0"/>
              <a:t> The more you collect the more bonus you will receive!!!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453" y="2122173"/>
            <a:ext cx="3580110" cy="3712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320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2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/>
              <a:t>Finish Survey</a:t>
            </a:r>
            <a:endParaRPr lang="en-US" sz="3000" dirty="0"/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261" y="5711006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When you are ready, 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4901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816" y="2512938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220374"/>
            <a:ext cx="12099265" cy="942743"/>
          </a:xfrm>
        </p:spPr>
        <p:txBody>
          <a:bodyPr>
            <a:normAutofit/>
          </a:bodyPr>
          <a:lstStyle/>
          <a:p>
            <a:r>
              <a:rPr lang="en-US" b="1" dirty="0"/>
              <a:t>BONUS PAY: </a:t>
            </a:r>
            <a:r>
              <a:rPr lang="en-US" dirty="0"/>
              <a:t>Explore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5" y="1170316"/>
            <a:ext cx="12063046" cy="1847696"/>
          </a:xfrm>
        </p:spPr>
        <p:txBody>
          <a:bodyPr>
            <a:normAutofit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828904" y="3213054"/>
            <a:ext cx="5794264" cy="2474630"/>
            <a:chOff x="1067783" y="3361196"/>
            <a:chExt cx="5794264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489512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0283-45B8-4D19-AEB6-263B6795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82" y="3303855"/>
            <a:ext cx="4421729" cy="2474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movement controls are the same as in the practice round.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4737820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27126" y="610501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A2C39-59D4-408A-A682-C1226AED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50" y="2120180"/>
            <a:ext cx="4182344" cy="2339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92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879" y="593277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F9715-ADC4-46AC-A27C-752A6F6B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26" y="2250579"/>
            <a:ext cx="5694897" cy="319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972" y="4315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E85A5-BD11-4EFC-AF27-672A1270EA59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832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BONUS PAY: Explore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77</cp:revision>
  <dcterms:created xsi:type="dcterms:W3CDTF">2020-01-09T14:24:19Z</dcterms:created>
  <dcterms:modified xsi:type="dcterms:W3CDTF">2020-03-26T19:25:30Z</dcterms:modified>
</cp:coreProperties>
</file>