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D76B-37B0-4C43-9FC1-9BDBF9838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BB5EA-F378-4CF6-8D03-1A63F33CC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1F07-2352-4F59-866F-5BCA6CA8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CAC7-2C56-44D0-8BF3-C5F9FFD4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5BC6-6A1C-40B3-A02C-697C626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ED17-6959-4F0A-9BCC-09AC3023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A2F5A-34DD-46EA-85D9-44CA84269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FE7C-1FDC-4B9F-9BC1-86DA9102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730B-E103-42E5-9546-686F1BEC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3A70-A990-44F7-A0C4-D1E3A16A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0C5BD-6973-43A8-AE24-C39629116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BF299-4A7D-459F-9D2D-5F0949E7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3699-DABF-46C6-8451-2C9C0950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EC4B-FEEC-4A51-9D06-AB793FB1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74FB-2BED-4BED-BDAD-B5CF0AB9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6AC7-3EF4-4431-B4A3-759A7D4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CA4-F7B7-41A4-A91D-7C23EFC31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20FD-9BD5-4DA6-ACF6-CC7D0A65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0A9C-19FD-4F3E-ACAA-4BF2478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D642-88DF-4A43-8021-CF3CE8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A923-919C-4D91-9F91-CA17F2BB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928C-8266-49BA-9FD7-ED39B268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1252-A98B-475E-9198-E161616C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33A9-3D9A-4ABE-A82A-007325B1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B060-E126-4DDC-BB1D-A624371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3123-1A5D-4C96-9013-49469BA9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D8A0-9723-4CC3-BDAD-5BB1BFEA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70A86-42DD-440E-92C7-8DC9A119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99F05-9746-4215-AAF6-2028EC6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18D8-D9B5-4C82-B6A6-D067914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FB0A-B9F9-4316-847C-22827591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B376-6078-4225-B9DB-594822DA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1034-DF21-4B7B-9A64-00D00537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13E7E-7B96-4BC0-A422-A8D09535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3A5A0-1C5C-42DB-83CF-90467572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ABE69-2862-46D2-907B-FA08A9886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729D-9D13-4B5F-90D1-157907EF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E3EF2-7446-4F8E-BAC4-E61ADE0B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47D5C-5B94-4D1D-A27C-39D0004F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385-4508-487A-81FD-6527B0EC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C09F5-D212-4CB8-BE0B-820F649A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60B37-6864-493E-86AD-9784DD6F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D7D24-0B01-47F7-8DEE-A92D506E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135F-409A-49FE-8E26-2604990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04BD5-2C02-4B5E-82A3-CA26FC31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7AC60-AD19-49C6-A595-A28BF849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537B-A571-4C28-9F87-22828594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1F36-A7CD-4BDC-92D8-15836904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CBE61-1CB0-46EA-99F3-56C0A585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31BF-B5B5-4FA2-800E-2E4F056A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FB100-9998-4AB0-BD60-E0EC4DF5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A102-C62E-4951-9AD9-E8849220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9EDA-5CEE-4D1B-BE41-35B8369D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5F257-35FE-4D73-9CA3-BD4B5C3E5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344BC-1EF3-4C1C-808D-980CDD20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70F2-071D-4FE6-89C8-A6F9D29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51B7-35CD-45D0-997B-3A37252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25D8-9B63-47F0-A9B3-B539E811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310E4-E36A-43B2-99DF-4F135DA2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E71-1E99-4D35-A0D6-855BDF9ED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F3FC-BE0D-4943-9CBA-4DF248C1E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582D-B4F8-4A2F-8F4E-5936668585D1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4B3C-09FB-4F41-819D-E4D1CB2AF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FF58-5C5E-4947-9D26-6F8C4B70E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E66D-A14A-4493-8F60-F7E3E252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209C-09FC-446C-A283-D1EABA34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7753"/>
            <a:ext cx="9144000" cy="1142535"/>
          </a:xfrm>
        </p:spPr>
        <p:txBody>
          <a:bodyPr/>
          <a:lstStyle/>
          <a:p>
            <a:r>
              <a:rPr lang="en-US" dirty="0"/>
              <a:t>Welcome to the Farm!</a:t>
            </a:r>
          </a:p>
        </p:txBody>
      </p:sp>
      <p:pic>
        <p:nvPicPr>
          <p:cNvPr id="5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98FF97FD-F2AA-463A-AA20-F95FE5D5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8" y="1456512"/>
            <a:ext cx="5532641" cy="41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0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710863A4-573B-4FDF-9EAB-8E59E7DD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8" y="1456512"/>
            <a:ext cx="5532641" cy="41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AB7DAF-11C9-4B91-8C6A-15576D421FAC}"/>
              </a:ext>
            </a:extLst>
          </p:cNvPr>
          <p:cNvSpPr txBox="1">
            <a:spLocks/>
          </p:cNvSpPr>
          <p:nvPr/>
        </p:nvSpPr>
        <p:spPr>
          <a:xfrm>
            <a:off x="838199" y="1309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The animals are hungry, and we need you to feed them!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81C4A0-8633-435C-BA4D-2F808E32ABCE}"/>
              </a:ext>
            </a:extLst>
          </p:cNvPr>
          <p:cNvSpPr txBox="1">
            <a:spLocks/>
          </p:cNvSpPr>
          <p:nvPr/>
        </p:nvSpPr>
        <p:spPr>
          <a:xfrm>
            <a:off x="1016619" y="5854390"/>
            <a:ext cx="10515600" cy="100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Walk up to the animal to feed them! When you feed them, they will thank you with a sound!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11218A7-6BF7-4B82-B27C-04F92AF3FE5C}"/>
              </a:ext>
            </a:extLst>
          </p:cNvPr>
          <p:cNvSpPr/>
          <p:nvPr/>
        </p:nvSpPr>
        <p:spPr>
          <a:xfrm>
            <a:off x="5544014" y="3684586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MOO!!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EBC411-D474-4011-9273-B9A48A9FC171}"/>
              </a:ext>
            </a:extLst>
          </p:cNvPr>
          <p:cNvSpPr/>
          <p:nvPr/>
        </p:nvSpPr>
        <p:spPr>
          <a:xfrm>
            <a:off x="7291039" y="1807464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BAHH!!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C9E1C282-C657-452C-A224-EF2E74ACB406}"/>
              </a:ext>
            </a:extLst>
          </p:cNvPr>
          <p:cNvSpPr/>
          <p:nvPr/>
        </p:nvSpPr>
        <p:spPr>
          <a:xfrm>
            <a:off x="4826617" y="2379722"/>
            <a:ext cx="1269381" cy="850486"/>
          </a:xfrm>
          <a:prstGeom prst="wedgeEllipseCallou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Oink </a:t>
            </a:r>
            <a:r>
              <a:rPr lang="en-US" b="1" dirty="0" err="1">
                <a:solidFill>
                  <a:schemeClr val="tx1"/>
                </a:solidFill>
              </a:rPr>
              <a:t>Oink</a:t>
            </a:r>
            <a:r>
              <a:rPr lang="en-US" b="1" dirty="0">
                <a:solidFill>
                  <a:schemeClr val="tx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2956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7DD2-0CAF-483D-A6B6-2DE03DA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82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 move around the environment use the mouse to look around and the press the left mouse button to move forward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E63F08-EF50-4111-946D-D8CF7FFE2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12" y="2490160"/>
            <a:ext cx="2100776" cy="41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187C-1DED-4415-B08E-628374A1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your ready hold the mouse and press the spacebar!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C508A69-E62B-413C-8EAF-0A31639A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2053" y="1813932"/>
            <a:ext cx="1981200" cy="3810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DAA24C-2675-43A6-B8CB-970889B8A16B}"/>
              </a:ext>
            </a:extLst>
          </p:cNvPr>
          <p:cNvSpPr/>
          <p:nvPr/>
        </p:nvSpPr>
        <p:spPr>
          <a:xfrm>
            <a:off x="838200" y="3718932"/>
            <a:ext cx="4979963" cy="106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SPACE BAR</a:t>
            </a:r>
          </a:p>
        </p:txBody>
      </p:sp>
    </p:spTree>
    <p:extLst>
      <p:ext uri="{BB962C8B-B14F-4D97-AF65-F5344CB8AC3E}">
        <p14:creationId xmlns:p14="http://schemas.microsoft.com/office/powerpoint/2010/main" val="18592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1282-458D-4663-A384-59C0C6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Feed the Sheep!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D2C23-87CF-44ED-8113-CC2B8532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99" y="1393466"/>
            <a:ext cx="5469350" cy="3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1282-458D-4663-A384-59C0C6C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Feed the Pig!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4F692-D073-48B6-8340-6464B7B8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" r="2533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755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67DD2-0CAF-483D-A6B6-2DE03DAC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Feed the cow!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67403-0EA1-49F7-A16C-4A7E3DF57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" b="2474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75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arm Clipart Vector Farm Clipart Farm Animals Clipart | Etsy">
            <a:extLst>
              <a:ext uri="{FF2B5EF4-FFF2-40B4-BE49-F238E27FC236}">
                <a16:creationId xmlns:a16="http://schemas.microsoft.com/office/drawing/2014/main" id="{9EFDAAEB-A0BB-4437-8DDD-BD3622D5A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 b="2101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64B67-BE00-4EFF-B948-F3D6DD43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Great job! You fed all the animals!</a:t>
            </a:r>
          </a:p>
        </p:txBody>
      </p:sp>
    </p:spTree>
    <p:extLst>
      <p:ext uri="{BB962C8B-B14F-4D97-AF65-F5344CB8AC3E}">
        <p14:creationId xmlns:p14="http://schemas.microsoft.com/office/powerpoint/2010/main" val="408318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Welcome to the Farm!</vt:lpstr>
      <vt:lpstr>PowerPoint Presentation</vt:lpstr>
      <vt:lpstr>To move around the environment use the mouse to look around and the press the left mouse button to move forward</vt:lpstr>
      <vt:lpstr>When your ready hold the mouse and press the spacebar!</vt:lpstr>
      <vt:lpstr>Feed the Sheep!</vt:lpstr>
      <vt:lpstr>Feed the Pig!</vt:lpstr>
      <vt:lpstr>Feed the cow!</vt:lpstr>
      <vt:lpstr>Great job! You fed all the animals!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Farm!</dc:title>
  <dc:creator>Kyle Nealy</dc:creator>
  <cp:lastModifiedBy>Kyle Nealy</cp:lastModifiedBy>
  <cp:revision>5</cp:revision>
  <dcterms:created xsi:type="dcterms:W3CDTF">2020-06-29T21:55:52Z</dcterms:created>
  <dcterms:modified xsi:type="dcterms:W3CDTF">2020-07-03T17:42:37Z</dcterms:modified>
</cp:coreProperties>
</file>