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7" r:id="rId2"/>
    <p:sldId id="258" r:id="rId3"/>
    <p:sldId id="256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82CD4-B602-4DB1-BA57-A6D3676663DF}" v="33" dt="2023-11-06T01:43:46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jesus" userId="360ea18aee1c5d12" providerId="LiveId" clId="{EE882CD4-B602-4DB1-BA57-A6D3676663DF}"/>
    <pc:docChg chg="undo custSel addSld modSld sldOrd">
      <pc:chgData name="rodrigo jesus" userId="360ea18aee1c5d12" providerId="LiveId" clId="{EE882CD4-B602-4DB1-BA57-A6D3676663DF}" dt="2023-11-06T01:44:01.233" v="1471" actId="1076"/>
      <pc:docMkLst>
        <pc:docMk/>
      </pc:docMkLst>
      <pc:sldChg chg="addSp delSp modSp mod ord setBg delDesignElem">
        <pc:chgData name="rodrigo jesus" userId="360ea18aee1c5d12" providerId="LiveId" clId="{EE882CD4-B602-4DB1-BA57-A6D3676663DF}" dt="2023-11-06T01:43:06.317" v="1463" actId="255"/>
        <pc:sldMkLst>
          <pc:docMk/>
          <pc:sldMk cId="3647881588" sldId="256"/>
        </pc:sldMkLst>
        <pc:spChg chg="add mod">
          <ac:chgData name="rodrigo jesus" userId="360ea18aee1c5d12" providerId="LiveId" clId="{EE882CD4-B602-4DB1-BA57-A6D3676663DF}" dt="2023-11-06T01:43:06.317" v="1463" actId="255"/>
          <ac:spMkLst>
            <pc:docMk/>
            <pc:sldMk cId="3647881588" sldId="256"/>
            <ac:spMk id="2" creationId="{C8FEA484-EE5A-1728-C1D6-55F26DEDFD51}"/>
          </ac:spMkLst>
        </pc:spChg>
        <pc:spChg chg="add del">
          <ac:chgData name="rodrigo jesus" userId="360ea18aee1c5d12" providerId="LiveId" clId="{EE882CD4-B602-4DB1-BA57-A6D3676663DF}" dt="2023-11-03T13:18:31.971" v="159" actId="26606"/>
          <ac:spMkLst>
            <pc:docMk/>
            <pc:sldMk cId="3647881588" sldId="256"/>
            <ac:spMk id="9" creationId="{03E8462A-FEBA-4848-81CC-3F8DA3E477BE}"/>
          </ac:spMkLst>
        </pc:spChg>
        <pc:spChg chg="del">
          <ac:chgData name="rodrigo jesus" userId="360ea18aee1c5d12" providerId="LiveId" clId="{EE882CD4-B602-4DB1-BA57-A6D3676663DF}" dt="2023-11-03T13:10:39.952" v="2"/>
          <ac:spMkLst>
            <pc:docMk/>
            <pc:sldMk cId="3647881588" sldId="256"/>
            <ac:spMk id="10" creationId="{A8E9C91B-7EAD-4562-AB0E-DFB9663AECE3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3647881588" sldId="256"/>
            <ac:spMk id="22" creationId="{85C2136B-77EC-41E9-BDB6-58A4AE1429B7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3647881588" sldId="256"/>
            <ac:spMk id="28" creationId="{7FBCF2A6-1F18-4B68-B5D2-5B763ED4159A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3647881588" sldId="256"/>
            <ac:spMk id="30" creationId="{FF3A27FB-A693-4A75-951E-0C77CD98F032}"/>
          </ac:spMkLst>
        </pc:spChg>
        <pc:spChg chg="add del">
          <ac:chgData name="rodrigo jesus" userId="360ea18aee1c5d12" providerId="LiveId" clId="{EE882CD4-B602-4DB1-BA57-A6D3676663DF}" dt="2023-11-03T13:18:31.971" v="159" actId="26606"/>
          <ac:spMkLst>
            <pc:docMk/>
            <pc:sldMk cId="3647881588" sldId="256"/>
            <ac:spMk id="35" creationId="{7941F9B1-B01B-4A84-89D9-B169AEB4E456}"/>
          </ac:spMkLst>
        </pc:spChg>
        <pc:spChg chg="add del">
          <ac:chgData name="rodrigo jesus" userId="360ea18aee1c5d12" providerId="LiveId" clId="{EE882CD4-B602-4DB1-BA57-A6D3676663DF}" dt="2023-11-03T13:18:38.385" v="161" actId="26606"/>
          <ac:spMkLst>
            <pc:docMk/>
            <pc:sldMk cId="3647881588" sldId="256"/>
            <ac:spMk id="47" creationId="{21029ED5-F105-4DD2-99C8-1E4422817978}"/>
          </ac:spMkLst>
        </pc:spChg>
        <pc:spChg chg="add del">
          <ac:chgData name="rodrigo jesus" userId="360ea18aee1c5d12" providerId="LiveId" clId="{EE882CD4-B602-4DB1-BA57-A6D3676663DF}" dt="2023-11-03T13:18:38.385" v="161" actId="26606"/>
          <ac:spMkLst>
            <pc:docMk/>
            <pc:sldMk cId="3647881588" sldId="256"/>
            <ac:spMk id="57" creationId="{5C9652B3-A450-4ED6-8FBF-F536BA60B4D8}"/>
          </ac:spMkLst>
        </pc:spChg>
        <pc:spChg chg="add del">
          <ac:chgData name="rodrigo jesus" userId="360ea18aee1c5d12" providerId="LiveId" clId="{EE882CD4-B602-4DB1-BA57-A6D3676663DF}" dt="2023-11-03T13:18:41.762" v="163" actId="26606"/>
          <ac:spMkLst>
            <pc:docMk/>
            <pc:sldMk cId="3647881588" sldId="256"/>
            <ac:spMk id="60" creationId="{41DC778F-EF1A-4C1B-B1AD-BA37A74E5DD7}"/>
          </ac:spMkLst>
        </pc:spChg>
        <pc:spChg chg="add del">
          <ac:chgData name="rodrigo jesus" userId="360ea18aee1c5d12" providerId="LiveId" clId="{EE882CD4-B602-4DB1-BA57-A6D3676663DF}" dt="2023-11-03T13:18:41.762" v="163" actId="26606"/>
          <ac:spMkLst>
            <pc:docMk/>
            <pc:sldMk cId="3647881588" sldId="256"/>
            <ac:spMk id="61" creationId="{613FCDB4-670C-4568-96EE-093382A9E682}"/>
          </ac:spMkLst>
        </pc:spChg>
        <pc:spChg chg="add del">
          <ac:chgData name="rodrigo jesus" userId="360ea18aee1c5d12" providerId="LiveId" clId="{EE882CD4-B602-4DB1-BA57-A6D3676663DF}" dt="2023-11-03T13:18:44.308" v="165" actId="26606"/>
          <ac:spMkLst>
            <pc:docMk/>
            <pc:sldMk cId="3647881588" sldId="256"/>
            <ac:spMk id="72" creationId="{85C2136B-77EC-41E9-BDB6-58A4AE1429B7}"/>
          </ac:spMkLst>
        </pc:spChg>
        <pc:spChg chg="add del">
          <ac:chgData name="rodrigo jesus" userId="360ea18aee1c5d12" providerId="LiveId" clId="{EE882CD4-B602-4DB1-BA57-A6D3676663DF}" dt="2023-11-03T13:18:44.308" v="165" actId="26606"/>
          <ac:spMkLst>
            <pc:docMk/>
            <pc:sldMk cId="3647881588" sldId="256"/>
            <ac:spMk id="75" creationId="{7FBCF2A6-1F18-4B68-B5D2-5B763ED4159A}"/>
          </ac:spMkLst>
        </pc:spChg>
        <pc:spChg chg="add del">
          <ac:chgData name="rodrigo jesus" userId="360ea18aee1c5d12" providerId="LiveId" clId="{EE882CD4-B602-4DB1-BA57-A6D3676663DF}" dt="2023-11-03T13:18:44.308" v="165" actId="26606"/>
          <ac:spMkLst>
            <pc:docMk/>
            <pc:sldMk cId="3647881588" sldId="256"/>
            <ac:spMk id="76" creationId="{FF3A27FB-A693-4A75-951E-0C77CD98F032}"/>
          </ac:spMkLst>
        </pc:spChg>
        <pc:spChg chg="add del">
          <ac:chgData name="rodrigo jesus" userId="360ea18aee1c5d12" providerId="LiveId" clId="{EE882CD4-B602-4DB1-BA57-A6D3676663DF}" dt="2023-11-03T13:18:51.304" v="167" actId="26606"/>
          <ac:spMkLst>
            <pc:docMk/>
            <pc:sldMk cId="3647881588" sldId="256"/>
            <ac:spMk id="79" creationId="{03E8462A-FEBA-4848-81CC-3F8DA3E477BE}"/>
          </ac:spMkLst>
        </pc:spChg>
        <pc:spChg chg="add del">
          <ac:chgData name="rodrigo jesus" userId="360ea18aee1c5d12" providerId="LiveId" clId="{EE882CD4-B602-4DB1-BA57-A6D3676663DF}" dt="2023-11-03T13:18:51.304" v="167" actId="26606"/>
          <ac:spMkLst>
            <pc:docMk/>
            <pc:sldMk cId="3647881588" sldId="256"/>
            <ac:spMk id="84" creationId="{7941F9B1-B01B-4A84-89D9-B169AEB4E456}"/>
          </ac:spMkLst>
        </pc:spChg>
        <pc:spChg chg="add del">
          <ac:chgData name="rodrigo jesus" userId="360ea18aee1c5d12" providerId="LiveId" clId="{EE882CD4-B602-4DB1-BA57-A6D3676663DF}" dt="2023-11-03T22:48:06.317" v="1039" actId="26606"/>
          <ac:spMkLst>
            <pc:docMk/>
            <pc:sldMk cId="3647881588" sldId="256"/>
            <ac:spMk id="95" creationId="{21029ED5-F105-4DD2-99C8-1E4422817978}"/>
          </ac:spMkLst>
        </pc:spChg>
        <pc:spChg chg="add del">
          <ac:chgData name="rodrigo jesus" userId="360ea18aee1c5d12" providerId="LiveId" clId="{EE882CD4-B602-4DB1-BA57-A6D3676663DF}" dt="2023-11-03T22:48:06.317" v="1039" actId="26606"/>
          <ac:spMkLst>
            <pc:docMk/>
            <pc:sldMk cId="3647881588" sldId="256"/>
            <ac:spMk id="105" creationId="{5C9652B3-A450-4ED6-8FBF-F536BA60B4D8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10" creationId="{F5F0CD5C-72F3-4090-8A69-8E15CB432AC2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12" creationId="{217496A2-9394-4FB7-BA0E-717D2D2E7A43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18" creationId="{67374FB5-CBB7-46FF-95B5-2251BC6856ED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20" creationId="{34BCEAB7-D9E0-40A4-9254-8593BD346EAB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22" creationId="{D567A354-BB63-405C-8E5F-2F510E670F16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24" creationId="{9185A8D7-2F20-4F7A-97BE-21DB1654C7F7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26" creationId="{CB65BD56-22B3-4E13-BFCA-B8E8BEB92D6C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28" creationId="{6790ED68-BCA0-4247-A72F-1CB85DF068C3}"/>
          </ac:spMkLst>
        </pc:spChg>
        <pc:spChg chg="add del">
          <ac:chgData name="rodrigo jesus" userId="360ea18aee1c5d12" providerId="LiveId" clId="{EE882CD4-B602-4DB1-BA57-A6D3676663DF}" dt="2023-11-03T22:48:06.317" v="1038" actId="26606"/>
          <ac:spMkLst>
            <pc:docMk/>
            <pc:sldMk cId="3647881588" sldId="256"/>
            <ac:spMk id="130" creationId="{DD0F2B3F-DC55-4FA7-B667-1ACD07920937}"/>
          </ac:spMkLst>
        </pc:spChg>
        <pc:grpChg chg="add del">
          <ac:chgData name="rodrigo jesus" userId="360ea18aee1c5d12" providerId="LiveId" clId="{EE882CD4-B602-4DB1-BA57-A6D3676663DF}" dt="2023-11-03T13:11:17.610" v="7"/>
          <ac:grpSpMkLst>
            <pc:docMk/>
            <pc:sldMk cId="3647881588" sldId="256"/>
            <ac:grpSpMk id="7" creationId="{DDE8DE2B-61C1-46D5-BEB8-521321C182C4}"/>
          </ac:grpSpMkLst>
        </pc:grpChg>
        <pc:grpChg chg="add del">
          <ac:chgData name="rodrigo jesus" userId="360ea18aee1c5d12" providerId="LiveId" clId="{EE882CD4-B602-4DB1-BA57-A6D3676663DF}" dt="2023-11-03T13:18:31.971" v="159" actId="26606"/>
          <ac:grpSpMkLst>
            <pc:docMk/>
            <pc:sldMk cId="3647881588" sldId="256"/>
            <ac:grpSpMk id="8" creationId="{609316A9-990D-4EC3-A671-70EE5C1493A4}"/>
          </ac:grpSpMkLst>
        </pc:grpChg>
        <pc:grpChg chg="add del">
          <ac:chgData name="rodrigo jesus" userId="360ea18aee1c5d12" providerId="LiveId" clId="{EE882CD4-B602-4DB1-BA57-A6D3676663DF}" dt="2023-11-03T13:18:31.971" v="159" actId="26606"/>
          <ac:grpSpMkLst>
            <pc:docMk/>
            <pc:sldMk cId="3647881588" sldId="256"/>
            <ac:grpSpMk id="21" creationId="{2109F83F-40FE-4DB3-84CC-09FB3340D06D}"/>
          </ac:grpSpMkLst>
        </pc:grpChg>
        <pc:grpChg chg="add del">
          <ac:chgData name="rodrigo jesus" userId="360ea18aee1c5d12" providerId="LiveId" clId="{EE882CD4-B602-4DB1-BA57-A6D3676663DF}" dt="2023-11-03T13:18:38.385" v="161" actId="26606"/>
          <ac:grpSpMkLst>
            <pc:docMk/>
            <pc:sldMk cId="3647881588" sldId="256"/>
            <ac:grpSpMk id="38" creationId="{DDE8DE2B-61C1-46D5-BEB8-521321C182C4}"/>
          </ac:grpSpMkLst>
        </pc:grpChg>
        <pc:grpChg chg="add del">
          <ac:chgData name="rodrigo jesus" userId="360ea18aee1c5d12" providerId="LiveId" clId="{EE882CD4-B602-4DB1-BA57-A6D3676663DF}" dt="2023-11-03T13:18:38.385" v="161" actId="26606"/>
          <ac:grpSpMkLst>
            <pc:docMk/>
            <pc:sldMk cId="3647881588" sldId="256"/>
            <ac:grpSpMk id="48" creationId="{2D621E68-BF28-4A1C-B1A2-4E55E139E79A}"/>
          </ac:grpSpMkLst>
        </pc:grpChg>
        <pc:grpChg chg="add del">
          <ac:chgData name="rodrigo jesus" userId="360ea18aee1c5d12" providerId="LiveId" clId="{EE882CD4-B602-4DB1-BA57-A6D3676663DF}" dt="2023-11-03T13:18:41.762" v="163" actId="26606"/>
          <ac:grpSpMkLst>
            <pc:docMk/>
            <pc:sldMk cId="3647881588" sldId="256"/>
            <ac:grpSpMk id="59" creationId="{0565C35A-C6FA-4269-822E-6DB5B9C48882}"/>
          </ac:grpSpMkLst>
        </pc:grpChg>
        <pc:grpChg chg="add del">
          <ac:chgData name="rodrigo jesus" userId="360ea18aee1c5d12" providerId="LiveId" clId="{EE882CD4-B602-4DB1-BA57-A6D3676663DF}" dt="2023-11-03T13:18:44.308" v="165" actId="26606"/>
          <ac:grpSpMkLst>
            <pc:docMk/>
            <pc:sldMk cId="3647881588" sldId="256"/>
            <ac:grpSpMk id="63" creationId="{DDE8DE2B-61C1-46D5-BEB8-521321C182C4}"/>
          </ac:grpSpMkLst>
        </pc:grpChg>
        <pc:grpChg chg="add del">
          <ac:chgData name="rodrigo jesus" userId="360ea18aee1c5d12" providerId="LiveId" clId="{EE882CD4-B602-4DB1-BA57-A6D3676663DF}" dt="2023-11-03T13:18:51.304" v="167" actId="26606"/>
          <ac:grpSpMkLst>
            <pc:docMk/>
            <pc:sldMk cId="3647881588" sldId="256"/>
            <ac:grpSpMk id="78" creationId="{609316A9-990D-4EC3-A671-70EE5C1493A4}"/>
          </ac:grpSpMkLst>
        </pc:grpChg>
        <pc:grpChg chg="add del">
          <ac:chgData name="rodrigo jesus" userId="360ea18aee1c5d12" providerId="LiveId" clId="{EE882CD4-B602-4DB1-BA57-A6D3676663DF}" dt="2023-11-03T13:18:51.304" v="167" actId="26606"/>
          <ac:grpSpMkLst>
            <pc:docMk/>
            <pc:sldMk cId="3647881588" sldId="256"/>
            <ac:grpSpMk id="80" creationId="{2109F83F-40FE-4DB3-84CC-09FB3340D06D}"/>
          </ac:grpSpMkLst>
        </pc:grpChg>
        <pc:grpChg chg="add del">
          <ac:chgData name="rodrigo jesus" userId="360ea18aee1c5d12" providerId="LiveId" clId="{EE882CD4-B602-4DB1-BA57-A6D3676663DF}" dt="2023-11-03T22:48:06.317" v="1039" actId="26606"/>
          <ac:grpSpMkLst>
            <pc:docMk/>
            <pc:sldMk cId="3647881588" sldId="256"/>
            <ac:grpSpMk id="86" creationId="{DDE8DE2B-61C1-46D5-BEB8-521321C182C4}"/>
          </ac:grpSpMkLst>
        </pc:grpChg>
        <pc:grpChg chg="add del">
          <ac:chgData name="rodrigo jesus" userId="360ea18aee1c5d12" providerId="LiveId" clId="{EE882CD4-B602-4DB1-BA57-A6D3676663DF}" dt="2023-11-03T22:48:06.317" v="1039" actId="26606"/>
          <ac:grpSpMkLst>
            <pc:docMk/>
            <pc:sldMk cId="3647881588" sldId="256"/>
            <ac:grpSpMk id="96" creationId="{2D621E68-BF28-4A1C-B1A2-4E55E139E79A}"/>
          </ac:grpSpMkLst>
        </pc:grpChg>
        <pc:picChg chg="add del mod">
          <ac:chgData name="rodrigo jesus" userId="360ea18aee1c5d12" providerId="LiveId" clId="{EE882CD4-B602-4DB1-BA57-A6D3676663DF}" dt="2023-11-04T00:44:01.677" v="1256" actId="478"/>
          <ac:picMkLst>
            <pc:docMk/>
            <pc:sldMk cId="3647881588" sldId="256"/>
            <ac:picMk id="3" creationId="{7B923031-D194-25D4-C4ED-4E25303AE6EC}"/>
          </ac:picMkLst>
        </pc:picChg>
        <pc:picChg chg="add del mod">
          <ac:chgData name="rodrigo jesus" userId="360ea18aee1c5d12" providerId="LiveId" clId="{EE882CD4-B602-4DB1-BA57-A6D3676663DF}" dt="2023-11-06T01:19:58.324" v="1289" actId="478"/>
          <ac:picMkLst>
            <pc:docMk/>
            <pc:sldMk cId="3647881588" sldId="256"/>
            <ac:picMk id="4" creationId="{BBA6163D-7CFA-AA3A-EA1D-621A339678B2}"/>
          </ac:picMkLst>
        </pc:picChg>
        <pc:picChg chg="mod ord">
          <ac:chgData name="rodrigo jesus" userId="360ea18aee1c5d12" providerId="LiveId" clId="{EE882CD4-B602-4DB1-BA57-A6D3676663DF}" dt="2023-11-03T23:09:19.800" v="1169" actId="14100"/>
          <ac:picMkLst>
            <pc:docMk/>
            <pc:sldMk cId="3647881588" sldId="256"/>
            <ac:picMk id="5" creationId="{E36E6539-3EDD-DA15-B9FD-B89115F70B00}"/>
          </ac:picMkLst>
        </pc:picChg>
        <pc:cxnChg chg="add del">
          <ac:chgData name="rodrigo jesus" userId="360ea18aee1c5d12" providerId="LiveId" clId="{EE882CD4-B602-4DB1-BA57-A6D3676663DF}" dt="2023-11-03T13:11:17.610" v="7"/>
          <ac:cxnSpMkLst>
            <pc:docMk/>
            <pc:sldMk cId="3647881588" sldId="256"/>
            <ac:cxnSpMk id="24" creationId="{E55891F3-A5E2-4418-8950-25FA2B731209}"/>
          </ac:cxnSpMkLst>
        </pc:cxnChg>
        <pc:cxnChg chg="add del">
          <ac:chgData name="rodrigo jesus" userId="360ea18aee1c5d12" providerId="LiveId" clId="{EE882CD4-B602-4DB1-BA57-A6D3676663DF}" dt="2023-11-03T13:11:17.610" v="7"/>
          <ac:cxnSpMkLst>
            <pc:docMk/>
            <pc:sldMk cId="3647881588" sldId="256"/>
            <ac:cxnSpMk id="26" creationId="{FB1FCEB1-A7E1-417C-A7EF-AA30D5A0859F}"/>
          </ac:cxnSpMkLst>
        </pc:cxnChg>
        <pc:cxnChg chg="add del">
          <ac:chgData name="rodrigo jesus" userId="360ea18aee1c5d12" providerId="LiveId" clId="{EE882CD4-B602-4DB1-BA57-A6D3676663DF}" dt="2023-11-03T13:18:44.308" v="165" actId="26606"/>
          <ac:cxnSpMkLst>
            <pc:docMk/>
            <pc:sldMk cId="3647881588" sldId="256"/>
            <ac:cxnSpMk id="73" creationId="{E55891F3-A5E2-4418-8950-25FA2B731209}"/>
          </ac:cxnSpMkLst>
        </pc:cxnChg>
        <pc:cxnChg chg="add del">
          <ac:chgData name="rodrigo jesus" userId="360ea18aee1c5d12" providerId="LiveId" clId="{EE882CD4-B602-4DB1-BA57-A6D3676663DF}" dt="2023-11-03T13:18:44.308" v="165" actId="26606"/>
          <ac:cxnSpMkLst>
            <pc:docMk/>
            <pc:sldMk cId="3647881588" sldId="256"/>
            <ac:cxnSpMk id="74" creationId="{FB1FCEB1-A7E1-417C-A7EF-AA30D5A0859F}"/>
          </ac:cxnSpMkLst>
        </pc:cxnChg>
        <pc:cxnChg chg="add del">
          <ac:chgData name="rodrigo jesus" userId="360ea18aee1c5d12" providerId="LiveId" clId="{EE882CD4-B602-4DB1-BA57-A6D3676663DF}" dt="2023-11-03T22:48:06.317" v="1038" actId="26606"/>
          <ac:cxnSpMkLst>
            <pc:docMk/>
            <pc:sldMk cId="3647881588" sldId="256"/>
            <ac:cxnSpMk id="114" creationId="{D02CF681-4765-4E88-802F-B2474DCD516A}"/>
          </ac:cxnSpMkLst>
        </pc:cxnChg>
        <pc:cxnChg chg="add del">
          <ac:chgData name="rodrigo jesus" userId="360ea18aee1c5d12" providerId="LiveId" clId="{EE882CD4-B602-4DB1-BA57-A6D3676663DF}" dt="2023-11-03T22:48:06.317" v="1038" actId="26606"/>
          <ac:cxnSpMkLst>
            <pc:docMk/>
            <pc:sldMk cId="3647881588" sldId="256"/>
            <ac:cxnSpMk id="116" creationId="{3D57B2BA-243C-45C7-A5D8-46CA719437FC}"/>
          </ac:cxnSpMkLst>
        </pc:cxnChg>
      </pc:sldChg>
      <pc:sldChg chg="addSp delSp modSp new mod setBg delDesignElem">
        <pc:chgData name="rodrigo jesus" userId="360ea18aee1c5d12" providerId="LiveId" clId="{EE882CD4-B602-4DB1-BA57-A6D3676663DF}" dt="2023-11-06T01:41:57.130" v="1460" actId="14100"/>
        <pc:sldMkLst>
          <pc:docMk/>
          <pc:sldMk cId="2559485015" sldId="257"/>
        </pc:sldMkLst>
        <pc:spChg chg="mod">
          <ac:chgData name="rodrigo jesus" userId="360ea18aee1c5d12" providerId="LiveId" clId="{EE882CD4-B602-4DB1-BA57-A6D3676663DF}" dt="2023-11-06T01:41:57.130" v="1460" actId="14100"/>
          <ac:spMkLst>
            <pc:docMk/>
            <pc:sldMk cId="2559485015" sldId="257"/>
            <ac:spMk id="2" creationId="{A311F0BC-E31A-4C1E-FC83-C3F2C89F4A3E}"/>
          </ac:spMkLst>
        </pc:spChg>
        <pc:spChg chg="mod">
          <ac:chgData name="rodrigo jesus" userId="360ea18aee1c5d12" providerId="LiveId" clId="{EE882CD4-B602-4DB1-BA57-A6D3676663DF}" dt="2023-11-06T01:19:00.579" v="1283" actId="26606"/>
          <ac:spMkLst>
            <pc:docMk/>
            <pc:sldMk cId="2559485015" sldId="257"/>
            <ac:spMk id="3" creationId="{0A901119-40C5-C75A-518F-07011309D167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10" creationId="{F5F0CD5C-72F3-4090-8A69-8E15CB432AC2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12" creationId="{217496A2-9394-4FB7-BA0E-717D2D2E7A43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2559485015" sldId="257"/>
            <ac:spMk id="13" creationId="{66D61E08-70C3-48D8-BEA0-787111DC30DA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2559485015" sldId="257"/>
            <ac:spMk id="15" creationId="{FC55298F-0AE5-478E-AD2B-03C2614C5833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2559485015" sldId="257"/>
            <ac:spMk id="17" creationId="{C180E4EA-0B63-4779-A895-7E90E71088F3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18" creationId="{67374FB5-CBB7-46FF-95B5-2251BC6856ED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2559485015" sldId="257"/>
            <ac:spMk id="19" creationId="{CEE01D9D-3DE8-4EED-B0D3-8F3C79CC7673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20" creationId="{34BCEAB7-D9E0-40A4-9254-8593BD346EAB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2559485015" sldId="257"/>
            <ac:spMk id="21" creationId="{89AF5CE9-607F-43F4-8983-DCD6DA4051FD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22" creationId="{D567A354-BB63-405C-8E5F-2F510E670F16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2559485015" sldId="257"/>
            <ac:spMk id="23" creationId="{6EEA2DBD-9E1E-4521-8C01-F32AD18A89E3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24" creationId="{9185A8D7-2F20-4F7A-97BE-21DB1654C7F7}"/>
          </ac:spMkLst>
        </pc:spChg>
        <pc:spChg chg="add del">
          <ac:chgData name="rodrigo jesus" userId="360ea18aee1c5d12" providerId="LiveId" clId="{EE882CD4-B602-4DB1-BA57-A6D3676663DF}" dt="2023-11-03T13:11:17.610" v="7"/>
          <ac:spMkLst>
            <pc:docMk/>
            <pc:sldMk cId="2559485015" sldId="257"/>
            <ac:spMk id="25" creationId="{15BBD2C1-BA9B-46A9-A27A-33498B169272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26" creationId="{CB65BD56-22B3-4E13-BFCA-B8E8BEB92D6C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28" creationId="{6790ED68-BCA0-4247-A72F-1CB85DF068C3}"/>
          </ac:spMkLst>
        </pc:spChg>
        <pc:spChg chg="add del">
          <ac:chgData name="rodrigo jesus" userId="360ea18aee1c5d12" providerId="LiveId" clId="{EE882CD4-B602-4DB1-BA57-A6D3676663DF}" dt="2023-11-03T13:11:25.680" v="10"/>
          <ac:spMkLst>
            <pc:docMk/>
            <pc:sldMk cId="2559485015" sldId="257"/>
            <ac:spMk id="30" creationId="{DD0F2B3F-DC55-4FA7-B667-1ACD07920937}"/>
          </ac:spMkLst>
        </pc:spChg>
        <pc:spChg chg="add del">
          <ac:chgData name="rodrigo jesus" userId="360ea18aee1c5d12" providerId="LiveId" clId="{EE882CD4-B602-4DB1-BA57-A6D3676663DF}" dt="2023-11-03T14:46:41.965" v="902" actId="26606"/>
          <ac:spMkLst>
            <pc:docMk/>
            <pc:sldMk cId="2559485015" sldId="257"/>
            <ac:spMk id="36" creationId="{7941F9B1-B01B-4A84-89D9-B169AEB4E456}"/>
          </ac:spMkLst>
        </pc:spChg>
        <pc:spChg chg="add del">
          <ac:chgData name="rodrigo jesus" userId="360ea18aee1c5d12" providerId="LiveId" clId="{EE882CD4-B602-4DB1-BA57-A6D3676663DF}" dt="2023-11-03T14:46:41.965" v="902" actId="26606"/>
          <ac:spMkLst>
            <pc:docMk/>
            <pc:sldMk cId="2559485015" sldId="257"/>
            <ac:spMk id="46" creationId="{03E8462A-FEBA-4848-81CC-3F8DA3E477BE}"/>
          </ac:spMkLst>
        </pc:spChg>
        <pc:spChg chg="add del">
          <ac:chgData name="rodrigo jesus" userId="360ea18aee1c5d12" providerId="LiveId" clId="{EE882CD4-B602-4DB1-BA57-A6D3676663DF}" dt="2023-11-06T01:18:56.655" v="1280" actId="26606"/>
          <ac:spMkLst>
            <pc:docMk/>
            <pc:sldMk cId="2559485015" sldId="257"/>
            <ac:spMk id="49" creationId="{03E8462A-FEBA-4848-81CC-3F8DA3E477BE}"/>
          </ac:spMkLst>
        </pc:spChg>
        <pc:spChg chg="add del">
          <ac:chgData name="rodrigo jesus" userId="360ea18aee1c5d12" providerId="LiveId" clId="{EE882CD4-B602-4DB1-BA57-A6D3676663DF}" dt="2023-11-06T01:18:56.655" v="1280" actId="26606"/>
          <ac:spMkLst>
            <pc:docMk/>
            <pc:sldMk cId="2559485015" sldId="257"/>
            <ac:spMk id="55" creationId="{7941F9B1-B01B-4A84-89D9-B169AEB4E456}"/>
          </ac:spMkLst>
        </pc:spChg>
        <pc:spChg chg="add del">
          <ac:chgData name="rodrigo jesus" userId="360ea18aee1c5d12" providerId="LiveId" clId="{EE882CD4-B602-4DB1-BA57-A6D3676663DF}" dt="2023-11-06T01:19:00.579" v="1283" actId="26606"/>
          <ac:spMkLst>
            <pc:docMk/>
            <pc:sldMk cId="2559485015" sldId="257"/>
            <ac:spMk id="69" creationId="{03E8462A-FEBA-4848-81CC-3F8DA3E477BE}"/>
          </ac:spMkLst>
        </pc:spChg>
        <pc:spChg chg="add del">
          <ac:chgData name="rodrigo jesus" userId="360ea18aee1c5d12" providerId="LiveId" clId="{EE882CD4-B602-4DB1-BA57-A6D3676663DF}" dt="2023-11-03T14:46:54.654" v="906" actId="26606"/>
          <ac:spMkLst>
            <pc:docMk/>
            <pc:sldMk cId="2559485015" sldId="257"/>
            <ac:spMk id="75" creationId="{03E8462A-FEBA-4848-81CC-3F8DA3E477BE}"/>
          </ac:spMkLst>
        </pc:spChg>
        <pc:spChg chg="add del">
          <ac:chgData name="rodrigo jesus" userId="360ea18aee1c5d12" providerId="LiveId" clId="{EE882CD4-B602-4DB1-BA57-A6D3676663DF}" dt="2023-11-03T14:46:54.654" v="906" actId="26606"/>
          <ac:spMkLst>
            <pc:docMk/>
            <pc:sldMk cId="2559485015" sldId="257"/>
            <ac:spMk id="80" creationId="{7941F9B1-B01B-4A84-89D9-B169AEB4E456}"/>
          </ac:spMkLst>
        </pc:spChg>
        <pc:spChg chg="add del">
          <ac:chgData name="rodrigo jesus" userId="360ea18aee1c5d12" providerId="LiveId" clId="{EE882CD4-B602-4DB1-BA57-A6D3676663DF}" dt="2023-11-06T01:19:00.579" v="1283" actId="26606"/>
          <ac:spMkLst>
            <pc:docMk/>
            <pc:sldMk cId="2559485015" sldId="257"/>
            <ac:spMk id="84" creationId="{7941F9B1-B01B-4A84-89D9-B169AEB4E456}"/>
          </ac:spMkLst>
        </pc:spChg>
        <pc:spChg chg="add del">
          <ac:chgData name="rodrigo jesus" userId="360ea18aee1c5d12" providerId="LiveId" clId="{EE882CD4-B602-4DB1-BA57-A6D3676663DF}" dt="2023-11-03T14:47:01.162" v="908" actId="26606"/>
          <ac:spMkLst>
            <pc:docMk/>
            <pc:sldMk cId="2559485015" sldId="257"/>
            <ac:spMk id="93" creationId="{35002F6C-0142-4BD1-B14C-B2A8BE2BC116}"/>
          </ac:spMkLst>
        </pc:spChg>
        <pc:spChg chg="add del">
          <ac:chgData name="rodrigo jesus" userId="360ea18aee1c5d12" providerId="LiveId" clId="{EE882CD4-B602-4DB1-BA57-A6D3676663DF}" dt="2023-11-03T14:47:01.162" v="908" actId="26606"/>
          <ac:spMkLst>
            <pc:docMk/>
            <pc:sldMk cId="2559485015" sldId="257"/>
            <ac:spMk id="94" creationId="{889F2A4C-8C64-4700-8689-78F603984665}"/>
          </ac:spMkLst>
        </pc:spChg>
        <pc:spChg chg="add del">
          <ac:chgData name="rodrigo jesus" userId="360ea18aee1c5d12" providerId="LiveId" clId="{EE882CD4-B602-4DB1-BA57-A6D3676663DF}" dt="2023-11-03T14:47:03.846" v="910" actId="26606"/>
          <ac:spMkLst>
            <pc:docMk/>
            <pc:sldMk cId="2559485015" sldId="257"/>
            <ac:spMk id="107" creationId="{03E8462A-FEBA-4848-81CC-3F8DA3E477BE}"/>
          </ac:spMkLst>
        </pc:spChg>
        <pc:spChg chg="add del">
          <ac:chgData name="rodrigo jesus" userId="360ea18aee1c5d12" providerId="LiveId" clId="{EE882CD4-B602-4DB1-BA57-A6D3676663DF}" dt="2023-11-03T14:47:03.846" v="910" actId="26606"/>
          <ac:spMkLst>
            <pc:docMk/>
            <pc:sldMk cId="2559485015" sldId="257"/>
            <ac:spMk id="112" creationId="{7941F9B1-B01B-4A84-89D9-B169AEB4E456}"/>
          </ac:spMkLst>
        </pc:spChg>
        <pc:grpChg chg="add del">
          <ac:chgData name="rodrigo jesus" userId="360ea18aee1c5d12" providerId="LiveId" clId="{EE882CD4-B602-4DB1-BA57-A6D3676663DF}" dt="2023-11-03T14:46:41.965" v="902" actId="26606"/>
          <ac:grpSpMkLst>
            <pc:docMk/>
            <pc:sldMk cId="2559485015" sldId="257"/>
            <ac:grpSpMk id="8" creationId="{609316A9-990D-4EC3-A671-70EE5C1493A4}"/>
          </ac:grpSpMkLst>
        </pc:grpChg>
        <pc:grpChg chg="add del">
          <ac:chgData name="rodrigo jesus" userId="360ea18aee1c5d12" providerId="LiveId" clId="{EE882CD4-B602-4DB1-BA57-A6D3676663DF}" dt="2023-11-06T01:18:56.655" v="1280" actId="26606"/>
          <ac:grpSpMkLst>
            <pc:docMk/>
            <pc:sldMk cId="2559485015" sldId="257"/>
            <ac:grpSpMk id="35" creationId="{609316A9-990D-4EC3-A671-70EE5C1493A4}"/>
          </ac:grpSpMkLst>
        </pc:grpChg>
        <pc:grpChg chg="add del">
          <ac:chgData name="rodrigo jesus" userId="360ea18aee1c5d12" providerId="LiveId" clId="{EE882CD4-B602-4DB1-BA57-A6D3676663DF}" dt="2023-11-03T14:46:41.965" v="902" actId="26606"/>
          <ac:grpSpMkLst>
            <pc:docMk/>
            <pc:sldMk cId="2559485015" sldId="257"/>
            <ac:grpSpMk id="47" creationId="{2109F83F-40FE-4DB3-84CC-09FB3340D06D}"/>
          </ac:grpSpMkLst>
        </pc:grpChg>
        <pc:grpChg chg="add del">
          <ac:chgData name="rodrigo jesus" userId="360ea18aee1c5d12" providerId="LiveId" clId="{EE882CD4-B602-4DB1-BA57-A6D3676663DF}" dt="2023-11-06T01:18:56.655" v="1280" actId="26606"/>
          <ac:grpSpMkLst>
            <pc:docMk/>
            <pc:sldMk cId="2559485015" sldId="257"/>
            <ac:grpSpMk id="50" creationId="{2109F83F-40FE-4DB3-84CC-09FB3340D06D}"/>
          </ac:grpSpMkLst>
        </pc:grpChg>
        <pc:grpChg chg="add del">
          <ac:chgData name="rodrigo jesus" userId="360ea18aee1c5d12" providerId="LiveId" clId="{EE882CD4-B602-4DB1-BA57-A6D3676663DF}" dt="2023-11-03T14:46:50.776" v="904" actId="26606"/>
          <ac:grpSpMkLst>
            <pc:docMk/>
            <pc:sldMk cId="2559485015" sldId="257"/>
            <ac:grpSpMk id="52" creationId="{609316A9-990D-4EC3-A671-70EE5C1493A4}"/>
          </ac:grpSpMkLst>
        </pc:grpChg>
        <pc:grpChg chg="add del">
          <ac:chgData name="rodrigo jesus" userId="360ea18aee1c5d12" providerId="LiveId" clId="{EE882CD4-B602-4DB1-BA57-A6D3676663DF}" dt="2023-11-06T01:19:00.579" v="1283" actId="26606"/>
          <ac:grpSpMkLst>
            <pc:docMk/>
            <pc:sldMk cId="2559485015" sldId="257"/>
            <ac:grpSpMk id="57" creationId="{609316A9-990D-4EC3-A671-70EE5C1493A4}"/>
          </ac:grpSpMkLst>
        </pc:grpChg>
        <pc:grpChg chg="add del">
          <ac:chgData name="rodrigo jesus" userId="360ea18aee1c5d12" providerId="LiveId" clId="{EE882CD4-B602-4DB1-BA57-A6D3676663DF}" dt="2023-11-03T14:46:54.654" v="906" actId="26606"/>
          <ac:grpSpMkLst>
            <pc:docMk/>
            <pc:sldMk cId="2559485015" sldId="257"/>
            <ac:grpSpMk id="64" creationId="{609316A9-990D-4EC3-A671-70EE5C1493A4}"/>
          </ac:grpSpMkLst>
        </pc:grpChg>
        <pc:grpChg chg="add del">
          <ac:chgData name="rodrigo jesus" userId="360ea18aee1c5d12" providerId="LiveId" clId="{EE882CD4-B602-4DB1-BA57-A6D3676663DF}" dt="2023-11-06T01:19:00.579" v="1283" actId="26606"/>
          <ac:grpSpMkLst>
            <pc:docMk/>
            <pc:sldMk cId="2559485015" sldId="257"/>
            <ac:grpSpMk id="70" creationId="{2109F83F-40FE-4DB3-84CC-09FB3340D06D}"/>
          </ac:grpSpMkLst>
        </pc:grpChg>
        <pc:grpChg chg="add del">
          <ac:chgData name="rodrigo jesus" userId="360ea18aee1c5d12" providerId="LiveId" clId="{EE882CD4-B602-4DB1-BA57-A6D3676663DF}" dt="2023-11-03T14:46:54.654" v="906" actId="26606"/>
          <ac:grpSpMkLst>
            <pc:docMk/>
            <pc:sldMk cId="2559485015" sldId="257"/>
            <ac:grpSpMk id="76" creationId="{2109F83F-40FE-4DB3-84CC-09FB3340D06D}"/>
          </ac:grpSpMkLst>
        </pc:grpChg>
        <pc:grpChg chg="add del">
          <ac:chgData name="rodrigo jesus" userId="360ea18aee1c5d12" providerId="LiveId" clId="{EE882CD4-B602-4DB1-BA57-A6D3676663DF}" dt="2023-11-03T14:47:01.162" v="908" actId="26606"/>
          <ac:grpSpMkLst>
            <pc:docMk/>
            <pc:sldMk cId="2559485015" sldId="257"/>
            <ac:grpSpMk id="82" creationId="{5F054EF5-EFE6-45A2-834C-0F0931F39F1E}"/>
          </ac:grpSpMkLst>
        </pc:grpChg>
        <pc:grpChg chg="add del">
          <ac:chgData name="rodrigo jesus" userId="360ea18aee1c5d12" providerId="LiveId" clId="{EE882CD4-B602-4DB1-BA57-A6D3676663DF}" dt="2023-11-03T14:47:03.846" v="910" actId="26606"/>
          <ac:grpSpMkLst>
            <pc:docMk/>
            <pc:sldMk cId="2559485015" sldId="257"/>
            <ac:grpSpMk id="96" creationId="{609316A9-990D-4EC3-A671-70EE5C1493A4}"/>
          </ac:grpSpMkLst>
        </pc:grpChg>
        <pc:grpChg chg="add del">
          <ac:chgData name="rodrigo jesus" userId="360ea18aee1c5d12" providerId="LiveId" clId="{EE882CD4-B602-4DB1-BA57-A6D3676663DF}" dt="2023-11-03T14:47:03.846" v="910" actId="26606"/>
          <ac:grpSpMkLst>
            <pc:docMk/>
            <pc:sldMk cId="2559485015" sldId="257"/>
            <ac:grpSpMk id="108" creationId="{2109F83F-40FE-4DB3-84CC-09FB3340D06D}"/>
          </ac:grpSpMkLst>
        </pc:grpChg>
        <pc:grpChg chg="add del">
          <ac:chgData name="rodrigo jesus" userId="360ea18aee1c5d12" providerId="LiveId" clId="{EE882CD4-B602-4DB1-BA57-A6D3676663DF}" dt="2023-11-03T14:47:22.183" v="913" actId="26606"/>
          <ac:grpSpMkLst>
            <pc:docMk/>
            <pc:sldMk cId="2559485015" sldId="257"/>
            <ac:grpSpMk id="114" creationId="{609316A9-990D-4EC3-A671-70EE5C1493A4}"/>
          </ac:grpSpMkLst>
        </pc:grpChg>
        <pc:picChg chg="add del mod ord">
          <ac:chgData name="rodrigo jesus" userId="360ea18aee1c5d12" providerId="LiveId" clId="{EE882CD4-B602-4DB1-BA57-A6D3676663DF}" dt="2023-11-03T13:11:40.834" v="12" actId="478"/>
          <ac:picMkLst>
            <pc:docMk/>
            <pc:sldMk cId="2559485015" sldId="257"/>
            <ac:picMk id="5" creationId="{D69C14A9-17E0-79B5-847A-0107CE163133}"/>
          </ac:picMkLst>
        </pc:picChg>
        <pc:picChg chg="add mod">
          <ac:chgData name="rodrigo jesus" userId="360ea18aee1c5d12" providerId="LiveId" clId="{EE882CD4-B602-4DB1-BA57-A6D3676663DF}" dt="2023-11-06T01:21:07.044" v="1295" actId="1076"/>
          <ac:picMkLst>
            <pc:docMk/>
            <pc:sldMk cId="2559485015" sldId="257"/>
            <ac:picMk id="6" creationId="{286B6A2C-53C1-08AE-7CC7-AFF0760A772A}"/>
          </ac:picMkLst>
        </pc:picChg>
        <pc:cxnChg chg="add del">
          <ac:chgData name="rodrigo jesus" userId="360ea18aee1c5d12" providerId="LiveId" clId="{EE882CD4-B602-4DB1-BA57-A6D3676663DF}" dt="2023-11-03T13:11:17.610" v="7"/>
          <ac:cxnSpMkLst>
            <pc:docMk/>
            <pc:sldMk cId="2559485015" sldId="257"/>
            <ac:cxnSpMk id="9" creationId="{A57C1A16-B8AB-4D99-A195-A38F556A6486}"/>
          </ac:cxnSpMkLst>
        </pc:cxnChg>
        <pc:cxnChg chg="add del">
          <ac:chgData name="rodrigo jesus" userId="360ea18aee1c5d12" providerId="LiveId" clId="{EE882CD4-B602-4DB1-BA57-A6D3676663DF}" dt="2023-11-03T13:11:17.610" v="7"/>
          <ac:cxnSpMkLst>
            <pc:docMk/>
            <pc:sldMk cId="2559485015" sldId="257"/>
            <ac:cxnSpMk id="11" creationId="{F8A9B20B-D1DD-4573-B5EC-558029519236}"/>
          </ac:cxnSpMkLst>
        </pc:cxnChg>
        <pc:cxnChg chg="add del">
          <ac:chgData name="rodrigo jesus" userId="360ea18aee1c5d12" providerId="LiveId" clId="{EE882CD4-B602-4DB1-BA57-A6D3676663DF}" dt="2023-11-03T13:11:25.680" v="10"/>
          <ac:cxnSpMkLst>
            <pc:docMk/>
            <pc:sldMk cId="2559485015" sldId="257"/>
            <ac:cxnSpMk id="14" creationId="{D02CF681-4765-4E88-802F-B2474DCD516A}"/>
          </ac:cxnSpMkLst>
        </pc:cxnChg>
        <pc:cxnChg chg="add del">
          <ac:chgData name="rodrigo jesus" userId="360ea18aee1c5d12" providerId="LiveId" clId="{EE882CD4-B602-4DB1-BA57-A6D3676663DF}" dt="2023-11-03T13:11:25.680" v="10"/>
          <ac:cxnSpMkLst>
            <pc:docMk/>
            <pc:sldMk cId="2559485015" sldId="257"/>
            <ac:cxnSpMk id="16" creationId="{3D57B2BA-243C-45C7-A5D8-46CA719437FC}"/>
          </ac:cxnSpMkLst>
        </pc:cxnChg>
      </pc:sldChg>
      <pc:sldChg chg="addSp delSp modSp new mod ord">
        <pc:chgData name="rodrigo jesus" userId="360ea18aee1c5d12" providerId="LiveId" clId="{EE882CD4-B602-4DB1-BA57-A6D3676663DF}" dt="2023-11-06T01:42:26.382" v="1462" actId="1076"/>
        <pc:sldMkLst>
          <pc:docMk/>
          <pc:sldMk cId="672967362" sldId="258"/>
        </pc:sldMkLst>
        <pc:spChg chg="mod">
          <ac:chgData name="rodrigo jesus" userId="360ea18aee1c5d12" providerId="LiveId" clId="{EE882CD4-B602-4DB1-BA57-A6D3676663DF}" dt="2023-11-06T01:42:26.382" v="1462" actId="1076"/>
          <ac:spMkLst>
            <pc:docMk/>
            <pc:sldMk cId="672967362" sldId="258"/>
            <ac:spMk id="2" creationId="{FC4B7533-020A-7DA0-8C32-716E095C4395}"/>
          </ac:spMkLst>
        </pc:spChg>
        <pc:spChg chg="del">
          <ac:chgData name="rodrigo jesus" userId="360ea18aee1c5d12" providerId="LiveId" clId="{EE882CD4-B602-4DB1-BA57-A6D3676663DF}" dt="2023-11-03T13:22:23.159" v="239" actId="478"/>
          <ac:spMkLst>
            <pc:docMk/>
            <pc:sldMk cId="672967362" sldId="258"/>
            <ac:spMk id="3" creationId="{491988F2-029D-1FDA-32BB-3909CAA8DA79}"/>
          </ac:spMkLst>
        </pc:spChg>
        <pc:spChg chg="add mod">
          <ac:chgData name="rodrigo jesus" userId="360ea18aee1c5d12" providerId="LiveId" clId="{EE882CD4-B602-4DB1-BA57-A6D3676663DF}" dt="2023-11-06T01:17:53.597" v="1269" actId="1076"/>
          <ac:spMkLst>
            <pc:docMk/>
            <pc:sldMk cId="672967362" sldId="258"/>
            <ac:spMk id="10" creationId="{CCE6BFA5-0ACA-AC85-C842-509FDB6969BD}"/>
          </ac:spMkLst>
        </pc:spChg>
        <pc:spChg chg="add mod">
          <ac:chgData name="rodrigo jesus" userId="360ea18aee1c5d12" providerId="LiveId" clId="{EE882CD4-B602-4DB1-BA57-A6D3676663DF}" dt="2023-11-06T01:17:53.597" v="1269" actId="1076"/>
          <ac:spMkLst>
            <pc:docMk/>
            <pc:sldMk cId="672967362" sldId="258"/>
            <ac:spMk id="11" creationId="{EFCA5A7B-835B-F8B0-3DC2-83B8BED3FFE1}"/>
          </ac:spMkLst>
        </pc:spChg>
        <pc:spChg chg="add del mod">
          <ac:chgData name="rodrigo jesus" userId="360ea18aee1c5d12" providerId="LiveId" clId="{EE882CD4-B602-4DB1-BA57-A6D3676663DF}" dt="2023-11-03T13:31:31.368" v="318" actId="478"/>
          <ac:spMkLst>
            <pc:docMk/>
            <pc:sldMk cId="672967362" sldId="258"/>
            <ac:spMk id="12" creationId="{AB3EF589-C19F-0417-0000-E12D47B5329B}"/>
          </ac:spMkLst>
        </pc:spChg>
        <pc:spChg chg="add mod">
          <ac:chgData name="rodrigo jesus" userId="360ea18aee1c5d12" providerId="LiveId" clId="{EE882CD4-B602-4DB1-BA57-A6D3676663DF}" dt="2023-11-06T01:17:53.597" v="1269" actId="1076"/>
          <ac:spMkLst>
            <pc:docMk/>
            <pc:sldMk cId="672967362" sldId="258"/>
            <ac:spMk id="13" creationId="{E3DFBDD9-7E7E-63A6-874F-EBB932CF5197}"/>
          </ac:spMkLst>
        </pc:spChg>
        <pc:picChg chg="add del mod">
          <ac:chgData name="rodrigo jesus" userId="360ea18aee1c5d12" providerId="LiveId" clId="{EE882CD4-B602-4DB1-BA57-A6D3676663DF}" dt="2023-11-04T00:44:08.399" v="1258" actId="478"/>
          <ac:picMkLst>
            <pc:docMk/>
            <pc:sldMk cId="672967362" sldId="258"/>
            <ac:picMk id="3" creationId="{636FD94C-A34C-A7F2-742A-839F9D366B7F}"/>
          </ac:picMkLst>
        </pc:picChg>
        <pc:picChg chg="add del mod">
          <ac:chgData name="rodrigo jesus" userId="360ea18aee1c5d12" providerId="LiveId" clId="{EE882CD4-B602-4DB1-BA57-A6D3676663DF}" dt="2023-11-06T01:19:55.742" v="1288" actId="478"/>
          <ac:picMkLst>
            <pc:docMk/>
            <pc:sldMk cId="672967362" sldId="258"/>
            <ac:picMk id="4" creationId="{DD2ADC11-C686-8E06-5A66-2AFCF0E4BC2B}"/>
          </ac:picMkLst>
        </pc:picChg>
        <pc:picChg chg="add mod">
          <ac:chgData name="rodrigo jesus" userId="360ea18aee1c5d12" providerId="LiveId" clId="{EE882CD4-B602-4DB1-BA57-A6D3676663DF}" dt="2023-11-06T01:17:53.597" v="1269" actId="1076"/>
          <ac:picMkLst>
            <pc:docMk/>
            <pc:sldMk cId="672967362" sldId="258"/>
            <ac:picMk id="5" creationId="{8B5606BA-2851-0BEF-AD59-E63A7DA44D93}"/>
          </ac:picMkLst>
        </pc:picChg>
        <pc:picChg chg="add del mod">
          <ac:chgData name="rodrigo jesus" userId="360ea18aee1c5d12" providerId="LiveId" clId="{EE882CD4-B602-4DB1-BA57-A6D3676663DF}" dt="2023-11-03T13:25:07.833" v="253" actId="478"/>
          <ac:picMkLst>
            <pc:docMk/>
            <pc:sldMk cId="672967362" sldId="258"/>
            <ac:picMk id="7" creationId="{B689C524-54D9-6087-E97C-59B0D3BE50E5}"/>
          </ac:picMkLst>
        </pc:picChg>
        <pc:picChg chg="add mod">
          <ac:chgData name="rodrigo jesus" userId="360ea18aee1c5d12" providerId="LiveId" clId="{EE882CD4-B602-4DB1-BA57-A6D3676663DF}" dt="2023-11-06T01:17:53.597" v="1269" actId="1076"/>
          <ac:picMkLst>
            <pc:docMk/>
            <pc:sldMk cId="672967362" sldId="258"/>
            <ac:picMk id="9" creationId="{941D2A3F-FCEF-66AC-6CC0-A967A540BE41}"/>
          </ac:picMkLst>
        </pc:picChg>
      </pc:sldChg>
      <pc:sldChg chg="addSp delSp modSp new mod">
        <pc:chgData name="rodrigo jesus" userId="360ea18aee1c5d12" providerId="LiveId" clId="{EE882CD4-B602-4DB1-BA57-A6D3676663DF}" dt="2023-11-06T01:43:39.173" v="1468" actId="20577"/>
        <pc:sldMkLst>
          <pc:docMk/>
          <pc:sldMk cId="2322898122" sldId="259"/>
        </pc:sldMkLst>
        <pc:spChg chg="mod">
          <ac:chgData name="rodrigo jesus" userId="360ea18aee1c5d12" providerId="LiveId" clId="{EE882CD4-B602-4DB1-BA57-A6D3676663DF}" dt="2023-11-06T01:43:39.173" v="1468" actId="20577"/>
          <ac:spMkLst>
            <pc:docMk/>
            <pc:sldMk cId="2322898122" sldId="259"/>
            <ac:spMk id="2" creationId="{06273114-4037-CE7A-788C-7D4946CD87C6}"/>
          </ac:spMkLst>
        </pc:spChg>
        <pc:spChg chg="del">
          <ac:chgData name="rodrigo jesus" userId="360ea18aee1c5d12" providerId="LiveId" clId="{EE882CD4-B602-4DB1-BA57-A6D3676663DF}" dt="2023-11-03T13:49:30.347" v="613" actId="22"/>
          <ac:spMkLst>
            <pc:docMk/>
            <pc:sldMk cId="2322898122" sldId="259"/>
            <ac:spMk id="3" creationId="{11E98051-2F19-CC6A-BC58-137BBB580558}"/>
          </ac:spMkLst>
        </pc:spChg>
        <pc:picChg chg="add del mod">
          <ac:chgData name="rodrigo jesus" userId="360ea18aee1c5d12" providerId="LiveId" clId="{EE882CD4-B602-4DB1-BA57-A6D3676663DF}" dt="2023-11-06T01:20:07.286" v="1292" actId="478"/>
          <ac:picMkLst>
            <pc:docMk/>
            <pc:sldMk cId="2322898122" sldId="259"/>
            <ac:picMk id="3" creationId="{1F6508D5-B74F-091B-E4E0-33151C397BF6}"/>
          </ac:picMkLst>
        </pc:picChg>
        <pc:picChg chg="add mod ord">
          <ac:chgData name="rodrigo jesus" userId="360ea18aee1c5d12" providerId="LiveId" clId="{EE882CD4-B602-4DB1-BA57-A6D3676663DF}" dt="2023-11-03T13:53:22.585" v="643" actId="1076"/>
          <ac:picMkLst>
            <pc:docMk/>
            <pc:sldMk cId="2322898122" sldId="259"/>
            <ac:picMk id="5" creationId="{6A450CAA-C6E3-7593-9409-B97DF79A90F1}"/>
          </ac:picMkLst>
        </pc:picChg>
        <pc:picChg chg="add mod">
          <ac:chgData name="rodrigo jesus" userId="360ea18aee1c5d12" providerId="LiveId" clId="{EE882CD4-B602-4DB1-BA57-A6D3676663DF}" dt="2023-11-03T13:55:41.030" v="665" actId="1076"/>
          <ac:picMkLst>
            <pc:docMk/>
            <pc:sldMk cId="2322898122" sldId="259"/>
            <ac:picMk id="7" creationId="{19C99DD8-361C-1DD5-6A05-A31B3095B7EE}"/>
          </ac:picMkLst>
        </pc:picChg>
        <pc:picChg chg="add mod">
          <ac:chgData name="rodrigo jesus" userId="360ea18aee1c5d12" providerId="LiveId" clId="{EE882CD4-B602-4DB1-BA57-A6D3676663DF}" dt="2023-11-03T13:55:38.874" v="664" actId="1076"/>
          <ac:picMkLst>
            <pc:docMk/>
            <pc:sldMk cId="2322898122" sldId="259"/>
            <ac:picMk id="9" creationId="{D8BF4469-CCC7-A55D-128C-5666AEBCD48A}"/>
          </ac:picMkLst>
        </pc:picChg>
        <pc:picChg chg="add del mod">
          <ac:chgData name="rodrigo jesus" userId="360ea18aee1c5d12" providerId="LiveId" clId="{EE882CD4-B602-4DB1-BA57-A6D3676663DF}" dt="2023-11-03T13:52:04.670" v="632" actId="478"/>
          <ac:picMkLst>
            <pc:docMk/>
            <pc:sldMk cId="2322898122" sldId="259"/>
            <ac:picMk id="11" creationId="{CF09DD33-E977-A3E2-D275-AE18F2CEB16B}"/>
          </ac:picMkLst>
        </pc:picChg>
        <pc:picChg chg="add mod">
          <ac:chgData name="rodrigo jesus" userId="360ea18aee1c5d12" providerId="LiveId" clId="{EE882CD4-B602-4DB1-BA57-A6D3676663DF}" dt="2023-11-03T13:58:10.793" v="693" actId="1076"/>
          <ac:picMkLst>
            <pc:docMk/>
            <pc:sldMk cId="2322898122" sldId="259"/>
            <ac:picMk id="13" creationId="{CEA34473-037C-5A4E-80FF-57460FD28138}"/>
          </ac:picMkLst>
        </pc:picChg>
        <pc:picChg chg="add mod">
          <ac:chgData name="rodrigo jesus" userId="360ea18aee1c5d12" providerId="LiveId" clId="{EE882CD4-B602-4DB1-BA57-A6D3676663DF}" dt="2023-11-03T13:58:21.934" v="699" actId="1076"/>
          <ac:picMkLst>
            <pc:docMk/>
            <pc:sldMk cId="2322898122" sldId="259"/>
            <ac:picMk id="15" creationId="{F737E755-56E1-06BB-C3C3-343F10878C66}"/>
          </ac:picMkLst>
        </pc:picChg>
        <pc:picChg chg="add mod">
          <ac:chgData name="rodrigo jesus" userId="360ea18aee1c5d12" providerId="LiveId" clId="{EE882CD4-B602-4DB1-BA57-A6D3676663DF}" dt="2023-11-03T13:58:20.106" v="698" actId="1076"/>
          <ac:picMkLst>
            <pc:docMk/>
            <pc:sldMk cId="2322898122" sldId="259"/>
            <ac:picMk id="17" creationId="{F5076F24-6A5F-A772-A56F-E03667FEFDF9}"/>
          </ac:picMkLst>
        </pc:picChg>
        <pc:picChg chg="add del mod">
          <ac:chgData name="rodrigo jesus" userId="360ea18aee1c5d12" providerId="LiveId" clId="{EE882CD4-B602-4DB1-BA57-A6D3676663DF}" dt="2023-11-03T13:56:53.809" v="677" actId="478"/>
          <ac:picMkLst>
            <pc:docMk/>
            <pc:sldMk cId="2322898122" sldId="259"/>
            <ac:picMk id="19" creationId="{FA30B89B-A189-8725-8625-116BBA353B21}"/>
          </ac:picMkLst>
        </pc:picChg>
        <pc:picChg chg="add mod">
          <ac:chgData name="rodrigo jesus" userId="360ea18aee1c5d12" providerId="LiveId" clId="{EE882CD4-B602-4DB1-BA57-A6D3676663DF}" dt="2023-11-03T13:58:12.669" v="694" actId="1076"/>
          <ac:picMkLst>
            <pc:docMk/>
            <pc:sldMk cId="2322898122" sldId="259"/>
            <ac:picMk id="21" creationId="{00B28971-2886-EFB9-FAD9-39A0DEEB472A}"/>
          </ac:picMkLst>
        </pc:picChg>
      </pc:sldChg>
      <pc:sldChg chg="addSp delSp modSp new mod ord">
        <pc:chgData name="rodrigo jesus" userId="360ea18aee1c5d12" providerId="LiveId" clId="{EE882CD4-B602-4DB1-BA57-A6D3676663DF}" dt="2023-11-06T01:41:12.609" v="1452" actId="255"/>
        <pc:sldMkLst>
          <pc:docMk/>
          <pc:sldMk cId="3384005298" sldId="260"/>
        </pc:sldMkLst>
        <pc:spChg chg="mod">
          <ac:chgData name="rodrigo jesus" userId="360ea18aee1c5d12" providerId="LiveId" clId="{EE882CD4-B602-4DB1-BA57-A6D3676663DF}" dt="2023-11-06T01:41:12.609" v="1452" actId="255"/>
          <ac:spMkLst>
            <pc:docMk/>
            <pc:sldMk cId="3384005298" sldId="260"/>
            <ac:spMk id="2" creationId="{B4D0C5A5-8EB4-F09B-3E52-597704EED9CB}"/>
          </ac:spMkLst>
        </pc:spChg>
        <pc:spChg chg="del">
          <ac:chgData name="rodrigo jesus" userId="360ea18aee1c5d12" providerId="LiveId" clId="{EE882CD4-B602-4DB1-BA57-A6D3676663DF}" dt="2023-11-03T14:01:38.838" v="732" actId="478"/>
          <ac:spMkLst>
            <pc:docMk/>
            <pc:sldMk cId="3384005298" sldId="260"/>
            <ac:spMk id="3" creationId="{42EA5A00-8C2C-F11F-A48B-8267DABB25B8}"/>
          </ac:spMkLst>
        </pc:spChg>
        <pc:picChg chg="add del mod">
          <ac:chgData name="rodrigo jesus" userId="360ea18aee1c5d12" providerId="LiveId" clId="{EE882CD4-B602-4DB1-BA57-A6D3676663DF}" dt="2023-11-04T00:43:52.839" v="1254" actId="478"/>
          <ac:picMkLst>
            <pc:docMk/>
            <pc:sldMk cId="3384005298" sldId="260"/>
            <ac:picMk id="3" creationId="{4192C2BF-7D37-E845-1C47-85DF01959298}"/>
          </ac:picMkLst>
        </pc:picChg>
        <pc:picChg chg="add del mod">
          <ac:chgData name="rodrigo jesus" userId="360ea18aee1c5d12" providerId="LiveId" clId="{EE882CD4-B602-4DB1-BA57-A6D3676663DF}" dt="2023-11-06T01:20:01.382" v="1290" actId="478"/>
          <ac:picMkLst>
            <pc:docMk/>
            <pc:sldMk cId="3384005298" sldId="260"/>
            <ac:picMk id="4" creationId="{65C5A652-237B-41CC-FE59-F5100C84A753}"/>
          </ac:picMkLst>
        </pc:picChg>
        <pc:picChg chg="add del mod">
          <ac:chgData name="rodrigo jesus" userId="360ea18aee1c5d12" providerId="LiveId" clId="{EE882CD4-B602-4DB1-BA57-A6D3676663DF}" dt="2023-11-05T19:10:53.077" v="1260" actId="478"/>
          <ac:picMkLst>
            <pc:docMk/>
            <pc:sldMk cId="3384005298" sldId="260"/>
            <ac:picMk id="5" creationId="{939C78E4-7B69-0E71-29EE-E6060F7182DB}"/>
          </ac:picMkLst>
        </pc:picChg>
        <pc:picChg chg="add mod">
          <ac:chgData name="rodrigo jesus" userId="360ea18aee1c5d12" providerId="LiveId" clId="{EE882CD4-B602-4DB1-BA57-A6D3676663DF}" dt="2023-11-05T19:11:55.638" v="1267" actId="1076"/>
          <ac:picMkLst>
            <pc:docMk/>
            <pc:sldMk cId="3384005298" sldId="260"/>
            <ac:picMk id="6" creationId="{9A479271-87B0-8B86-D85B-0F8FF4515DA3}"/>
          </ac:picMkLst>
        </pc:picChg>
        <pc:picChg chg="add del mod">
          <ac:chgData name="rodrigo jesus" userId="360ea18aee1c5d12" providerId="LiveId" clId="{EE882CD4-B602-4DB1-BA57-A6D3676663DF}" dt="2023-11-03T14:05:35.451" v="746" actId="478"/>
          <ac:picMkLst>
            <pc:docMk/>
            <pc:sldMk cId="3384005298" sldId="260"/>
            <ac:picMk id="7" creationId="{7E0C9F1A-A690-EFDA-3FE0-B1C68A8F4286}"/>
          </ac:picMkLst>
        </pc:picChg>
        <pc:picChg chg="add del mod">
          <ac:chgData name="rodrigo jesus" userId="360ea18aee1c5d12" providerId="LiveId" clId="{EE882CD4-B602-4DB1-BA57-A6D3676663DF}" dt="2023-11-05T19:11:04.245" v="1264" actId="478"/>
          <ac:picMkLst>
            <pc:docMk/>
            <pc:sldMk cId="3384005298" sldId="260"/>
            <ac:picMk id="9" creationId="{DCB856D6-0B14-7AB2-47EA-637C18B29699}"/>
          </ac:picMkLst>
        </pc:picChg>
        <pc:picChg chg="add mod">
          <ac:chgData name="rodrigo jesus" userId="360ea18aee1c5d12" providerId="LiveId" clId="{EE882CD4-B602-4DB1-BA57-A6D3676663DF}" dt="2023-11-05T19:11:10.121" v="1265" actId="1076"/>
          <ac:picMkLst>
            <pc:docMk/>
            <pc:sldMk cId="3384005298" sldId="260"/>
            <ac:picMk id="1026" creationId="{49201DA7-EDFD-F749-9735-2C7043800A96}"/>
          </ac:picMkLst>
        </pc:picChg>
      </pc:sldChg>
      <pc:sldChg chg="addSp delSp modSp new mod ord">
        <pc:chgData name="rodrigo jesus" userId="360ea18aee1c5d12" providerId="LiveId" clId="{EE882CD4-B602-4DB1-BA57-A6D3676663DF}" dt="2023-11-06T01:43:33.019" v="1466" actId="1076"/>
        <pc:sldMkLst>
          <pc:docMk/>
          <pc:sldMk cId="2038729787" sldId="261"/>
        </pc:sldMkLst>
        <pc:spChg chg="mod">
          <ac:chgData name="rodrigo jesus" userId="360ea18aee1c5d12" providerId="LiveId" clId="{EE882CD4-B602-4DB1-BA57-A6D3676663DF}" dt="2023-11-06T01:43:33.019" v="1466" actId="1076"/>
          <ac:spMkLst>
            <pc:docMk/>
            <pc:sldMk cId="2038729787" sldId="261"/>
            <ac:spMk id="2" creationId="{070E5D0F-C2A1-6F21-0591-7BEA284D5FFB}"/>
          </ac:spMkLst>
        </pc:spChg>
        <pc:spChg chg="del">
          <ac:chgData name="rodrigo jesus" userId="360ea18aee1c5d12" providerId="LiveId" clId="{EE882CD4-B602-4DB1-BA57-A6D3676663DF}" dt="2023-11-03T14:17:35.495" v="809" actId="478"/>
          <ac:spMkLst>
            <pc:docMk/>
            <pc:sldMk cId="2038729787" sldId="261"/>
            <ac:spMk id="3" creationId="{FF8F124D-DF9B-56AB-DC24-51DBE086746D}"/>
          </ac:spMkLst>
        </pc:spChg>
        <pc:picChg chg="add del mod">
          <ac:chgData name="rodrigo jesus" userId="360ea18aee1c5d12" providerId="LiveId" clId="{EE882CD4-B602-4DB1-BA57-A6D3676663DF}" dt="2023-11-04T00:43:37.509" v="1252" actId="478"/>
          <ac:picMkLst>
            <pc:docMk/>
            <pc:sldMk cId="2038729787" sldId="261"/>
            <ac:picMk id="3" creationId="{51AFE889-183B-4A83-3170-F307F5A03198}"/>
          </ac:picMkLst>
        </pc:picChg>
        <pc:picChg chg="add del mod">
          <ac:chgData name="rodrigo jesus" userId="360ea18aee1c5d12" providerId="LiveId" clId="{EE882CD4-B602-4DB1-BA57-A6D3676663DF}" dt="2023-11-06T01:20:04.580" v="1291" actId="478"/>
          <ac:picMkLst>
            <pc:docMk/>
            <pc:sldMk cId="2038729787" sldId="261"/>
            <ac:picMk id="4" creationId="{C3570E1D-F725-D297-6F4E-DCA0AB993A0B}"/>
          </ac:picMkLst>
        </pc:picChg>
        <pc:picChg chg="add mod">
          <ac:chgData name="rodrigo jesus" userId="360ea18aee1c5d12" providerId="LiveId" clId="{EE882CD4-B602-4DB1-BA57-A6D3676663DF}" dt="2023-11-03T14:26:52.660" v="847" actId="1076"/>
          <ac:picMkLst>
            <pc:docMk/>
            <pc:sldMk cId="2038729787" sldId="261"/>
            <ac:picMk id="5" creationId="{31031DF3-E675-5B91-D499-267B02302E31}"/>
          </ac:picMkLst>
        </pc:picChg>
        <pc:picChg chg="add mod">
          <ac:chgData name="rodrigo jesus" userId="360ea18aee1c5d12" providerId="LiveId" clId="{EE882CD4-B602-4DB1-BA57-A6D3676663DF}" dt="2023-11-03T14:26:01.722" v="845" actId="1076"/>
          <ac:picMkLst>
            <pc:docMk/>
            <pc:sldMk cId="2038729787" sldId="261"/>
            <ac:picMk id="7" creationId="{BC3CEE89-A35D-4199-855E-386B4176D12C}"/>
          </ac:picMkLst>
        </pc:picChg>
        <pc:picChg chg="add del mod">
          <ac:chgData name="rodrigo jesus" userId="360ea18aee1c5d12" providerId="LiveId" clId="{EE882CD4-B602-4DB1-BA57-A6D3676663DF}" dt="2023-11-03T14:25:49.635" v="839" actId="478"/>
          <ac:picMkLst>
            <pc:docMk/>
            <pc:sldMk cId="2038729787" sldId="261"/>
            <ac:picMk id="9" creationId="{1A52E23B-8385-EC87-3763-E4FD8F11D9B9}"/>
          </ac:picMkLst>
        </pc:picChg>
        <pc:picChg chg="add mod">
          <ac:chgData name="rodrigo jesus" userId="360ea18aee1c5d12" providerId="LiveId" clId="{EE882CD4-B602-4DB1-BA57-A6D3676663DF}" dt="2023-11-03T14:26:00.345" v="844" actId="1076"/>
          <ac:picMkLst>
            <pc:docMk/>
            <pc:sldMk cId="2038729787" sldId="261"/>
            <ac:picMk id="11" creationId="{9CBF7CF8-BE9C-674D-0F1E-5241B4984411}"/>
          </ac:picMkLst>
        </pc:picChg>
      </pc:sldChg>
      <pc:sldChg chg="addSp delSp modSp new mod setBg">
        <pc:chgData name="rodrigo jesus" userId="360ea18aee1c5d12" providerId="LiveId" clId="{EE882CD4-B602-4DB1-BA57-A6D3676663DF}" dt="2023-11-06T01:44:01.233" v="1471" actId="1076"/>
        <pc:sldMkLst>
          <pc:docMk/>
          <pc:sldMk cId="1156627024" sldId="262"/>
        </pc:sldMkLst>
        <pc:spChg chg="mod ord">
          <ac:chgData name="rodrigo jesus" userId="360ea18aee1c5d12" providerId="LiveId" clId="{EE882CD4-B602-4DB1-BA57-A6D3676663DF}" dt="2023-11-06T01:44:01.233" v="1471" actId="1076"/>
          <ac:spMkLst>
            <pc:docMk/>
            <pc:sldMk cId="1156627024" sldId="262"/>
            <ac:spMk id="2" creationId="{0B9353A3-2B7E-DB13-B38A-66DF09765A56}"/>
          </ac:spMkLst>
        </pc:spChg>
        <pc:spChg chg="del">
          <ac:chgData name="rodrigo jesus" userId="360ea18aee1c5d12" providerId="LiveId" clId="{EE882CD4-B602-4DB1-BA57-A6D3676663DF}" dt="2023-11-03T14:41:41.308" v="857" actId="478"/>
          <ac:spMkLst>
            <pc:docMk/>
            <pc:sldMk cId="1156627024" sldId="262"/>
            <ac:spMk id="3" creationId="{D700F2DD-14A6-D6E8-D2A5-C60C11564AD5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26" creationId="{8FDF05CC-EBDD-4DB2-AA3C-360E542A443D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28" creationId="{2C470121-BC97-43BD-8F31-41C3D70FED12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34" creationId="{0A19D789-4BC6-4BFB-89F3-25C5097660D9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36" creationId="{0BE41B17-DD52-45AA-91CC-ECC05ECA3450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38" creationId="{DBA945FB-6C8D-4E26-AECD-2B73E54117F0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40" creationId="{69C08D05-43D1-429E-863C-D868B987F096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42" creationId="{86BF63BE-799D-4A31-870C-7F56C696DE57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44" creationId="{2A8E30C2-87D4-4F7F-AF76-D0BC74B6F71E}"/>
          </ac:spMkLst>
        </pc:spChg>
        <pc:spChg chg="add del">
          <ac:chgData name="rodrigo jesus" userId="360ea18aee1c5d12" providerId="LiveId" clId="{EE882CD4-B602-4DB1-BA57-A6D3676663DF}" dt="2023-11-03T14:52:42.037" v="983" actId="26606"/>
          <ac:spMkLst>
            <pc:docMk/>
            <pc:sldMk cId="1156627024" sldId="262"/>
            <ac:spMk id="46" creationId="{831ED1E0-32C7-411D-8278-084C1922035B}"/>
          </ac:spMkLst>
        </pc:spChg>
        <pc:grpChg chg="add del">
          <ac:chgData name="rodrigo jesus" userId="360ea18aee1c5d12" providerId="LiveId" clId="{EE882CD4-B602-4DB1-BA57-A6D3676663DF}" dt="2023-11-03T14:52:25.214" v="981" actId="26606"/>
          <ac:grpSpMkLst>
            <pc:docMk/>
            <pc:sldMk cId="1156627024" sldId="262"/>
            <ac:grpSpMk id="14" creationId="{EBE86EA4-C4F1-4465-B306-7A2BC2285926}"/>
          </ac:grpSpMkLst>
        </pc:grpChg>
        <pc:grpChg chg="add del">
          <ac:chgData name="rodrigo jesus" userId="360ea18aee1c5d12" providerId="LiveId" clId="{EE882CD4-B602-4DB1-BA57-A6D3676663DF}" dt="2023-11-03T14:52:42.037" v="983" actId="26606"/>
          <ac:grpSpMkLst>
            <pc:docMk/>
            <pc:sldMk cId="1156627024" sldId="262"/>
            <ac:grpSpMk id="27" creationId="{5E7C6FB2-8D54-49F6-AD99-A87D2F9F3888}"/>
          </ac:grpSpMkLst>
        </pc:grpChg>
        <pc:picChg chg="add del mod">
          <ac:chgData name="rodrigo jesus" userId="360ea18aee1c5d12" providerId="LiveId" clId="{EE882CD4-B602-4DB1-BA57-A6D3676663DF}" dt="2023-11-06T01:20:10.349" v="1293" actId="478"/>
          <ac:picMkLst>
            <pc:docMk/>
            <pc:sldMk cId="1156627024" sldId="262"/>
            <ac:picMk id="3" creationId="{02C68561-D22D-8C25-6200-96EBC1D9F321}"/>
          </ac:picMkLst>
        </pc:picChg>
        <pc:picChg chg="add mod">
          <ac:chgData name="rodrigo jesus" userId="360ea18aee1c5d12" providerId="LiveId" clId="{EE882CD4-B602-4DB1-BA57-A6D3676663DF}" dt="2023-11-03T14:53:52.606" v="1010" actId="1076"/>
          <ac:picMkLst>
            <pc:docMk/>
            <pc:sldMk cId="1156627024" sldId="262"/>
            <ac:picMk id="5" creationId="{F7B9AA49-641F-7DE6-9ADA-7E58C43B0277}"/>
          </ac:picMkLst>
        </pc:picChg>
        <pc:picChg chg="add mod ord">
          <ac:chgData name="rodrigo jesus" userId="360ea18aee1c5d12" providerId="LiveId" clId="{EE882CD4-B602-4DB1-BA57-A6D3676663DF}" dt="2023-11-03T14:53:48.192" v="1008" actId="1076"/>
          <ac:picMkLst>
            <pc:docMk/>
            <pc:sldMk cId="1156627024" sldId="262"/>
            <ac:picMk id="7" creationId="{A5948994-BE2E-27FC-741F-548DFF479412}"/>
          </ac:picMkLst>
        </pc:picChg>
        <pc:picChg chg="add del mod ord">
          <ac:chgData name="rodrigo jesus" userId="360ea18aee1c5d12" providerId="LiveId" clId="{EE882CD4-B602-4DB1-BA57-A6D3676663DF}" dt="2023-11-03T14:52:45.074" v="984" actId="22"/>
          <ac:picMkLst>
            <pc:docMk/>
            <pc:sldMk cId="1156627024" sldId="262"/>
            <ac:picMk id="9" creationId="{748EFB54-9C2B-484A-2718-7DB7AA608DE6}"/>
          </ac:picMkLst>
        </pc:picChg>
        <pc:picChg chg="add mod">
          <ac:chgData name="rodrigo jesus" userId="360ea18aee1c5d12" providerId="LiveId" clId="{EE882CD4-B602-4DB1-BA57-A6D3676663DF}" dt="2023-11-03T14:53:46.510" v="1007" actId="1076"/>
          <ac:picMkLst>
            <pc:docMk/>
            <pc:sldMk cId="1156627024" sldId="262"/>
            <ac:picMk id="11" creationId="{8536B9AF-088B-F1C0-CAC4-B1802C7807A5}"/>
          </ac:picMkLst>
        </pc:picChg>
        <pc:cxnChg chg="add del">
          <ac:chgData name="rodrigo jesus" userId="360ea18aee1c5d12" providerId="LiveId" clId="{EE882CD4-B602-4DB1-BA57-A6D3676663DF}" dt="2023-11-03T14:52:42.037" v="983" actId="26606"/>
          <ac:cxnSpMkLst>
            <pc:docMk/>
            <pc:sldMk cId="1156627024" sldId="262"/>
            <ac:cxnSpMk id="30" creationId="{1D65B3D3-986C-497B-B425-829CFF76DB3A}"/>
          </ac:cxnSpMkLst>
        </pc:cxnChg>
        <pc:cxnChg chg="add del">
          <ac:chgData name="rodrigo jesus" userId="360ea18aee1c5d12" providerId="LiveId" clId="{EE882CD4-B602-4DB1-BA57-A6D3676663DF}" dt="2023-11-03T14:52:42.037" v="983" actId="26606"/>
          <ac:cxnSpMkLst>
            <pc:docMk/>
            <pc:sldMk cId="1156627024" sldId="262"/>
            <ac:cxnSpMk id="32" creationId="{C9C361E7-A649-4662-8679-CC423A812C47}"/>
          </ac:cxnSpMkLst>
        </pc:cxnChg>
      </pc:sldChg>
      <pc:sldChg chg="addSp delSp modSp new mod">
        <pc:chgData name="rodrigo jesus" userId="360ea18aee1c5d12" providerId="LiveId" clId="{EE882CD4-B602-4DB1-BA57-A6D3676663DF}" dt="2023-11-06T01:40:23.886" v="1443" actId="14100"/>
        <pc:sldMkLst>
          <pc:docMk/>
          <pc:sldMk cId="3604185859" sldId="263"/>
        </pc:sldMkLst>
        <pc:spChg chg="mod">
          <ac:chgData name="rodrigo jesus" userId="360ea18aee1c5d12" providerId="LiveId" clId="{EE882CD4-B602-4DB1-BA57-A6D3676663DF}" dt="2023-11-06T01:40:23.886" v="1443" actId="14100"/>
          <ac:spMkLst>
            <pc:docMk/>
            <pc:sldMk cId="3604185859" sldId="263"/>
            <ac:spMk id="2" creationId="{9325B453-072A-B20D-0B2D-DF966C8E87E5}"/>
          </ac:spMkLst>
        </pc:spChg>
        <pc:spChg chg="del">
          <ac:chgData name="rodrigo jesus" userId="360ea18aee1c5d12" providerId="LiveId" clId="{EE882CD4-B602-4DB1-BA57-A6D3676663DF}" dt="2023-11-03T22:46:21.023" v="1036" actId="478"/>
          <ac:spMkLst>
            <pc:docMk/>
            <pc:sldMk cId="3604185859" sldId="263"/>
            <ac:spMk id="3" creationId="{67024DB3-1665-AC3D-4898-126166F779BC}"/>
          </ac:spMkLst>
        </pc:spChg>
        <pc:picChg chg="add del mod">
          <ac:chgData name="rodrigo jesus" userId="360ea18aee1c5d12" providerId="LiveId" clId="{EE882CD4-B602-4DB1-BA57-A6D3676663DF}" dt="2023-11-06T01:20:13.206" v="1294" actId="478"/>
          <ac:picMkLst>
            <pc:docMk/>
            <pc:sldMk cId="3604185859" sldId="263"/>
            <ac:picMk id="4" creationId="{0FD77780-395A-B571-9C01-F18563489BF7}"/>
          </ac:picMkLst>
        </pc:picChg>
        <pc:picChg chg="add del mod">
          <ac:chgData name="rodrigo jesus" userId="360ea18aee1c5d12" providerId="LiveId" clId="{EE882CD4-B602-4DB1-BA57-A6D3676663DF}" dt="2023-11-03T23:00:05.889" v="1103" actId="478"/>
          <ac:picMkLst>
            <pc:docMk/>
            <pc:sldMk cId="3604185859" sldId="263"/>
            <ac:picMk id="6" creationId="{ADC8EA6E-8344-0AA7-A77E-463595A229B1}"/>
          </ac:picMkLst>
        </pc:picChg>
        <pc:picChg chg="add mod">
          <ac:chgData name="rodrigo jesus" userId="360ea18aee1c5d12" providerId="LiveId" clId="{EE882CD4-B602-4DB1-BA57-A6D3676663DF}" dt="2023-11-03T23:20:54.780" v="1207" actId="1076"/>
          <ac:picMkLst>
            <pc:docMk/>
            <pc:sldMk cId="3604185859" sldId="263"/>
            <ac:picMk id="8" creationId="{67847D3C-94B1-B288-9B67-C127D65D73E2}"/>
          </ac:picMkLst>
        </pc:picChg>
        <pc:picChg chg="add mod">
          <ac:chgData name="rodrigo jesus" userId="360ea18aee1c5d12" providerId="LiveId" clId="{EE882CD4-B602-4DB1-BA57-A6D3676663DF}" dt="2023-11-03T23:23:27.938" v="1246" actId="1076"/>
          <ac:picMkLst>
            <pc:docMk/>
            <pc:sldMk cId="3604185859" sldId="263"/>
            <ac:picMk id="10" creationId="{D221E38B-DB95-343E-B469-431D9EBD39AA}"/>
          </ac:picMkLst>
        </pc:picChg>
        <pc:picChg chg="add mod">
          <ac:chgData name="rodrigo jesus" userId="360ea18aee1c5d12" providerId="LiveId" clId="{EE882CD4-B602-4DB1-BA57-A6D3676663DF}" dt="2023-11-03T23:23:13.516" v="1241" actId="14100"/>
          <ac:picMkLst>
            <pc:docMk/>
            <pc:sldMk cId="3604185859" sldId="263"/>
            <ac:picMk id="12" creationId="{2DE6137D-414C-2B9F-16B1-2E9FA285DAFE}"/>
          </ac:picMkLst>
        </pc:picChg>
        <pc:picChg chg="add mod">
          <ac:chgData name="rodrigo jesus" userId="360ea18aee1c5d12" providerId="LiveId" clId="{EE882CD4-B602-4DB1-BA57-A6D3676663DF}" dt="2023-11-03T23:21:18.825" v="1216" actId="1076"/>
          <ac:picMkLst>
            <pc:docMk/>
            <pc:sldMk cId="3604185859" sldId="263"/>
            <ac:picMk id="14" creationId="{682C3903-80BA-AC76-9758-F0568CA40AFA}"/>
          </ac:picMkLst>
        </pc:picChg>
        <pc:picChg chg="add mod">
          <ac:chgData name="rodrigo jesus" userId="360ea18aee1c5d12" providerId="LiveId" clId="{EE882CD4-B602-4DB1-BA57-A6D3676663DF}" dt="2023-11-03T23:23:26.688" v="1245" actId="1076"/>
          <ac:picMkLst>
            <pc:docMk/>
            <pc:sldMk cId="3604185859" sldId="263"/>
            <ac:picMk id="16" creationId="{DDBA6E0A-63CE-8438-8BA7-3CFDCAE9F30E}"/>
          </ac:picMkLst>
        </pc:picChg>
        <pc:picChg chg="add mod">
          <ac:chgData name="rodrigo jesus" userId="360ea18aee1c5d12" providerId="LiveId" clId="{EE882CD4-B602-4DB1-BA57-A6D3676663DF}" dt="2023-11-03T23:21:15.982" v="1214" actId="1076"/>
          <ac:picMkLst>
            <pc:docMk/>
            <pc:sldMk cId="3604185859" sldId="263"/>
            <ac:picMk id="18" creationId="{728A2056-A677-64A5-F44F-1A3371A5F174}"/>
          </ac:picMkLst>
        </pc:picChg>
        <pc:picChg chg="add mod">
          <ac:chgData name="rodrigo jesus" userId="360ea18aee1c5d12" providerId="LiveId" clId="{EE882CD4-B602-4DB1-BA57-A6D3676663DF}" dt="2023-11-03T23:21:07.435" v="1211" actId="1076"/>
          <ac:picMkLst>
            <pc:docMk/>
            <pc:sldMk cId="3604185859" sldId="263"/>
            <ac:picMk id="20" creationId="{78B3FBF9-DE36-1C4A-DFFA-95A53133C8F4}"/>
          </ac:picMkLst>
        </pc:picChg>
        <pc:cxnChg chg="add mod">
          <ac:chgData name="rodrigo jesus" userId="360ea18aee1c5d12" providerId="LiveId" clId="{EE882CD4-B602-4DB1-BA57-A6D3676663DF}" dt="2023-11-03T23:21:42.238" v="1218" actId="13822"/>
          <ac:cxnSpMkLst>
            <pc:docMk/>
            <pc:sldMk cId="3604185859" sldId="263"/>
            <ac:cxnSpMk id="22" creationId="{5BED20BA-99B5-1B92-A012-0DDFB7ED6E02}"/>
          </ac:cxnSpMkLst>
        </pc:cxnChg>
        <pc:cxnChg chg="add mod">
          <ac:chgData name="rodrigo jesus" userId="360ea18aee1c5d12" providerId="LiveId" clId="{EE882CD4-B602-4DB1-BA57-A6D3676663DF}" dt="2023-11-03T23:22:00.940" v="1221" actId="14100"/>
          <ac:cxnSpMkLst>
            <pc:docMk/>
            <pc:sldMk cId="3604185859" sldId="263"/>
            <ac:cxnSpMk id="23" creationId="{8D141ABD-90F6-F1ED-EAED-7C946A999BD8}"/>
          </ac:cxnSpMkLst>
        </pc:cxnChg>
        <pc:cxnChg chg="add mod">
          <ac:chgData name="rodrigo jesus" userId="360ea18aee1c5d12" providerId="LiveId" clId="{EE882CD4-B602-4DB1-BA57-A6D3676663DF}" dt="2023-11-03T23:22:25.987" v="1226" actId="1076"/>
          <ac:cxnSpMkLst>
            <pc:docMk/>
            <pc:sldMk cId="3604185859" sldId="263"/>
            <ac:cxnSpMk id="25" creationId="{45A24AE3-6D12-E7F8-3EB9-72BAE5422BAE}"/>
          </ac:cxnSpMkLst>
        </pc:cxnChg>
        <pc:cxnChg chg="add mod">
          <ac:chgData name="rodrigo jesus" userId="360ea18aee1c5d12" providerId="LiveId" clId="{EE882CD4-B602-4DB1-BA57-A6D3676663DF}" dt="2023-11-03T23:23:23.375" v="1244" actId="14100"/>
          <ac:cxnSpMkLst>
            <pc:docMk/>
            <pc:sldMk cId="3604185859" sldId="263"/>
            <ac:cxnSpMk id="28" creationId="{6D453FF2-BA58-872B-53D5-FCD4D85B02DB}"/>
          </ac:cxnSpMkLst>
        </pc:cxnChg>
        <pc:cxnChg chg="add mod">
          <ac:chgData name="rodrigo jesus" userId="360ea18aee1c5d12" providerId="LiveId" clId="{EE882CD4-B602-4DB1-BA57-A6D3676663DF}" dt="2023-11-03T23:23:17.735" v="1243" actId="14100"/>
          <ac:cxnSpMkLst>
            <pc:docMk/>
            <pc:sldMk cId="3604185859" sldId="263"/>
            <ac:cxnSpMk id="30" creationId="{2151BE43-5285-1B5D-3FAA-B30AA3656FFA}"/>
          </ac:cxnSpMkLst>
        </pc:cxnChg>
        <pc:cxnChg chg="add mod">
          <ac:chgData name="rodrigo jesus" userId="360ea18aee1c5d12" providerId="LiveId" clId="{EE882CD4-B602-4DB1-BA57-A6D3676663DF}" dt="2023-11-03T23:23:46.094" v="1249" actId="14100"/>
          <ac:cxnSpMkLst>
            <pc:docMk/>
            <pc:sldMk cId="3604185859" sldId="263"/>
            <ac:cxnSpMk id="36" creationId="{6CD8BA65-02C0-9193-AE4E-D8DCEADDD515}"/>
          </ac:cxnSpMkLst>
        </pc:cxnChg>
      </pc:sldChg>
      <pc:sldChg chg="addSp delSp modSp new mod setBg addAnim delAnim">
        <pc:chgData name="rodrigo jesus" userId="360ea18aee1c5d12" providerId="LiveId" clId="{EE882CD4-B602-4DB1-BA57-A6D3676663DF}" dt="2023-11-06T01:39:54.975" v="1437" actId="207"/>
        <pc:sldMkLst>
          <pc:docMk/>
          <pc:sldMk cId="88155426" sldId="264"/>
        </pc:sldMkLst>
        <pc:spChg chg="mod">
          <ac:chgData name="rodrigo jesus" userId="360ea18aee1c5d12" providerId="LiveId" clId="{EE882CD4-B602-4DB1-BA57-A6D3676663DF}" dt="2023-11-06T01:39:54.975" v="1437" actId="207"/>
          <ac:spMkLst>
            <pc:docMk/>
            <pc:sldMk cId="88155426" sldId="264"/>
            <ac:spMk id="2" creationId="{7FBC066A-1F98-D944-ABE1-5BEAEEFAB5BE}"/>
          </ac:spMkLst>
        </pc:spChg>
        <pc:spChg chg="del">
          <ac:chgData name="rodrigo jesus" userId="360ea18aee1c5d12" providerId="LiveId" clId="{EE882CD4-B602-4DB1-BA57-A6D3676663DF}" dt="2023-11-06T01:27:33.046" v="1337" actId="478"/>
          <ac:spMkLst>
            <pc:docMk/>
            <pc:sldMk cId="88155426" sldId="264"/>
            <ac:spMk id="3" creationId="{0A66A974-06AE-A0CA-B2C7-C1C83E063265}"/>
          </ac:spMkLst>
        </pc:spChg>
        <pc:grpChg chg="add del">
          <ac:chgData name="rodrigo jesus" userId="360ea18aee1c5d12" providerId="LiveId" clId="{EE882CD4-B602-4DB1-BA57-A6D3676663DF}" dt="2023-11-06T01:29:13.896" v="1349" actId="26606"/>
          <ac:grpSpMkLst>
            <pc:docMk/>
            <pc:sldMk cId="88155426" sldId="264"/>
            <ac:grpSpMk id="12" creationId="{6CC33B2B-B475-4189-BA8F-3CF8248DC685}"/>
          </ac:grpSpMkLst>
        </pc:grpChg>
        <pc:grpChg chg="add del">
          <ac:chgData name="rodrigo jesus" userId="360ea18aee1c5d12" providerId="LiveId" clId="{EE882CD4-B602-4DB1-BA57-A6D3676663DF}" dt="2023-11-06T01:29:43.958" v="1353" actId="26606"/>
          <ac:grpSpMkLst>
            <pc:docMk/>
            <pc:sldMk cId="88155426" sldId="264"/>
            <ac:grpSpMk id="27" creationId="{6CC33B2B-B475-4189-BA8F-3CF8248DC685}"/>
          </ac:grpSpMkLst>
        </pc:grpChg>
        <pc:grpChg chg="add del">
          <ac:chgData name="rodrigo jesus" userId="360ea18aee1c5d12" providerId="LiveId" clId="{EE882CD4-B602-4DB1-BA57-A6D3676663DF}" dt="2023-11-06T01:30:58.316" v="1361" actId="26606"/>
          <ac:grpSpMkLst>
            <pc:docMk/>
            <pc:sldMk cId="88155426" sldId="264"/>
            <ac:grpSpMk id="42" creationId="{90A61547-2555-4DE2-A37F-A53E54917441}"/>
          </ac:grpSpMkLst>
        </pc:grpChg>
        <pc:grpChg chg="add del">
          <ac:chgData name="rodrigo jesus" userId="360ea18aee1c5d12" providerId="LiveId" clId="{EE882CD4-B602-4DB1-BA57-A6D3676663DF}" dt="2023-11-06T01:30:58.316" v="1361" actId="26606"/>
          <ac:grpSpMkLst>
            <pc:docMk/>
            <pc:sldMk cId="88155426" sldId="264"/>
            <ac:grpSpMk id="57" creationId="{4098A4C6-4FFB-4EF4-8317-8110224DBB67}"/>
          </ac:grpSpMkLst>
        </pc:grpChg>
        <pc:picChg chg="add mod ord">
          <ac:chgData name="rodrigo jesus" userId="360ea18aee1c5d12" providerId="LiveId" clId="{EE882CD4-B602-4DB1-BA57-A6D3676663DF}" dt="2023-11-06T01:32:16.212" v="1375" actId="1076"/>
          <ac:picMkLst>
            <pc:docMk/>
            <pc:sldMk cId="88155426" sldId="264"/>
            <ac:picMk id="5" creationId="{B60326C8-1F53-2699-AD2E-4BA57B513A7A}"/>
          </ac:picMkLst>
        </pc:picChg>
        <pc:picChg chg="add mod">
          <ac:chgData name="rodrigo jesus" userId="360ea18aee1c5d12" providerId="LiveId" clId="{EE882CD4-B602-4DB1-BA57-A6D3676663DF}" dt="2023-11-06T01:32:07.875" v="1373" actId="1076"/>
          <ac:picMkLst>
            <pc:docMk/>
            <pc:sldMk cId="88155426" sldId="264"/>
            <ac:picMk id="7" creationId="{53832128-5EA4-F4BF-2A59-CC20EA217D3F}"/>
          </ac:picMkLst>
        </pc:picChg>
        <pc:picChg chg="add mod">
          <ac:chgData name="rodrigo jesus" userId="360ea18aee1c5d12" providerId="LiveId" clId="{EE882CD4-B602-4DB1-BA57-A6D3676663DF}" dt="2023-11-06T01:31:39.284" v="1366" actId="1076"/>
          <ac:picMkLst>
            <pc:docMk/>
            <pc:sldMk cId="88155426" sldId="264"/>
            <ac:picMk id="9" creationId="{E690E711-F707-7164-17C9-ABDA14964B7E}"/>
          </ac:picMkLst>
        </pc:picChg>
        <pc:cxnChg chg="add del">
          <ac:chgData name="rodrigo jesus" userId="360ea18aee1c5d12" providerId="LiveId" clId="{EE882CD4-B602-4DB1-BA57-A6D3676663DF}" dt="2023-11-06T01:30:58.316" v="1361" actId="26606"/>
          <ac:cxnSpMkLst>
            <pc:docMk/>
            <pc:sldMk cId="88155426" sldId="264"/>
            <ac:cxnSpMk id="69" creationId="{076A370E-C7CA-4ED6-BBEE-CE73A7944BBC}"/>
          </ac:cxnSpMkLst>
        </pc:cxnChg>
        <pc:cxnChg chg="add del">
          <ac:chgData name="rodrigo jesus" userId="360ea18aee1c5d12" providerId="LiveId" clId="{EE882CD4-B602-4DB1-BA57-A6D3676663DF}" dt="2023-11-06T01:30:58.316" v="1361" actId="26606"/>
          <ac:cxnSpMkLst>
            <pc:docMk/>
            <pc:sldMk cId="88155426" sldId="264"/>
            <ac:cxnSpMk id="71" creationId="{09C45DED-5AFE-434B-A28C-F5DF05539BBE}"/>
          </ac:cxnSpMkLst>
        </pc:cxnChg>
      </pc:sldChg>
      <pc:sldChg chg="addSp delSp modSp new mod">
        <pc:chgData name="rodrigo jesus" userId="360ea18aee1c5d12" providerId="LiveId" clId="{EE882CD4-B602-4DB1-BA57-A6D3676663DF}" dt="2023-11-06T01:40:02.516" v="1438" actId="207"/>
        <pc:sldMkLst>
          <pc:docMk/>
          <pc:sldMk cId="407932167" sldId="265"/>
        </pc:sldMkLst>
        <pc:spChg chg="mod">
          <ac:chgData name="rodrigo jesus" userId="360ea18aee1c5d12" providerId="LiveId" clId="{EE882CD4-B602-4DB1-BA57-A6D3676663DF}" dt="2023-11-06T01:40:02.516" v="1438" actId="207"/>
          <ac:spMkLst>
            <pc:docMk/>
            <pc:sldMk cId="407932167" sldId="265"/>
            <ac:spMk id="2" creationId="{99535580-C021-F0A0-1BBC-0CA6A6112686}"/>
          </ac:spMkLst>
        </pc:spChg>
        <pc:spChg chg="del">
          <ac:chgData name="rodrigo jesus" userId="360ea18aee1c5d12" providerId="LiveId" clId="{EE882CD4-B602-4DB1-BA57-A6D3676663DF}" dt="2023-11-06T01:34:11.047" v="1428" actId="478"/>
          <ac:spMkLst>
            <pc:docMk/>
            <pc:sldMk cId="407932167" sldId="265"/>
            <ac:spMk id="3" creationId="{01D5C601-2737-C920-B10E-244FC2DA7AE9}"/>
          </ac:spMkLst>
        </pc:spChg>
        <pc:picChg chg="add del mod">
          <ac:chgData name="rodrigo jesus" userId="360ea18aee1c5d12" providerId="LiveId" clId="{EE882CD4-B602-4DB1-BA57-A6D3676663DF}" dt="2023-11-06T01:38:50.974" v="1434" actId="478"/>
          <ac:picMkLst>
            <pc:docMk/>
            <pc:sldMk cId="407932167" sldId="265"/>
            <ac:picMk id="5" creationId="{972F64D2-3D54-081B-051F-8389F31C83AF}"/>
          </ac:picMkLst>
        </pc:picChg>
        <pc:picChg chg="add mod">
          <ac:chgData name="rodrigo jesus" userId="360ea18aee1c5d12" providerId="LiveId" clId="{EE882CD4-B602-4DB1-BA57-A6D3676663DF}" dt="2023-11-06T01:38:55.863" v="1436" actId="1076"/>
          <ac:picMkLst>
            <pc:docMk/>
            <pc:sldMk cId="407932167" sldId="265"/>
            <ac:picMk id="7" creationId="{C7623DEA-3742-A119-EC02-9C25862539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619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04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5427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929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3062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296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51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296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04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123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03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763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61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18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64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321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F0BC-E31A-4C1E-FC83-C3F2C89F4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17" y="2475186"/>
            <a:ext cx="9752980" cy="1495600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solidFill>
                  <a:srgbClr val="0070C0"/>
                </a:solidFill>
              </a:rPr>
              <a:t>Técnico de Informática para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901119-40C5-C75A-518F-07011309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592" y="4969982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rgbClr val="0070C0"/>
                </a:solidFill>
              </a:rPr>
              <a:t>Desenvolvedor Full Stack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6B6A2C-53C1-08AE-7CC7-AFF0760A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93" y="645564"/>
            <a:ext cx="2203613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35580-C021-F0A0-1BBC-0CA6A61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SUITES DE DESENVOVIMENTO-IDE(s)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623DEA-3742-A119-EC02-9C258625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57" y="2939658"/>
            <a:ext cx="749722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B7533-020A-7DA0-8C32-716E095C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80" y="324193"/>
            <a:ext cx="9207061" cy="660400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Instrutor: Rodrigo de Jesus Silva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5606BA-2851-0BEF-AD59-E63A7DA4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61" y="1239345"/>
            <a:ext cx="3229426" cy="13717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1D2A3F-FCEF-66AC-6CC0-A967A540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20" y="3240542"/>
            <a:ext cx="9081521" cy="1320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CE6BFA5-0ACA-AC85-C842-509FDB6969BD}"/>
              </a:ext>
            </a:extLst>
          </p:cNvPr>
          <p:cNvSpPr txBox="1"/>
          <p:nvPr/>
        </p:nvSpPr>
        <p:spPr>
          <a:xfrm>
            <a:off x="2238120" y="2871210"/>
            <a:ext cx="97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CA5A7B-835B-F8B0-3DC2-83B8BED3FFE1}"/>
              </a:ext>
            </a:extLst>
          </p:cNvPr>
          <p:cNvSpPr txBox="1"/>
          <p:nvPr/>
        </p:nvSpPr>
        <p:spPr>
          <a:xfrm>
            <a:off x="2238120" y="4746008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Experiências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DFBDD9-7E7E-63A6-874F-EBB932CF5197}"/>
              </a:ext>
            </a:extLst>
          </p:cNvPr>
          <p:cNvSpPr txBox="1"/>
          <p:nvPr/>
        </p:nvSpPr>
        <p:spPr>
          <a:xfrm>
            <a:off x="2238119" y="5280277"/>
            <a:ext cx="624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Desenvolvedor VBA - Mistério da Justiça</a:t>
            </a:r>
          </a:p>
          <a:p>
            <a:r>
              <a:rPr lang="pt-BR" dirty="0"/>
              <a:t>Desenvolvedor Java – Secretaria de Segurança Publica</a:t>
            </a:r>
          </a:p>
          <a:p>
            <a:r>
              <a:rPr lang="pt-BR" dirty="0"/>
              <a:t>Desenvolvedor .Net(c#) – TI do sistema Fibra</a:t>
            </a:r>
          </a:p>
        </p:txBody>
      </p:sp>
    </p:spTree>
    <p:extLst>
      <p:ext uri="{BB962C8B-B14F-4D97-AF65-F5344CB8AC3E}">
        <p14:creationId xmlns:p14="http://schemas.microsoft.com/office/powerpoint/2010/main" val="67296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EA484-EE5A-1728-C1D6-55F26DEDF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5" y="315309"/>
            <a:ext cx="9645494" cy="599499"/>
          </a:xfrm>
        </p:spPr>
        <p:txBody>
          <a:bodyPr>
            <a:noAutofit/>
          </a:bodyPr>
          <a:lstStyle/>
          <a:p>
            <a:pPr algn="l"/>
            <a:r>
              <a:rPr lang="pt-BR" sz="4000" dirty="0">
                <a:solidFill>
                  <a:srgbClr val="0070C0"/>
                </a:solidFill>
              </a:rPr>
              <a:t>Grade das Unidades Curriculares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6E6539-3EDD-DA15-B9FD-B89115F7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22"/>
          <a:stretch/>
        </p:blipFill>
        <p:spPr>
          <a:xfrm>
            <a:off x="696685" y="914808"/>
            <a:ext cx="8860971" cy="59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8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0C5A5-8EB4-F09B-3E52-597704E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solidFill>
                  <a:srgbClr val="0070C0"/>
                </a:solidFill>
              </a:rPr>
              <a:t>Versionamento: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201DA7-EDFD-F749-9735-2C7043800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713"/>
            <a:ext cx="502040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479271-87B0-8B86-D85B-0F8FF451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689" y="2105737"/>
            <a:ext cx="300079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0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5D0F-C2A1-6F21-0591-7BEA284D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16" y="581805"/>
            <a:ext cx="8596668" cy="638094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Metodologia para desenvolvimento e Projeto: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031DF3-E675-5B91-D499-267B0230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5" y="1814422"/>
            <a:ext cx="3611637" cy="3639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3CEE89-A35D-4199-855E-386B4176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11" y="2764436"/>
            <a:ext cx="4385440" cy="23848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CBF7CF8-BE9C-674D-0F1E-5241B498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016" y="2028371"/>
            <a:ext cx="4194430" cy="6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73114-4037-CE7A-788C-7D4946C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03" y="199293"/>
            <a:ext cx="3342873" cy="856997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70C0"/>
                </a:solidFill>
              </a:rPr>
              <a:t>Front End: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450CAA-C6E3-7593-9409-B97DF79A9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909145"/>
            <a:ext cx="5281448" cy="227987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C99DD8-361C-1DD5-6A05-A31B3095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22" y="3601722"/>
            <a:ext cx="1751796" cy="9478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BF4469-CCC7-A55D-128C-5666AEBCD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5538"/>
            <a:ext cx="1751796" cy="92405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A34473-037C-5A4E-80FF-57460FD28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322" y="5259444"/>
            <a:ext cx="1751796" cy="115189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737E755-56E1-06BB-C3C3-343F10878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11" y="5083023"/>
            <a:ext cx="1587207" cy="123384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5076F24-6A5F-A772-A56F-E03667FEFD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0399" y="5227997"/>
            <a:ext cx="1587206" cy="108886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0B28971-2886-EFB9-FAD9-39A0DEEB47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722" y="5238321"/>
            <a:ext cx="2015201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53A3-2B7E-DB13-B38A-66DF0976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27" y="208829"/>
            <a:ext cx="1845149" cy="903890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70C0"/>
                </a:solidFill>
              </a:rPr>
              <a:t>Api(s)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B9AA49-641F-7DE6-9ADA-7E58C43B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52" y="609600"/>
            <a:ext cx="2369448" cy="2539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948994-BE2E-27FC-741F-548DFF47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42" y="3657976"/>
            <a:ext cx="3174124" cy="25392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536B9AF-088B-F1C0-CAC4-B1802C780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7552"/>
            <a:ext cx="3009203" cy="25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5B453-072A-B20D-0B2D-DF966C8E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96" y="184340"/>
            <a:ext cx="3121425" cy="730469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accent2"/>
                </a:solidFill>
              </a:rPr>
              <a:t>Back End.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847D3C-94B1-B288-9B67-C127D65D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79" y="2092731"/>
            <a:ext cx="2725303" cy="26673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221E38B-DB95-343E-B469-431D9EBD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455" y="5651186"/>
            <a:ext cx="1601141" cy="10556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DE6137D-414C-2B9F-16B1-2E9FA285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281" y="5651186"/>
            <a:ext cx="1601141" cy="10224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82C3903-80BA-AC76-9758-F0568CA40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15" y="2896956"/>
            <a:ext cx="1763722" cy="132080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DBA6E0A-63CE-8438-8BA7-3CFDCAE9F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824" y="5651187"/>
            <a:ext cx="1602611" cy="105559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28A2056-A677-64A5-F44F-1A3371A5F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409" y="2635076"/>
            <a:ext cx="1763723" cy="158268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8B3FBF9-DE36-1C4A-DFFA-95A53133C8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364" y="15359"/>
            <a:ext cx="2841532" cy="1397060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BED20BA-99B5-1B92-A012-0DDFB7ED6E02}"/>
              </a:ext>
            </a:extLst>
          </p:cNvPr>
          <p:cNvCxnSpPr/>
          <p:nvPr/>
        </p:nvCxnSpPr>
        <p:spPr>
          <a:xfrm>
            <a:off x="7352896" y="3310759"/>
            <a:ext cx="1586152" cy="36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D141ABD-90F6-F1ED-EAED-7C946A999BD8}"/>
              </a:ext>
            </a:extLst>
          </p:cNvPr>
          <p:cNvCxnSpPr>
            <a:cxnSpLocks/>
          </p:cNvCxnSpPr>
          <p:nvPr/>
        </p:nvCxnSpPr>
        <p:spPr>
          <a:xfrm>
            <a:off x="5932130" y="1389967"/>
            <a:ext cx="0" cy="53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5A24AE3-6D12-E7F8-3EB9-72BAE5422BAE}"/>
              </a:ext>
            </a:extLst>
          </p:cNvPr>
          <p:cNvCxnSpPr>
            <a:cxnSpLocks/>
          </p:cNvCxnSpPr>
          <p:nvPr/>
        </p:nvCxnSpPr>
        <p:spPr>
          <a:xfrm flipH="1">
            <a:off x="2642852" y="3259563"/>
            <a:ext cx="1811512" cy="41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D453FF2-BA58-872B-53D5-FCD4D85B02DB}"/>
              </a:ext>
            </a:extLst>
          </p:cNvPr>
          <p:cNvCxnSpPr>
            <a:cxnSpLocks/>
          </p:cNvCxnSpPr>
          <p:nvPr/>
        </p:nvCxnSpPr>
        <p:spPr>
          <a:xfrm>
            <a:off x="7405097" y="4660291"/>
            <a:ext cx="950627" cy="62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151BE43-5285-1B5D-3FAA-B30AA3656FFA}"/>
              </a:ext>
            </a:extLst>
          </p:cNvPr>
          <p:cNvCxnSpPr>
            <a:cxnSpLocks/>
          </p:cNvCxnSpPr>
          <p:nvPr/>
        </p:nvCxnSpPr>
        <p:spPr>
          <a:xfrm flipH="1">
            <a:off x="3548608" y="4660291"/>
            <a:ext cx="905756" cy="62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CD8BA65-02C0-9193-AE4E-D8DCEADDD515}"/>
              </a:ext>
            </a:extLst>
          </p:cNvPr>
          <p:cNvCxnSpPr>
            <a:cxnSpLocks/>
          </p:cNvCxnSpPr>
          <p:nvPr/>
        </p:nvCxnSpPr>
        <p:spPr>
          <a:xfrm>
            <a:off x="5898120" y="4890958"/>
            <a:ext cx="0" cy="57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8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BC066A-1F98-D944-ABE1-5BEAEEFA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BANCO DE DADOS</a:t>
            </a:r>
          </a:p>
        </p:txBody>
      </p:sp>
      <p:pic>
        <p:nvPicPr>
          <p:cNvPr id="7" name="Imagem 6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53832128-5EA4-F4BF-2A59-CC20EA21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4" y="626857"/>
            <a:ext cx="4029717" cy="1571590"/>
          </a:xfrm>
          <a:prstGeom prst="rect">
            <a:avLst/>
          </a:prstGeom>
        </p:spPr>
      </p:pic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B60326C8-1F53-2699-AD2E-4BA57B51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77" y="2287069"/>
            <a:ext cx="4029717" cy="15715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90E711-F707-7164-17C9-ABDA14964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068" y="658067"/>
            <a:ext cx="344853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</TotalTime>
  <Words>71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Técnico de Informática para internet</vt:lpstr>
      <vt:lpstr>Instrutor: Rodrigo de Jesus Silva</vt:lpstr>
      <vt:lpstr>Grade das Unidades Curriculares</vt:lpstr>
      <vt:lpstr>Versionamento:</vt:lpstr>
      <vt:lpstr>Metodologia para desenvolvimento e Projeto:</vt:lpstr>
      <vt:lpstr>Front End:</vt:lpstr>
      <vt:lpstr>Api(s)</vt:lpstr>
      <vt:lpstr>Back End.</vt:lpstr>
      <vt:lpstr>BANCO DE DADOS</vt:lpstr>
      <vt:lpstr>SUITES DE DESENVOVIMENTO-IDE(s)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jesus</dc:creator>
  <cp:lastModifiedBy>rodrigo jesus</cp:lastModifiedBy>
  <cp:revision>1</cp:revision>
  <dcterms:created xsi:type="dcterms:W3CDTF">2023-11-02T19:28:18Z</dcterms:created>
  <dcterms:modified xsi:type="dcterms:W3CDTF">2023-11-06T01:44:04Z</dcterms:modified>
</cp:coreProperties>
</file>