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A44DA-E7DE-4042-A922-14B1DE67BB82}" v="15" dt="2023-11-05T19:07:15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jesus" userId="360ea18aee1c5d12" providerId="LiveId" clId="{72CA44DA-E7DE-4042-A922-14B1DE67BB82}"/>
    <pc:docChg chg="undo custSel addSld modSld">
      <pc:chgData name="rodrigo jesus" userId="360ea18aee1c5d12" providerId="LiveId" clId="{72CA44DA-E7DE-4042-A922-14B1DE67BB82}" dt="2023-11-05T19:09:38.869" v="121" actId="1076"/>
      <pc:docMkLst>
        <pc:docMk/>
      </pc:docMkLst>
      <pc:sldChg chg="addSp delSp modSp mod">
        <pc:chgData name="rodrigo jesus" userId="360ea18aee1c5d12" providerId="LiveId" clId="{72CA44DA-E7DE-4042-A922-14B1DE67BB82}" dt="2023-11-05T19:06:19.569" v="95" actId="1076"/>
        <pc:sldMkLst>
          <pc:docMk/>
          <pc:sldMk cId="3933458324" sldId="256"/>
        </pc:sldMkLst>
        <pc:spChg chg="add mod">
          <ac:chgData name="rodrigo jesus" userId="360ea18aee1c5d12" providerId="LiveId" clId="{72CA44DA-E7DE-4042-A922-14B1DE67BB82}" dt="2023-11-05T19:05:04.818" v="87" actId="207"/>
          <ac:spMkLst>
            <pc:docMk/>
            <pc:sldMk cId="3933458324" sldId="256"/>
            <ac:spMk id="7" creationId="{43F2A71D-FAE1-6834-429D-F19574D43EB7}"/>
          </ac:spMkLst>
        </pc:spChg>
        <pc:picChg chg="add del mod">
          <ac:chgData name="rodrigo jesus" userId="360ea18aee1c5d12" providerId="LiveId" clId="{72CA44DA-E7DE-4042-A922-14B1DE67BB82}" dt="2023-11-05T19:05:15.135" v="90" actId="478"/>
          <ac:picMkLst>
            <pc:docMk/>
            <pc:sldMk cId="3933458324" sldId="256"/>
            <ac:picMk id="5" creationId="{A7D2C891-E815-F213-A070-1D67B1420053}"/>
          </ac:picMkLst>
        </pc:picChg>
        <pc:picChg chg="add mod">
          <ac:chgData name="rodrigo jesus" userId="360ea18aee1c5d12" providerId="LiveId" clId="{72CA44DA-E7DE-4042-A922-14B1DE67BB82}" dt="2023-11-05T19:06:19.569" v="95" actId="1076"/>
          <ac:picMkLst>
            <pc:docMk/>
            <pc:sldMk cId="3933458324" sldId="256"/>
            <ac:picMk id="8" creationId="{45D83C73-E945-91B1-F56F-710CF12FFCD2}"/>
          </ac:picMkLst>
        </pc:picChg>
      </pc:sldChg>
      <pc:sldChg chg="addSp modSp mod">
        <pc:chgData name="rodrigo jesus" userId="360ea18aee1c5d12" providerId="LiveId" clId="{72CA44DA-E7DE-4042-A922-14B1DE67BB82}" dt="2023-11-05T19:07:19.001" v="106" actId="1076"/>
        <pc:sldMkLst>
          <pc:docMk/>
          <pc:sldMk cId="2782253158" sldId="257"/>
        </pc:sldMkLst>
        <pc:picChg chg="add mod">
          <ac:chgData name="rodrigo jesus" userId="360ea18aee1c5d12" providerId="LiveId" clId="{72CA44DA-E7DE-4042-A922-14B1DE67BB82}" dt="2023-11-05T19:07:19.001" v="106" actId="1076"/>
          <ac:picMkLst>
            <pc:docMk/>
            <pc:sldMk cId="2782253158" sldId="257"/>
            <ac:picMk id="5" creationId="{B996652E-FF73-70A3-DCBF-684D47ED8A49}"/>
          </ac:picMkLst>
        </pc:picChg>
        <pc:picChg chg="mod">
          <ac:chgData name="rodrigo jesus" userId="360ea18aee1c5d12" providerId="LiveId" clId="{72CA44DA-E7DE-4042-A922-14B1DE67BB82}" dt="2023-11-05T18:44:51.951" v="25" actId="1076"/>
          <ac:picMkLst>
            <pc:docMk/>
            <pc:sldMk cId="2782253158" sldId="257"/>
            <ac:picMk id="1026" creationId="{434A2AA8-15CF-BB68-2309-4EC97202D4DE}"/>
          </ac:picMkLst>
        </pc:picChg>
      </pc:sldChg>
      <pc:sldChg chg="addSp modSp mod">
        <pc:chgData name="rodrigo jesus" userId="360ea18aee1c5d12" providerId="LiveId" clId="{72CA44DA-E7DE-4042-A922-14B1DE67BB82}" dt="2023-11-05T19:09:17.639" v="117" actId="1076"/>
        <pc:sldMkLst>
          <pc:docMk/>
          <pc:sldMk cId="1807740114" sldId="258"/>
        </pc:sldMkLst>
        <pc:spChg chg="mod">
          <ac:chgData name="rodrigo jesus" userId="360ea18aee1c5d12" providerId="LiveId" clId="{72CA44DA-E7DE-4042-A922-14B1DE67BB82}" dt="2023-11-05T19:09:17.639" v="117" actId="1076"/>
          <ac:spMkLst>
            <pc:docMk/>
            <pc:sldMk cId="1807740114" sldId="258"/>
            <ac:spMk id="2" creationId="{1775E5DB-6648-5030-859C-055D9B6E162C}"/>
          </ac:spMkLst>
        </pc:spChg>
        <pc:picChg chg="add mod">
          <ac:chgData name="rodrigo jesus" userId="360ea18aee1c5d12" providerId="LiveId" clId="{72CA44DA-E7DE-4042-A922-14B1DE67BB82}" dt="2023-11-05T19:06:26.408" v="96" actId="1076"/>
          <ac:picMkLst>
            <pc:docMk/>
            <pc:sldMk cId="1807740114" sldId="258"/>
            <ac:picMk id="10" creationId="{B75C3A11-0015-1E6D-3C50-99A4E742D163}"/>
          </ac:picMkLst>
        </pc:picChg>
      </pc:sldChg>
      <pc:sldChg chg="addSp modSp mod">
        <pc:chgData name="rodrigo jesus" userId="360ea18aee1c5d12" providerId="LiveId" clId="{72CA44DA-E7DE-4042-A922-14B1DE67BB82}" dt="2023-11-05T19:09:22.021" v="118" actId="1076"/>
        <pc:sldMkLst>
          <pc:docMk/>
          <pc:sldMk cId="2625564898" sldId="259"/>
        </pc:sldMkLst>
        <pc:spChg chg="mod">
          <ac:chgData name="rodrigo jesus" userId="360ea18aee1c5d12" providerId="LiveId" clId="{72CA44DA-E7DE-4042-A922-14B1DE67BB82}" dt="2023-11-05T19:09:22.021" v="118" actId="1076"/>
          <ac:spMkLst>
            <pc:docMk/>
            <pc:sldMk cId="2625564898" sldId="259"/>
            <ac:spMk id="2" creationId="{1775E5DB-6648-5030-859C-055D9B6E162C}"/>
          </ac:spMkLst>
        </pc:spChg>
        <pc:picChg chg="add mod">
          <ac:chgData name="rodrigo jesus" userId="360ea18aee1c5d12" providerId="LiveId" clId="{72CA44DA-E7DE-4042-A922-14B1DE67BB82}" dt="2023-11-05T19:06:30.246" v="97" actId="1076"/>
          <ac:picMkLst>
            <pc:docMk/>
            <pc:sldMk cId="2625564898" sldId="259"/>
            <ac:picMk id="6" creationId="{065ACEB2-4860-06CF-0FF0-D1AA9B6BA52A}"/>
          </ac:picMkLst>
        </pc:picChg>
      </pc:sldChg>
      <pc:sldChg chg="addSp modSp mod">
        <pc:chgData name="rodrigo jesus" userId="360ea18aee1c5d12" providerId="LiveId" clId="{72CA44DA-E7DE-4042-A922-14B1DE67BB82}" dt="2023-11-05T19:09:27.301" v="119" actId="1076"/>
        <pc:sldMkLst>
          <pc:docMk/>
          <pc:sldMk cId="900500623" sldId="260"/>
        </pc:sldMkLst>
        <pc:spChg chg="mod">
          <ac:chgData name="rodrigo jesus" userId="360ea18aee1c5d12" providerId="LiveId" clId="{72CA44DA-E7DE-4042-A922-14B1DE67BB82}" dt="2023-11-05T19:09:27.301" v="119" actId="1076"/>
          <ac:spMkLst>
            <pc:docMk/>
            <pc:sldMk cId="900500623" sldId="260"/>
            <ac:spMk id="2" creationId="{A26547C6-A461-D1FD-D013-36272991AD66}"/>
          </ac:spMkLst>
        </pc:spChg>
        <pc:picChg chg="add mod">
          <ac:chgData name="rodrigo jesus" userId="360ea18aee1c5d12" providerId="LiveId" clId="{72CA44DA-E7DE-4042-A922-14B1DE67BB82}" dt="2023-11-05T19:06:38.168" v="98" actId="1076"/>
          <ac:picMkLst>
            <pc:docMk/>
            <pc:sldMk cId="900500623" sldId="260"/>
            <ac:picMk id="8" creationId="{B0085C37-842D-E8DB-C5D4-9CB57200E300}"/>
          </ac:picMkLst>
        </pc:picChg>
      </pc:sldChg>
      <pc:sldChg chg="addSp delSp modSp new mod setBg setClrOvrMap">
        <pc:chgData name="rodrigo jesus" userId="360ea18aee1c5d12" providerId="LiveId" clId="{72CA44DA-E7DE-4042-A922-14B1DE67BB82}" dt="2023-11-05T19:09:32.266" v="120" actId="1076"/>
        <pc:sldMkLst>
          <pc:docMk/>
          <pc:sldMk cId="1558245138" sldId="261"/>
        </pc:sldMkLst>
        <pc:spChg chg="mod">
          <ac:chgData name="rodrigo jesus" userId="360ea18aee1c5d12" providerId="LiveId" clId="{72CA44DA-E7DE-4042-A922-14B1DE67BB82}" dt="2023-11-05T19:09:32.266" v="120" actId="1076"/>
          <ac:spMkLst>
            <pc:docMk/>
            <pc:sldMk cId="1558245138" sldId="261"/>
            <ac:spMk id="2" creationId="{D1212B5C-01D0-26EA-7B9E-EBE59A0CB7F2}"/>
          </ac:spMkLst>
        </pc:spChg>
        <pc:spChg chg="del">
          <ac:chgData name="rodrigo jesus" userId="360ea18aee1c5d12" providerId="LiveId" clId="{72CA44DA-E7DE-4042-A922-14B1DE67BB82}" dt="2023-11-05T18:41:42.266" v="1" actId="478"/>
          <ac:spMkLst>
            <pc:docMk/>
            <pc:sldMk cId="1558245138" sldId="261"/>
            <ac:spMk id="3" creationId="{375B16ED-E36B-DBF7-6B9A-8053683328E6}"/>
          </ac:spMkLst>
        </pc:spChg>
        <pc:spChg chg="add mod ord">
          <ac:chgData name="rodrigo jesus" userId="360ea18aee1c5d12" providerId="LiveId" clId="{72CA44DA-E7DE-4042-A922-14B1DE67BB82}" dt="2023-11-05T19:06:45.126" v="100" actId="26606"/>
          <ac:spMkLst>
            <pc:docMk/>
            <pc:sldMk cId="1558245138" sldId="261"/>
            <ac:spMk id="7" creationId="{AC6F6018-3A9A-9441-3C58-54F8B20D3A9B}"/>
          </ac:spMkLst>
        </pc:spChg>
        <pc:spChg chg="add del">
          <ac:chgData name="rodrigo jesus" userId="360ea18aee1c5d12" providerId="LiveId" clId="{72CA44DA-E7DE-4042-A922-14B1DE67BB82}" dt="2023-11-05T19:06:45.126" v="100" actId="26606"/>
          <ac:spMkLst>
            <pc:docMk/>
            <pc:sldMk cId="1558245138" sldId="261"/>
            <ac:spMk id="12" creationId="{7E89D346-FD24-4FBA-A956-3200CC175980}"/>
          </ac:spMkLst>
        </pc:spChg>
        <pc:spChg chg="add del">
          <ac:chgData name="rodrigo jesus" userId="360ea18aee1c5d12" providerId="LiveId" clId="{72CA44DA-E7DE-4042-A922-14B1DE67BB82}" dt="2023-11-05T19:06:45.126" v="100" actId="26606"/>
          <ac:spMkLst>
            <pc:docMk/>
            <pc:sldMk cId="1558245138" sldId="261"/>
            <ac:spMk id="14" creationId="{9F1E6C01-CE56-48FB-B0C1-482CC243DC72}"/>
          </ac:spMkLst>
        </pc:spChg>
        <pc:spChg chg="add">
          <ac:chgData name="rodrigo jesus" userId="360ea18aee1c5d12" providerId="LiveId" clId="{72CA44DA-E7DE-4042-A922-14B1DE67BB82}" dt="2023-11-05T19:06:45.126" v="100" actId="26606"/>
          <ac:spMkLst>
            <pc:docMk/>
            <pc:sldMk cId="1558245138" sldId="261"/>
            <ac:spMk id="26" creationId="{CBEC666E-043C-4EA7-B3A5-55D2F52D57E5}"/>
          </ac:spMkLst>
        </pc:spChg>
        <pc:spChg chg="add">
          <ac:chgData name="rodrigo jesus" userId="360ea18aee1c5d12" providerId="LiveId" clId="{72CA44DA-E7DE-4042-A922-14B1DE67BB82}" dt="2023-11-05T19:06:45.126" v="100" actId="26606"/>
          <ac:spMkLst>
            <pc:docMk/>
            <pc:sldMk cId="1558245138" sldId="261"/>
            <ac:spMk id="28" creationId="{D05C369B-0FDD-402D-9EE1-858137FB5D04}"/>
          </ac:spMkLst>
        </pc:spChg>
        <pc:grpChg chg="add del">
          <ac:chgData name="rodrigo jesus" userId="360ea18aee1c5d12" providerId="LiveId" clId="{72CA44DA-E7DE-4042-A922-14B1DE67BB82}" dt="2023-11-05T19:06:45.126" v="100" actId="26606"/>
          <ac:grpSpMkLst>
            <pc:docMk/>
            <pc:sldMk cId="1558245138" sldId="261"/>
            <ac:grpSpMk id="16" creationId="{FA392D60-45E0-40B9-8C90-AAD5DEEB2AF4}"/>
          </ac:grpSpMkLst>
        </pc:grpChg>
        <pc:grpChg chg="add">
          <ac:chgData name="rodrigo jesus" userId="360ea18aee1c5d12" providerId="LiveId" clId="{72CA44DA-E7DE-4042-A922-14B1DE67BB82}" dt="2023-11-05T19:06:45.126" v="100" actId="26606"/>
          <ac:grpSpMkLst>
            <pc:docMk/>
            <pc:sldMk cId="1558245138" sldId="261"/>
            <ac:grpSpMk id="30" creationId="{ADDE2C3E-3205-470A-BD3C-E856A8E21FC0}"/>
          </ac:grpSpMkLst>
        </pc:grpChg>
        <pc:picChg chg="add mod">
          <ac:chgData name="rodrigo jesus" userId="360ea18aee1c5d12" providerId="LiveId" clId="{72CA44DA-E7DE-4042-A922-14B1DE67BB82}" dt="2023-11-05T19:08:06.561" v="109" actId="14100"/>
          <ac:picMkLst>
            <pc:docMk/>
            <pc:sldMk cId="1558245138" sldId="261"/>
            <ac:picMk id="5" creationId="{9A6BEA20-8250-B432-F1BE-DC01C8E8666C}"/>
          </ac:picMkLst>
        </pc:picChg>
        <pc:picChg chg="add del mod">
          <ac:chgData name="rodrigo jesus" userId="360ea18aee1c5d12" providerId="LiveId" clId="{72CA44DA-E7DE-4042-A922-14B1DE67BB82}" dt="2023-11-05T19:07:45.431" v="107" actId="478"/>
          <ac:picMkLst>
            <pc:docMk/>
            <pc:sldMk cId="1558245138" sldId="261"/>
            <ac:picMk id="8" creationId="{624D5C52-46E3-DFAA-1C5A-87B024E5291E}"/>
          </ac:picMkLst>
        </pc:picChg>
        <pc:picChg chg="add mod">
          <ac:chgData name="rodrigo jesus" userId="360ea18aee1c5d12" providerId="LiveId" clId="{72CA44DA-E7DE-4042-A922-14B1DE67BB82}" dt="2023-11-05T19:06:54.758" v="103" actId="1076"/>
          <ac:picMkLst>
            <pc:docMk/>
            <pc:sldMk cId="1558245138" sldId="261"/>
            <ac:picMk id="9" creationId="{DAF585AF-B338-96C0-EF5F-77D65D53B73F}"/>
          </ac:picMkLst>
        </pc:picChg>
        <pc:picChg chg="add del mod">
          <ac:chgData name="rodrigo jesus" userId="360ea18aee1c5d12" providerId="LiveId" clId="{72CA44DA-E7DE-4042-A922-14B1DE67BB82}" dt="2023-11-05T18:41:53.870" v="5"/>
          <ac:picMkLst>
            <pc:docMk/>
            <pc:sldMk cId="1558245138" sldId="261"/>
            <ac:picMk id="5122" creationId="{AEFB95BE-6715-73F4-3C2D-125DD67A093E}"/>
          </ac:picMkLst>
        </pc:picChg>
      </pc:sldChg>
      <pc:sldChg chg="addSp delSp modSp new mod setBg">
        <pc:chgData name="rodrigo jesus" userId="360ea18aee1c5d12" providerId="LiveId" clId="{72CA44DA-E7DE-4042-A922-14B1DE67BB82}" dt="2023-11-05T19:09:38.869" v="121" actId="1076"/>
        <pc:sldMkLst>
          <pc:docMk/>
          <pc:sldMk cId="2720910950" sldId="262"/>
        </pc:sldMkLst>
        <pc:spChg chg="mod">
          <ac:chgData name="rodrigo jesus" userId="360ea18aee1c5d12" providerId="LiveId" clId="{72CA44DA-E7DE-4042-A922-14B1DE67BB82}" dt="2023-11-05T19:09:38.869" v="121" actId="1076"/>
          <ac:spMkLst>
            <pc:docMk/>
            <pc:sldMk cId="2720910950" sldId="262"/>
            <ac:spMk id="2" creationId="{B2CD202D-03BD-C887-D858-7FE02C2A6E1C}"/>
          </ac:spMkLst>
        </pc:spChg>
        <pc:spChg chg="del">
          <ac:chgData name="rodrigo jesus" userId="360ea18aee1c5d12" providerId="LiveId" clId="{72CA44DA-E7DE-4042-A922-14B1DE67BB82}" dt="2023-11-05T18:48:03.347" v="27" actId="22"/>
          <ac:spMkLst>
            <pc:docMk/>
            <pc:sldMk cId="2720910950" sldId="262"/>
            <ac:spMk id="3" creationId="{6F7B60D9-313D-5752-9856-73F87E0E500C}"/>
          </ac:spMkLst>
        </pc:spChg>
        <pc:spChg chg="add del mod">
          <ac:chgData name="rodrigo jesus" userId="360ea18aee1c5d12" providerId="LiveId" clId="{72CA44DA-E7DE-4042-A922-14B1DE67BB82}" dt="2023-11-05T18:51:58.967" v="55" actId="478"/>
          <ac:spMkLst>
            <pc:docMk/>
            <pc:sldMk cId="2720910950" sldId="262"/>
            <ac:spMk id="11" creationId="{725B2F17-6BB1-0D88-3A79-CDC656E552A7}"/>
          </ac:spMkLst>
        </pc:spChg>
        <pc:spChg chg="add del">
          <ac:chgData name="rodrigo jesus" userId="360ea18aee1c5d12" providerId="LiveId" clId="{72CA44DA-E7DE-4042-A922-14B1DE67BB82}" dt="2023-11-05T18:50:50.979" v="40" actId="26606"/>
          <ac:spMkLst>
            <pc:docMk/>
            <pc:sldMk cId="2720910950" sldId="262"/>
            <ac:spMk id="13" creationId="{2D03ECE9-6875-C9A0-1B09-752F4449405E}"/>
          </ac:spMkLst>
        </pc:spChg>
        <pc:spChg chg="add mod">
          <ac:chgData name="rodrigo jesus" userId="360ea18aee1c5d12" providerId="LiveId" clId="{72CA44DA-E7DE-4042-A922-14B1DE67BB82}" dt="2023-11-05T18:52:27.130" v="61" actId="1076"/>
          <ac:spMkLst>
            <pc:docMk/>
            <pc:sldMk cId="2720910950" sldId="262"/>
            <ac:spMk id="14" creationId="{DAC9DA8F-3087-8246-3E6D-F74B61E4A51F}"/>
          </ac:spMkLst>
        </pc:spChg>
        <pc:spChg chg="add del">
          <ac:chgData name="rodrigo jesus" userId="360ea18aee1c5d12" providerId="LiveId" clId="{72CA44DA-E7DE-4042-A922-14B1DE67BB82}" dt="2023-11-05T18:50:50.979" v="40" actId="26606"/>
          <ac:spMkLst>
            <pc:docMk/>
            <pc:sldMk cId="2720910950" sldId="262"/>
            <ac:spMk id="16" creationId="{F133938A-6F2B-4156-BC08-01EF881AC006}"/>
          </ac:spMkLst>
        </pc:spChg>
        <pc:spChg chg="add del">
          <ac:chgData name="rodrigo jesus" userId="360ea18aee1c5d12" providerId="LiveId" clId="{72CA44DA-E7DE-4042-A922-14B1DE67BB82}" dt="2023-11-05T18:50:50.979" v="40" actId="26606"/>
          <ac:spMkLst>
            <pc:docMk/>
            <pc:sldMk cId="2720910950" sldId="262"/>
            <ac:spMk id="18" creationId="{FF3E1EE7-C598-4176-835B-97464BE6F09C}"/>
          </ac:spMkLst>
        </pc:spChg>
        <pc:spChg chg="add del">
          <ac:chgData name="rodrigo jesus" userId="360ea18aee1c5d12" providerId="LiveId" clId="{72CA44DA-E7DE-4042-A922-14B1DE67BB82}" dt="2023-11-05T18:50:55.160" v="42" actId="26606"/>
          <ac:spMkLst>
            <pc:docMk/>
            <pc:sldMk cId="2720910950" sldId="262"/>
            <ac:spMk id="22" creationId="{F50A472E-4452-4FF6-BEA6-256C79BFDCA6}"/>
          </ac:spMkLst>
        </pc:spChg>
        <pc:spChg chg="add del">
          <ac:chgData name="rodrigo jesus" userId="360ea18aee1c5d12" providerId="LiveId" clId="{72CA44DA-E7DE-4042-A922-14B1DE67BB82}" dt="2023-11-05T18:50:55.160" v="42" actId="26606"/>
          <ac:spMkLst>
            <pc:docMk/>
            <pc:sldMk cId="2720910950" sldId="262"/>
            <ac:spMk id="30" creationId="{93224E16-7F53-48C5-801D-3BDA248A7E47}"/>
          </ac:spMkLst>
        </pc:spChg>
        <pc:spChg chg="add del">
          <ac:chgData name="rodrigo jesus" userId="360ea18aee1c5d12" providerId="LiveId" clId="{72CA44DA-E7DE-4042-A922-14B1DE67BB82}" dt="2023-11-05T18:50:55.160" v="42" actId="26606"/>
          <ac:spMkLst>
            <pc:docMk/>
            <pc:sldMk cId="2720910950" sldId="262"/>
            <ac:spMk id="31" creationId="{B5D25303-61B0-4A0D-B076-52D72281863D}"/>
          </ac:spMkLst>
        </pc:spChg>
        <pc:spChg chg="add del">
          <ac:chgData name="rodrigo jesus" userId="360ea18aee1c5d12" providerId="LiveId" clId="{72CA44DA-E7DE-4042-A922-14B1DE67BB82}" dt="2023-11-05T18:50:55.160" v="42" actId="26606"/>
          <ac:spMkLst>
            <pc:docMk/>
            <pc:sldMk cId="2720910950" sldId="262"/>
            <ac:spMk id="32" creationId="{89E99053-60A5-4CE0-BFDE-5DFEEBE73C4B}"/>
          </ac:spMkLst>
        </pc:spChg>
        <pc:spChg chg="add del">
          <ac:chgData name="rodrigo jesus" userId="360ea18aee1c5d12" providerId="LiveId" clId="{72CA44DA-E7DE-4042-A922-14B1DE67BB82}" dt="2023-11-05T18:50:55.160" v="42" actId="26606"/>
          <ac:spMkLst>
            <pc:docMk/>
            <pc:sldMk cId="2720910950" sldId="262"/>
            <ac:spMk id="33" creationId="{1391EC40-BA0C-C93D-0A21-514CEFB942BB}"/>
          </ac:spMkLst>
        </pc:spChg>
        <pc:spChg chg="add del">
          <ac:chgData name="rodrigo jesus" userId="360ea18aee1c5d12" providerId="LiveId" clId="{72CA44DA-E7DE-4042-A922-14B1DE67BB82}" dt="2023-11-05T18:51:03.075" v="44" actId="26606"/>
          <ac:spMkLst>
            <pc:docMk/>
            <pc:sldMk cId="2720910950" sldId="262"/>
            <ac:spMk id="35" creationId="{71C70367-4458-4780-9E4B-5F52B3A95D40}"/>
          </ac:spMkLst>
        </pc:spChg>
        <pc:spChg chg="add del">
          <ac:chgData name="rodrigo jesus" userId="360ea18aee1c5d12" providerId="LiveId" clId="{72CA44DA-E7DE-4042-A922-14B1DE67BB82}" dt="2023-11-05T18:51:03.075" v="44" actId="26606"/>
          <ac:spMkLst>
            <pc:docMk/>
            <pc:sldMk cId="2720910950" sldId="262"/>
            <ac:spMk id="36" creationId="{B9BAF2F7-47D9-4779-AF6A-86BB0E7B0F8D}"/>
          </ac:spMkLst>
        </pc:spChg>
        <pc:spChg chg="add del">
          <ac:chgData name="rodrigo jesus" userId="360ea18aee1c5d12" providerId="LiveId" clId="{72CA44DA-E7DE-4042-A922-14B1DE67BB82}" dt="2023-11-05T18:51:03.075" v="44" actId="26606"/>
          <ac:spMkLst>
            <pc:docMk/>
            <pc:sldMk cId="2720910950" sldId="262"/>
            <ac:spMk id="37" creationId="{2633B343-7777-47E9-9E89-817F4B43C5BC}"/>
          </ac:spMkLst>
        </pc:spChg>
        <pc:spChg chg="add del">
          <ac:chgData name="rodrigo jesus" userId="360ea18aee1c5d12" providerId="LiveId" clId="{72CA44DA-E7DE-4042-A922-14B1DE67BB82}" dt="2023-11-05T18:51:03.075" v="44" actId="26606"/>
          <ac:spMkLst>
            <pc:docMk/>
            <pc:sldMk cId="2720910950" sldId="262"/>
            <ac:spMk id="38" creationId="{C9783272-80BE-49B3-AB46-FD6D7B3CAF73}"/>
          </ac:spMkLst>
        </pc:spChg>
        <pc:spChg chg="add del">
          <ac:chgData name="rodrigo jesus" userId="360ea18aee1c5d12" providerId="LiveId" clId="{72CA44DA-E7DE-4042-A922-14B1DE67BB82}" dt="2023-11-05T18:51:03.075" v="44" actId="26606"/>
          <ac:spMkLst>
            <pc:docMk/>
            <pc:sldMk cId="2720910950" sldId="262"/>
            <ac:spMk id="40" creationId="{2B1B0F5E-A00D-31DA-85FC-D3085A3FA695}"/>
          </ac:spMkLst>
        </pc:spChg>
        <pc:spChg chg="add del">
          <ac:chgData name="rodrigo jesus" userId="360ea18aee1c5d12" providerId="LiveId" clId="{72CA44DA-E7DE-4042-A922-14B1DE67BB82}" dt="2023-11-05T18:51:06.552" v="46" actId="26606"/>
          <ac:spMkLst>
            <pc:docMk/>
            <pc:sldMk cId="2720910950" sldId="262"/>
            <ac:spMk id="42" creationId="{8A284F58-D223-4943-8136-1100875918C3}"/>
          </ac:spMkLst>
        </pc:spChg>
        <pc:spChg chg="add del">
          <ac:chgData name="rodrigo jesus" userId="360ea18aee1c5d12" providerId="LiveId" clId="{72CA44DA-E7DE-4042-A922-14B1DE67BB82}" dt="2023-11-05T18:51:06.552" v="46" actId="26606"/>
          <ac:spMkLst>
            <pc:docMk/>
            <pc:sldMk cId="2720910950" sldId="262"/>
            <ac:spMk id="43" creationId="{309C20E7-B20F-4A0C-BF70-F99DAF068BC5}"/>
          </ac:spMkLst>
        </pc:spChg>
        <pc:spChg chg="add del">
          <ac:chgData name="rodrigo jesus" userId="360ea18aee1c5d12" providerId="LiveId" clId="{72CA44DA-E7DE-4042-A922-14B1DE67BB82}" dt="2023-11-05T18:51:06.552" v="46" actId="26606"/>
          <ac:spMkLst>
            <pc:docMk/>
            <pc:sldMk cId="2720910950" sldId="262"/>
            <ac:spMk id="44" creationId="{9AA25322-538B-CBA1-5BB2-B7EAC17059A5}"/>
          </ac:spMkLst>
        </pc:spChg>
        <pc:spChg chg="add del">
          <ac:chgData name="rodrigo jesus" userId="360ea18aee1c5d12" providerId="LiveId" clId="{72CA44DA-E7DE-4042-A922-14B1DE67BB82}" dt="2023-11-05T18:51:08.315" v="48" actId="26606"/>
          <ac:spMkLst>
            <pc:docMk/>
            <pc:sldMk cId="2720910950" sldId="262"/>
            <ac:spMk id="49" creationId="{93224E16-7F53-48C5-801D-3BDA248A7E47}"/>
          </ac:spMkLst>
        </pc:spChg>
        <pc:spChg chg="add del">
          <ac:chgData name="rodrigo jesus" userId="360ea18aee1c5d12" providerId="LiveId" clId="{72CA44DA-E7DE-4042-A922-14B1DE67BB82}" dt="2023-11-05T18:51:08.315" v="48" actId="26606"/>
          <ac:spMkLst>
            <pc:docMk/>
            <pc:sldMk cId="2720910950" sldId="262"/>
            <ac:spMk id="50" creationId="{B5D25303-61B0-4A0D-B076-52D72281863D}"/>
          </ac:spMkLst>
        </pc:spChg>
        <pc:spChg chg="add del">
          <ac:chgData name="rodrigo jesus" userId="360ea18aee1c5d12" providerId="LiveId" clId="{72CA44DA-E7DE-4042-A922-14B1DE67BB82}" dt="2023-11-05T18:51:08.315" v="48" actId="26606"/>
          <ac:spMkLst>
            <pc:docMk/>
            <pc:sldMk cId="2720910950" sldId="262"/>
            <ac:spMk id="51" creationId="{89E99053-60A5-4CE0-BFDE-5DFEEBE73C4B}"/>
          </ac:spMkLst>
        </pc:spChg>
        <pc:spChg chg="add del">
          <ac:chgData name="rodrigo jesus" userId="360ea18aee1c5d12" providerId="LiveId" clId="{72CA44DA-E7DE-4042-A922-14B1DE67BB82}" dt="2023-11-05T18:51:08.315" v="48" actId="26606"/>
          <ac:spMkLst>
            <pc:docMk/>
            <pc:sldMk cId="2720910950" sldId="262"/>
            <ac:spMk id="52" creationId="{F50A472E-4452-4FF6-BEA6-256C79BFDCA6}"/>
          </ac:spMkLst>
        </pc:spChg>
        <pc:spChg chg="add del">
          <ac:chgData name="rodrigo jesus" userId="360ea18aee1c5d12" providerId="LiveId" clId="{72CA44DA-E7DE-4042-A922-14B1DE67BB82}" dt="2023-11-05T18:51:08.315" v="48" actId="26606"/>
          <ac:spMkLst>
            <pc:docMk/>
            <pc:sldMk cId="2720910950" sldId="262"/>
            <ac:spMk id="53" creationId="{1391EC40-BA0C-C93D-0A21-514CEFB942BB}"/>
          </ac:spMkLst>
        </pc:spChg>
        <pc:spChg chg="add">
          <ac:chgData name="rodrigo jesus" userId="360ea18aee1c5d12" providerId="LiveId" clId="{72CA44DA-E7DE-4042-A922-14B1DE67BB82}" dt="2023-11-05T18:51:08.329" v="49" actId="26606"/>
          <ac:spMkLst>
            <pc:docMk/>
            <pc:sldMk cId="2720910950" sldId="262"/>
            <ac:spMk id="56" creationId="{71C70367-4458-4780-9E4B-5F52B3A95D40}"/>
          </ac:spMkLst>
        </pc:spChg>
        <pc:spChg chg="add">
          <ac:chgData name="rodrigo jesus" userId="360ea18aee1c5d12" providerId="LiveId" clId="{72CA44DA-E7DE-4042-A922-14B1DE67BB82}" dt="2023-11-05T18:51:08.329" v="49" actId="26606"/>
          <ac:spMkLst>
            <pc:docMk/>
            <pc:sldMk cId="2720910950" sldId="262"/>
            <ac:spMk id="57" creationId="{B9BAF2F7-47D9-4779-AF6A-86BB0E7B0F8D}"/>
          </ac:spMkLst>
        </pc:spChg>
        <pc:spChg chg="add">
          <ac:chgData name="rodrigo jesus" userId="360ea18aee1c5d12" providerId="LiveId" clId="{72CA44DA-E7DE-4042-A922-14B1DE67BB82}" dt="2023-11-05T18:51:08.329" v="49" actId="26606"/>
          <ac:spMkLst>
            <pc:docMk/>
            <pc:sldMk cId="2720910950" sldId="262"/>
            <ac:spMk id="58" creationId="{2633B343-7777-47E9-9E89-817F4B43C5BC}"/>
          </ac:spMkLst>
        </pc:spChg>
        <pc:spChg chg="add">
          <ac:chgData name="rodrigo jesus" userId="360ea18aee1c5d12" providerId="LiveId" clId="{72CA44DA-E7DE-4042-A922-14B1DE67BB82}" dt="2023-11-05T18:51:08.329" v="49" actId="26606"/>
          <ac:spMkLst>
            <pc:docMk/>
            <pc:sldMk cId="2720910950" sldId="262"/>
            <ac:spMk id="59" creationId="{C9783272-80BE-49B3-AB46-FD6D7B3CAF73}"/>
          </ac:spMkLst>
        </pc:spChg>
        <pc:spChg chg="add del">
          <ac:chgData name="rodrigo jesus" userId="360ea18aee1c5d12" providerId="LiveId" clId="{72CA44DA-E7DE-4042-A922-14B1DE67BB82}" dt="2023-11-05T18:51:14.823" v="50" actId="478"/>
          <ac:spMkLst>
            <pc:docMk/>
            <pc:sldMk cId="2720910950" sldId="262"/>
            <ac:spMk id="61" creationId="{2B1B0F5E-A00D-31DA-85FC-D3085A3FA695}"/>
          </ac:spMkLst>
        </pc:spChg>
        <pc:grpChg chg="add del">
          <ac:chgData name="rodrigo jesus" userId="360ea18aee1c5d12" providerId="LiveId" clId="{72CA44DA-E7DE-4042-A922-14B1DE67BB82}" dt="2023-11-05T18:50:50.979" v="40" actId="26606"/>
          <ac:grpSpMkLst>
            <pc:docMk/>
            <pc:sldMk cId="2720910950" sldId="262"/>
            <ac:grpSpMk id="20" creationId="{A9FB4362-A89B-4E42-80F9-CD4B486AED04}"/>
          </ac:grpSpMkLst>
        </pc:grpChg>
        <pc:grpChg chg="add del">
          <ac:chgData name="rodrigo jesus" userId="360ea18aee1c5d12" providerId="LiveId" clId="{72CA44DA-E7DE-4042-A922-14B1DE67BB82}" dt="2023-11-05T18:50:55.160" v="42" actId="26606"/>
          <ac:grpSpMkLst>
            <pc:docMk/>
            <pc:sldMk cId="2720910950" sldId="262"/>
            <ac:grpSpMk id="24" creationId="{4B4C5E79-708E-43E1-BCB6-796C8D38C464}"/>
          </ac:grpSpMkLst>
        </pc:grpChg>
        <pc:grpChg chg="add del">
          <ac:chgData name="rodrigo jesus" userId="360ea18aee1c5d12" providerId="LiveId" clId="{72CA44DA-E7DE-4042-A922-14B1DE67BB82}" dt="2023-11-05T18:51:03.075" v="44" actId="26606"/>
          <ac:grpSpMkLst>
            <pc:docMk/>
            <pc:sldMk cId="2720910950" sldId="262"/>
            <ac:grpSpMk id="39" creationId="{70EECF74-1539-4904-8105-7F92C74D2043}"/>
          </ac:grpSpMkLst>
        </pc:grpChg>
        <pc:grpChg chg="add del">
          <ac:chgData name="rodrigo jesus" userId="360ea18aee1c5d12" providerId="LiveId" clId="{72CA44DA-E7DE-4042-A922-14B1DE67BB82}" dt="2023-11-05T18:51:06.552" v="46" actId="26606"/>
          <ac:grpSpMkLst>
            <pc:docMk/>
            <pc:sldMk cId="2720910950" sldId="262"/>
            <ac:grpSpMk id="45" creationId="{54DBF661-03ED-45DA-9A14-37800CC93FD1}"/>
          </ac:grpSpMkLst>
        </pc:grpChg>
        <pc:grpChg chg="add del">
          <ac:chgData name="rodrigo jesus" userId="360ea18aee1c5d12" providerId="LiveId" clId="{72CA44DA-E7DE-4042-A922-14B1DE67BB82}" dt="2023-11-05T18:51:08.315" v="48" actId="26606"/>
          <ac:grpSpMkLst>
            <pc:docMk/>
            <pc:sldMk cId="2720910950" sldId="262"/>
            <ac:grpSpMk id="54" creationId="{4B4C5E79-708E-43E1-BCB6-796C8D38C464}"/>
          </ac:grpSpMkLst>
        </pc:grpChg>
        <pc:grpChg chg="add">
          <ac:chgData name="rodrigo jesus" userId="360ea18aee1c5d12" providerId="LiveId" clId="{72CA44DA-E7DE-4042-A922-14B1DE67BB82}" dt="2023-11-05T18:51:08.329" v="49" actId="26606"/>
          <ac:grpSpMkLst>
            <pc:docMk/>
            <pc:sldMk cId="2720910950" sldId="262"/>
            <ac:grpSpMk id="60" creationId="{70EECF74-1539-4904-8105-7F92C74D2043}"/>
          </ac:grpSpMkLst>
        </pc:grpChg>
        <pc:picChg chg="add mod ord">
          <ac:chgData name="rodrigo jesus" userId="360ea18aee1c5d12" providerId="LiveId" clId="{72CA44DA-E7DE-4042-A922-14B1DE67BB82}" dt="2023-11-05T18:51:08.329" v="49" actId="26606"/>
          <ac:picMkLst>
            <pc:docMk/>
            <pc:sldMk cId="2720910950" sldId="262"/>
            <ac:picMk id="5" creationId="{727ED03A-AA56-9A13-2C74-E55170228405}"/>
          </ac:picMkLst>
        </pc:picChg>
        <pc:picChg chg="add mod ord">
          <ac:chgData name="rodrigo jesus" userId="360ea18aee1c5d12" providerId="LiveId" clId="{72CA44DA-E7DE-4042-A922-14B1DE67BB82}" dt="2023-11-05T18:51:08.329" v="49" actId="26606"/>
          <ac:picMkLst>
            <pc:docMk/>
            <pc:sldMk cId="2720910950" sldId="262"/>
            <ac:picMk id="7" creationId="{85DAAA34-F67B-D464-FFC6-660355858477}"/>
          </ac:picMkLst>
        </pc:picChg>
        <pc:picChg chg="add mod">
          <ac:chgData name="rodrigo jesus" userId="360ea18aee1c5d12" providerId="LiveId" clId="{72CA44DA-E7DE-4042-A922-14B1DE67BB82}" dt="2023-11-05T18:51:08.329" v="49" actId="26606"/>
          <ac:picMkLst>
            <pc:docMk/>
            <pc:sldMk cId="2720910950" sldId="262"/>
            <ac:picMk id="9" creationId="{8D4041B0-4CE6-AB1E-8326-FB44AB814DA1}"/>
          </ac:picMkLst>
        </pc:picChg>
        <pc:picChg chg="add mod">
          <ac:chgData name="rodrigo jesus" userId="360ea18aee1c5d12" providerId="LiveId" clId="{72CA44DA-E7DE-4042-A922-14B1DE67BB82}" dt="2023-11-05T19:07:08.306" v="104" actId="1076"/>
          <ac:picMkLst>
            <pc:docMk/>
            <pc:sldMk cId="2720910950" sldId="262"/>
            <ac:picMk id="15" creationId="{5949EE77-821F-9FD4-BC4F-E581610146ED}"/>
          </ac:picMkLst>
        </pc:picChg>
      </pc:sldChg>
      <pc:sldChg chg="addSp delSp modSp new mod setBg">
        <pc:chgData name="rodrigo jesus" userId="360ea18aee1c5d12" providerId="LiveId" clId="{72CA44DA-E7DE-4042-A922-14B1DE67BB82}" dt="2023-11-05T19:09:12.241" v="116" actId="1076"/>
        <pc:sldMkLst>
          <pc:docMk/>
          <pc:sldMk cId="3783848492" sldId="263"/>
        </pc:sldMkLst>
        <pc:spChg chg="mod">
          <ac:chgData name="rodrigo jesus" userId="360ea18aee1c5d12" providerId="LiveId" clId="{72CA44DA-E7DE-4042-A922-14B1DE67BB82}" dt="2023-11-05T19:09:12.241" v="116" actId="1076"/>
          <ac:spMkLst>
            <pc:docMk/>
            <pc:sldMk cId="3783848492" sldId="263"/>
            <ac:spMk id="2" creationId="{3A92B282-3AA0-5FF4-0038-9C81211D2734}"/>
          </ac:spMkLst>
        </pc:spChg>
        <pc:spChg chg="del">
          <ac:chgData name="rodrigo jesus" userId="360ea18aee1c5d12" providerId="LiveId" clId="{72CA44DA-E7DE-4042-A922-14B1DE67BB82}" dt="2023-11-05T18:59:13.366" v="63" actId="22"/>
          <ac:spMkLst>
            <pc:docMk/>
            <pc:sldMk cId="3783848492" sldId="263"/>
            <ac:spMk id="3" creationId="{1A4A48C5-BB01-600F-F91F-5244F667E910}"/>
          </ac:spMkLst>
        </pc:spChg>
        <pc:spChg chg="add mod">
          <ac:chgData name="rodrigo jesus" userId="360ea18aee1c5d12" providerId="LiveId" clId="{72CA44DA-E7DE-4042-A922-14B1DE67BB82}" dt="2023-11-05T19:02:54.054" v="72" actId="255"/>
          <ac:spMkLst>
            <pc:docMk/>
            <pc:sldMk cId="3783848492" sldId="263"/>
            <ac:spMk id="9" creationId="{D81759BE-EA9F-24D0-A716-9854350FCEBB}"/>
          </ac:spMkLst>
        </pc:spChg>
        <pc:spChg chg="add">
          <ac:chgData name="rodrigo jesus" userId="360ea18aee1c5d12" providerId="LiveId" clId="{72CA44DA-E7DE-4042-A922-14B1DE67BB82}" dt="2023-11-05T18:59:18.370" v="65" actId="26606"/>
          <ac:spMkLst>
            <pc:docMk/>
            <pc:sldMk cId="3783848492" sldId="263"/>
            <ac:spMk id="12" creationId="{BADDD09E-8094-4188-9090-C1C7840FE719}"/>
          </ac:spMkLst>
        </pc:spChg>
        <pc:spChg chg="add">
          <ac:chgData name="rodrigo jesus" userId="360ea18aee1c5d12" providerId="LiveId" clId="{72CA44DA-E7DE-4042-A922-14B1DE67BB82}" dt="2023-11-05T18:59:18.370" v="65" actId="26606"/>
          <ac:spMkLst>
            <pc:docMk/>
            <pc:sldMk cId="3783848492" sldId="263"/>
            <ac:spMk id="14" creationId="{C58F6CE0-025D-40A5-AEF1-00954E3F986B}"/>
          </ac:spMkLst>
        </pc:spChg>
        <pc:grpChg chg="add">
          <ac:chgData name="rodrigo jesus" userId="360ea18aee1c5d12" providerId="LiveId" clId="{72CA44DA-E7DE-4042-A922-14B1DE67BB82}" dt="2023-11-05T18:59:18.370" v="65" actId="26606"/>
          <ac:grpSpMkLst>
            <pc:docMk/>
            <pc:sldMk cId="3783848492" sldId="263"/>
            <ac:grpSpMk id="16" creationId="{D8025A22-9C86-4108-A289-BD5650A8EAEA}"/>
          </ac:grpSpMkLst>
        </pc:grpChg>
        <pc:picChg chg="add mod ord">
          <ac:chgData name="rodrigo jesus" userId="360ea18aee1c5d12" providerId="LiveId" clId="{72CA44DA-E7DE-4042-A922-14B1DE67BB82}" dt="2023-11-05T19:02:06.972" v="67" actId="27614"/>
          <ac:picMkLst>
            <pc:docMk/>
            <pc:sldMk cId="3783848492" sldId="263"/>
            <ac:picMk id="5" creationId="{02DD87A5-1844-AB2A-AC1B-E226F2590D53}"/>
          </ac:picMkLst>
        </pc:picChg>
        <pc:picChg chg="add mod">
          <ac:chgData name="rodrigo jesus" userId="360ea18aee1c5d12" providerId="LiveId" clId="{72CA44DA-E7DE-4042-A922-14B1DE67BB82}" dt="2023-11-05T19:03:58.536" v="78" actId="1076"/>
          <ac:picMkLst>
            <pc:docMk/>
            <pc:sldMk cId="3783848492" sldId="263"/>
            <ac:picMk id="6" creationId="{1A01E9A3-DB3B-DB96-9530-5F5A388DCF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9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7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84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6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49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17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36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3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4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5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79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0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19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F4B770-1C61-45CB-B614-8BA60C1BF90F}" type="datetimeFigureOut">
              <a:rPr lang="pt-BR" smtClean="0"/>
              <a:t>05/11/2023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BF0343-8DAD-4003-9CCE-181376BF17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28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22847-B7A0-DE22-FC54-DEE6DE4AB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605" y="969580"/>
            <a:ext cx="9326892" cy="1529255"/>
          </a:xfrm>
        </p:spPr>
        <p:txBody>
          <a:bodyPr>
            <a:normAutofit/>
          </a:bodyPr>
          <a:lstStyle/>
          <a:p>
            <a:r>
              <a:rPr lang="pt-BR" sz="4400" b="0" i="0" dirty="0">
                <a:effectLst/>
                <a:latin typeface="Arial" panose="020B0604020202020204" pitchFamily="34" charset="0"/>
              </a:rPr>
              <a:t>Elementos da Comunicação 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F2A71D-FAE1-6834-429D-F19574D43EB7}"/>
              </a:ext>
            </a:extLst>
          </p:cNvPr>
          <p:cNvSpPr txBox="1"/>
          <p:nvPr/>
        </p:nvSpPr>
        <p:spPr>
          <a:xfrm>
            <a:off x="977838" y="3456491"/>
            <a:ext cx="61177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Emissor 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Receptor 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Mensagem 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Canal </a:t>
            </a:r>
          </a:p>
          <a:p>
            <a:pPr algn="l" rtl="0" fontAlgn="base">
              <a:buFont typeface="+mj-lt"/>
              <a:buAutoNum type="arabicPeriod" startAt="5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Ruído </a:t>
            </a:r>
          </a:p>
          <a:p>
            <a:pPr algn="l" rtl="0" fontAlgn="base">
              <a:buFont typeface="+mj-lt"/>
              <a:buAutoNum type="arabicPeriod" startAt="6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Código </a:t>
            </a:r>
          </a:p>
          <a:p>
            <a:pPr algn="l" rtl="0" fontAlgn="base">
              <a:buFont typeface="+mj-lt"/>
              <a:buAutoNum type="arabicPeriod" startAt="7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Feedback 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3C73-E945-91B1-F56F-710CF12F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08" y="5628290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75E5DB-6648-5030-859C-055D9B6E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49" y="5071329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0" dirty="0" err="1"/>
              <a:t>Emissor</a:t>
            </a:r>
            <a:endParaRPr lang="en-US" sz="3200" dirty="0"/>
          </a:p>
        </p:txBody>
      </p:sp>
      <p:sp>
        <p:nvSpPr>
          <p:cNvPr id="39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34CAA55-BFA7-46D6-952C-5B377AD3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686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4A287D-AEF8-4E0C-72E8-2F49D6D6D06D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b="1" i="0" dirty="0">
                <a:effectLst/>
                <a:latin typeface="Söhne"/>
              </a:rPr>
              <a:t>Emissor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emissor é a pessoa ou entidade que inicia o processo de comunicação. Ele é responsável por transmitir a mensagem para o receptor.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B75C3A11-0015-1E6D-3C50-99A4E742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117" y="5609768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75E5DB-6648-5030-859C-055D9B6E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49" y="5047895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RECEPTOR</a:t>
            </a:r>
            <a:endParaRPr lang="en-US" sz="3200" dirty="0"/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FC5C57-0072-D737-054F-ED4D770BD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0" r="-2" b="-2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4A287D-AEF8-4E0C-72E8-2F49D6D6D06D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b="1" i="0" dirty="0">
                <a:effectLst/>
                <a:latin typeface="Söhne"/>
              </a:rPr>
              <a:t>Receptor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receptor é o destinatário da mensagem, aquele que recebe e interpreta a informação transmitida pelo emissor.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65ACEB2-4860-06CF-0FF0-D1AA9B6B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117" y="5652068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6547C6-A461-D1FD-D013-36272991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52" y="5086293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MENSAGEM</a:t>
            </a:r>
          </a:p>
        </p:txBody>
      </p:sp>
      <p:sp>
        <p:nvSpPr>
          <p:cNvPr id="308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Ícone&#10;&#10;Descrição gerada automaticamente">
            <a:extLst>
              <a:ext uri="{FF2B5EF4-FFF2-40B4-BE49-F238E27FC236}">
                <a16:creationId xmlns:a16="http://schemas.microsoft.com/office/drawing/2014/main" id="{AC68F477-4BA1-0081-D9E5-F4DBF7700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r="2314" b="-1"/>
          <a:stretch/>
        </p:blipFill>
        <p:spPr bwMode="auto"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088380-3712-536C-A8CD-ED9FEA9CB18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b="1" i="0" dirty="0">
                <a:effectLst/>
                <a:latin typeface="Söhne"/>
              </a:rPr>
              <a:t>Mensagem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mensagem é a informação ou conteúdo que o emissor deseja comunicar ao receptor. Pode ser uma ideia, uma pergunta, uma declaração, etc.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B0085C37-842D-E8DB-C5D4-9CB57200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117" y="5658196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12B5C-01D0-26EA-7B9E-EBE59A0C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86" y="5381037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RUIDO</a:t>
            </a:r>
            <a:br>
              <a:rPr lang="en-US" dirty="0"/>
            </a:br>
            <a:endParaRPr lang="en-US" dirty="0"/>
          </a:p>
        </p:txBody>
      </p:sp>
      <p:sp>
        <p:nvSpPr>
          <p:cNvPr id="28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A6BEA20-8250-B432-F1BE-DC01C8E86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5" r="16214" b="3"/>
          <a:stretch/>
        </p:blipFill>
        <p:spPr>
          <a:xfrm>
            <a:off x="800558" y="1896840"/>
            <a:ext cx="3266945" cy="240422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6F6018-3A9A-9441-3C58-54F8B20D3A9B}"/>
              </a:ext>
            </a:extLst>
          </p:cNvPr>
          <p:cNvSpPr txBox="1"/>
          <p:nvPr/>
        </p:nvSpPr>
        <p:spPr>
          <a:xfrm>
            <a:off x="4661860" y="685800"/>
            <a:ext cx="625379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i="0">
                <a:solidFill>
                  <a:schemeClr val="bg2">
                    <a:lumMod val="75000"/>
                  </a:schemeClr>
                </a:solidFill>
              </a:rPr>
              <a:t>Ruído</a:t>
            </a:r>
            <a:r>
              <a:rPr lang="en-US" b="0" i="0">
                <a:solidFill>
                  <a:schemeClr val="bg2">
                    <a:lumMod val="75000"/>
                  </a:schemeClr>
                </a:solidFill>
              </a:rPr>
              <a:t>: Ruído refere-se a qualquer interferência ou distorção que possa afetar a clareza da mensagem durante a transmissão. Pode ser causado por vários fatores, como barulho ambiental, má conexão de internet ou linguagem ambígua.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AF585AF-B338-96C0-EF5F-77D65D53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92" y="5646017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5">
            <a:extLst>
              <a:ext uri="{FF2B5EF4-FFF2-40B4-BE49-F238E27FC236}">
                <a16:creationId xmlns:a16="http://schemas.microsoft.com/office/drawing/2014/main" id="{71C70367-4458-4780-9E4B-5F52B3A95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CD202D-03BD-C887-D858-7FE02C2A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544" y="4771730"/>
            <a:ext cx="3518748" cy="1142462"/>
          </a:xfrm>
        </p:spPr>
        <p:txBody>
          <a:bodyPr anchor="b">
            <a:normAutofit/>
          </a:bodyPr>
          <a:lstStyle/>
          <a:p>
            <a:r>
              <a:rPr lang="pt-BR" sz="3200" b="1" i="0" dirty="0">
                <a:effectLst/>
                <a:latin typeface="Söhne"/>
              </a:rPr>
              <a:t>Código</a:t>
            </a:r>
            <a:endParaRPr lang="pt-BR" sz="3200" dirty="0"/>
          </a:p>
        </p:txBody>
      </p:sp>
      <p:sp>
        <p:nvSpPr>
          <p:cNvPr id="57" name="Snip Single Corner Rectangle 1">
            <a:extLst>
              <a:ext uri="{FF2B5EF4-FFF2-40B4-BE49-F238E27FC236}">
                <a16:creationId xmlns:a16="http://schemas.microsoft.com/office/drawing/2014/main" id="{B9BAF2F7-47D9-4779-AF6A-86BB0E7B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9" y="786117"/>
            <a:ext cx="3302666" cy="4956050"/>
          </a:xfrm>
          <a:prstGeom prst="snip1Rect">
            <a:avLst>
              <a:gd name="adj" fmla="val 15513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4041B0-4CE6-AB1E-8326-FB44AB81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3" y="1856380"/>
            <a:ext cx="2969600" cy="2827741"/>
          </a:xfrm>
          <a:custGeom>
            <a:avLst/>
            <a:gdLst/>
            <a:ahLst/>
            <a:cxnLst/>
            <a:rect l="l" t="t" r="r" b="b"/>
            <a:pathLst>
              <a:path w="2969600" h="4616450">
                <a:moveTo>
                  <a:pt x="456876" y="0"/>
                </a:moveTo>
                <a:lnTo>
                  <a:pt x="2969600" y="0"/>
                </a:lnTo>
                <a:lnTo>
                  <a:pt x="2969600" y="4616450"/>
                </a:lnTo>
                <a:lnTo>
                  <a:pt x="0" y="4616450"/>
                </a:lnTo>
                <a:lnTo>
                  <a:pt x="0" y="456876"/>
                </a:lnTo>
                <a:close/>
              </a:path>
            </a:pathLst>
          </a:custGeom>
        </p:spPr>
      </p:pic>
      <p:sp>
        <p:nvSpPr>
          <p:cNvPr id="58" name="Snip Single Corner Rectangle 25">
            <a:extLst>
              <a:ext uri="{FF2B5EF4-FFF2-40B4-BE49-F238E27FC236}">
                <a16:creationId xmlns:a16="http://schemas.microsoft.com/office/drawing/2014/main" id="{2633B343-7777-47E9-9E89-817F4B43C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DAAA34-F67B-D464-FFC6-66035585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48" y="962026"/>
            <a:ext cx="2223798" cy="2073033"/>
          </a:xfrm>
          <a:prstGeom prst="rect">
            <a:avLst/>
          </a:prstGeom>
        </p:spPr>
      </p:pic>
      <p:sp>
        <p:nvSpPr>
          <p:cNvPr id="59" name="Snip Single Corner Rectangle 19">
            <a:extLst>
              <a:ext uri="{FF2B5EF4-FFF2-40B4-BE49-F238E27FC236}">
                <a16:creationId xmlns:a16="http://schemas.microsoft.com/office/drawing/2014/main" id="{C9783272-80BE-49B3-AB46-FD6D7B3CA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5734"/>
            <a:ext cx="2761384" cy="2386431"/>
          </a:xfrm>
          <a:prstGeom prst="snip1Rect">
            <a:avLst>
              <a:gd name="adj" fmla="val 21015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7ED03A-AA56-9A13-2C74-E55170228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45" y="3737443"/>
            <a:ext cx="2385010" cy="1628599"/>
          </a:xfrm>
          <a:custGeom>
            <a:avLst/>
            <a:gdLst/>
            <a:ahLst/>
            <a:cxnLst/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</p:spPr>
      </p:pic>
      <p:grpSp>
        <p:nvGrpSpPr>
          <p:cNvPr id="60" name="Group 23">
            <a:extLst>
              <a:ext uri="{FF2B5EF4-FFF2-40B4-BE49-F238E27FC236}">
                <a16:creationId xmlns:a16="http://schemas.microsoft.com/office/drawing/2014/main" id="{70EECF74-1539-4904-8105-7F92C74D2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B5C288-0CD3-4EC2-8A54-2D178E3F2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F9FDD8-AE0E-443D-A1B3-D5C865503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312449-CC32-4DE3-9369-2AF8BB06A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440D86-1025-4CA5-BC7B-82F2A6F2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AF6BD2-5912-4418-980B-F843A61F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C9DA8F-3087-8246-3E6D-F74B61E4A51F}"/>
              </a:ext>
            </a:extLst>
          </p:cNvPr>
          <p:cNvSpPr txBox="1"/>
          <p:nvPr/>
        </p:nvSpPr>
        <p:spPr>
          <a:xfrm>
            <a:off x="7283983" y="816796"/>
            <a:ext cx="3518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effectLst/>
                <a:latin typeface="Söhne"/>
              </a:rPr>
              <a:t>Código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O código é o sistema de símbolos e regras que o emissor utiliza para codificar a mensagem e que o receptor utiliza para decodificar e compreender a mensagem. Isso pode incluir linguagem verbal, gestos, linguagem corporal, entre outros.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49EE77-821F-9FD4-BC4F-E58161014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117" y="5641345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2B282-3AA0-5FF4-0038-9C81211D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52" y="5021215"/>
            <a:ext cx="4205003" cy="1507067"/>
          </a:xfrm>
        </p:spPr>
        <p:txBody>
          <a:bodyPr>
            <a:normAutofit/>
          </a:bodyPr>
          <a:lstStyle/>
          <a:p>
            <a:r>
              <a:rPr lang="pt-BR" sz="3200" b="1" i="0" dirty="0">
                <a:effectLst/>
                <a:latin typeface="Söhne"/>
              </a:rPr>
              <a:t>Feedback</a:t>
            </a:r>
            <a:endParaRPr lang="pt-BR" sz="3200" dirty="0"/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2DD87A5-1844-AB2A-AC1B-E226F2590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0" r="8879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1759BE-EA9F-24D0-A716-9854350F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pt-BR" sz="1800" b="1" i="0" dirty="0">
                <a:solidFill>
                  <a:schemeClr val="tx1"/>
                </a:solidFill>
                <a:effectLst/>
                <a:latin typeface="Söhne"/>
              </a:rPr>
              <a:t>Feedback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 O feedback é a resposta ou reação do receptor à mensagem do emissor. Ele fornece informações ao emissor sobre como a mensagem foi recebida e compreendida, permitindo ajustes na comunicação, se necessário.</a:t>
            </a:r>
            <a:endParaRPr lang="en-US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A01E9A3-DB3B-DB96-9530-5F5A388D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117" y="5565809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4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4A2AA8-15CF-BB68-2309-4EC97202D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2" y="289911"/>
            <a:ext cx="9290677" cy="542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96652E-FF73-70A3-DCBF-684D47ED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92" y="5628290"/>
            <a:ext cx="1899708" cy="12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315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</TotalTime>
  <Words>218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Fatia</vt:lpstr>
      <vt:lpstr>Elementos da Comunicação </vt:lpstr>
      <vt:lpstr>Emissor</vt:lpstr>
      <vt:lpstr>RECEPTOR</vt:lpstr>
      <vt:lpstr>MENSAGEM</vt:lpstr>
      <vt:lpstr>RUIDO </vt:lpstr>
      <vt:lpstr>Código</vt:lpstr>
      <vt:lpstr>Feedback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da Comunicação </dc:title>
  <dc:creator>rodrigo jesus</dc:creator>
  <cp:lastModifiedBy>rodrigo jesus</cp:lastModifiedBy>
  <cp:revision>1</cp:revision>
  <dcterms:created xsi:type="dcterms:W3CDTF">2023-11-05T14:47:16Z</dcterms:created>
  <dcterms:modified xsi:type="dcterms:W3CDTF">2023-11-05T19:09:42Z</dcterms:modified>
</cp:coreProperties>
</file>