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23049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b08122484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b08122484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b08122484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b08122484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b08122484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b08122484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b08122484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b08122484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200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193965"/>
            <a:ext cx="9144000" cy="119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1771650"/>
            <a:ext cx="4114800" cy="84582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2284095"/>
            <a:ext cx="4013200" cy="321469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1798320"/>
            <a:ext cx="4013200" cy="44958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4/12/2022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‹nº›</a:t>
            </a:fld>
            <a:endParaRPr lang="uk-U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‹nº›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5124450" y="2571552"/>
            <a:ext cx="51435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629400" cy="37719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‹nº›</a:t>
            </a:fld>
            <a:endParaRPr lang="uk-UA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685801"/>
            <a:ext cx="926980" cy="3771900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1515618"/>
            <a:ext cx="8229600" cy="3056382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4/12/2022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‹nº›</a:t>
            </a:fld>
            <a:endParaRPr lang="uk-UA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42082"/>
            <a:ext cx="9144000" cy="2201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2941320"/>
            <a:ext cx="9144000" cy="1191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2526030"/>
            <a:ext cx="4114800" cy="84582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3" y="2525435"/>
            <a:ext cx="4085897" cy="530116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3" y="3063433"/>
            <a:ext cx="4106917" cy="297821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4/12/2022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‹nº›</a:t>
            </a:fld>
            <a:endParaRPr lang="uk-UA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1515618"/>
            <a:ext cx="4023360" cy="3003804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1515618"/>
            <a:ext cx="4023360" cy="3003804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4/12/2022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‹nº›</a:t>
            </a:fld>
            <a:endParaRPr lang="uk-UA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114550"/>
            <a:ext cx="4023360" cy="2407158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112264"/>
            <a:ext cx="4023360" cy="2407158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15618"/>
            <a:ext cx="4023360" cy="528066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1515618"/>
            <a:ext cx="4023360" cy="528066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x-none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4/12/2022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‹nº›</a:t>
            </a:fld>
            <a:endParaRPr lang="uk-UA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4/12/2022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‹nº›</a:t>
            </a:fld>
            <a:endParaRPr lang="uk-U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4/12/2022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‹nº›</a:t>
            </a:fld>
            <a:endParaRPr lang="uk-U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435894"/>
            <a:ext cx="6172200" cy="2633186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4135374"/>
            <a:ext cx="5669280" cy="41148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4/12/2022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‹nº›</a:t>
            </a:fld>
            <a:endParaRPr lang="uk-UA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1520188"/>
            <a:ext cx="5439582" cy="2447813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4137660"/>
            <a:ext cx="5669280" cy="41148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x-none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731520"/>
            <a:ext cx="4114800" cy="52578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04885"/>
            <a:ext cx="3181350" cy="219075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4/12/2022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4629150"/>
            <a:ext cx="1066800" cy="228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‹nº›</a:t>
            </a:fld>
            <a:endParaRPr lang="uk-UA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4864894"/>
            <a:ext cx="6248400" cy="219075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001980"/>
            <a:ext cx="9144000" cy="4141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4476"/>
            <a:ext cx="8229600" cy="308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04885"/>
            <a:ext cx="3181350" cy="219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4/12/2022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4864894"/>
            <a:ext cx="6248400" cy="219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4629150"/>
            <a:ext cx="1066800" cy="2286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‹nº›</a:t>
            </a:fld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8577"/>
            <a:ext cx="9144000" cy="1191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731520"/>
            <a:ext cx="4114800" cy="52578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hf sldNum="0" hdr="0" ftr="0" dt="0"/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1838752" y="4359500"/>
            <a:ext cx="6938768" cy="3214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Palestrantes: Bruno Ribeiro, Matheus Rodrigues, Rodrigo </a:t>
            </a:r>
            <a:r>
              <a:rPr lang="pt-BR" sz="1200" dirty="0" err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Araujo</a:t>
            </a:r>
            <a:r>
              <a:rPr lang="pt-BR" sz="1200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Ramon Vieira e </a:t>
            </a:r>
            <a:r>
              <a:rPr lang="pt-BR" sz="1200" dirty="0" err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Yedo</a:t>
            </a:r>
            <a:r>
              <a:rPr lang="pt-BR" sz="1200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Costa</a:t>
            </a:r>
            <a:endParaRPr sz="1200" dirty="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 dirty="0">
                <a:latin typeface="Times New Roman"/>
                <a:ea typeface="Times New Roman"/>
                <a:cs typeface="Times New Roman"/>
                <a:sym typeface="Times New Roman"/>
              </a:rPr>
              <a:t>Classes e Objetos</a:t>
            </a:r>
            <a:endParaRPr sz="4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latin typeface="Times New Roman"/>
                <a:ea typeface="Times New Roman"/>
                <a:cs typeface="Times New Roman"/>
                <a:sym typeface="Times New Roman"/>
              </a:rPr>
              <a:t>Classe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145675"/>
            <a:ext cx="7038900" cy="38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Times New Roman"/>
                <a:ea typeface="Times New Roman"/>
                <a:cs typeface="Times New Roman"/>
                <a:sym typeface="Times New Roman"/>
              </a:rPr>
              <a:t>O Java é sempre associado a classes e objetos.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 dirty="0">
                <a:latin typeface="Times New Roman"/>
                <a:ea typeface="Times New Roman"/>
                <a:cs typeface="Times New Roman"/>
                <a:sym typeface="Times New Roman"/>
              </a:rPr>
              <a:t>O que é Classe?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 dirty="0">
                <a:latin typeface="Times New Roman"/>
                <a:ea typeface="Times New Roman"/>
                <a:cs typeface="Times New Roman"/>
                <a:sym typeface="Times New Roman"/>
              </a:rPr>
              <a:t>Conceitualmente Classe é o conjunto de objetos.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 dirty="0">
                <a:latin typeface="Times New Roman"/>
                <a:ea typeface="Times New Roman"/>
                <a:cs typeface="Times New Roman"/>
                <a:sym typeface="Times New Roman"/>
              </a:rPr>
              <a:t>Como fazer uma Classe?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 dirty="0">
                <a:latin typeface="Times New Roman"/>
                <a:ea typeface="Times New Roman"/>
                <a:cs typeface="Times New Roman"/>
                <a:sym typeface="Times New Roman"/>
              </a:rPr>
              <a:t>A Classe proporciona uma forma de organizar dados e suas funcionalidades.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latin typeface="Times New Roman"/>
                <a:ea typeface="Times New Roman"/>
                <a:cs typeface="Times New Roman"/>
                <a:sym typeface="Times New Roman"/>
              </a:rPr>
              <a:t>Classe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167100"/>
            <a:ext cx="7038900" cy="38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943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43" dirty="0">
                <a:latin typeface="Times New Roman"/>
                <a:ea typeface="Times New Roman"/>
                <a:cs typeface="Times New Roman"/>
                <a:sym typeface="Times New Roman"/>
              </a:rPr>
              <a:t>Para criar uma Classe alguns procedimentos deverão ser feitos. </a:t>
            </a:r>
            <a:endParaRPr sz="1943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43" dirty="0">
                <a:latin typeface="Times New Roman"/>
                <a:ea typeface="Times New Roman"/>
                <a:cs typeface="Times New Roman"/>
                <a:sym typeface="Times New Roman"/>
              </a:rPr>
              <a:t>Exemplo:</a:t>
            </a:r>
            <a:endParaRPr sz="1943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64" dirty="0" err="1"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lang="pt-BR" sz="1664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664" dirty="0" err="1"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lang="pt-BR" sz="1664" dirty="0">
                <a:latin typeface="Times New Roman"/>
                <a:ea typeface="Times New Roman"/>
                <a:cs typeface="Times New Roman"/>
                <a:sym typeface="Times New Roman"/>
              </a:rPr>
              <a:t> Principal {</a:t>
            </a:r>
            <a:endParaRPr sz="1664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64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1664" dirty="0" err="1"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lang="pt-BR" sz="1664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664" dirty="0" err="1"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r>
              <a:rPr lang="pt-BR" sz="1664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664" dirty="0" err="1"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r>
              <a:rPr lang="pt-BR" sz="1664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664" dirty="0" err="1">
                <a:latin typeface="Times New Roman"/>
                <a:ea typeface="Times New Roman"/>
                <a:cs typeface="Times New Roman"/>
                <a:sym typeface="Times New Roman"/>
              </a:rPr>
              <a:t>main</a:t>
            </a:r>
            <a:r>
              <a:rPr lang="pt-BR" sz="1664" dirty="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pt-BR" sz="1664" dirty="0" err="1">
                <a:latin typeface="Times New Roman"/>
                <a:ea typeface="Times New Roman"/>
                <a:cs typeface="Times New Roman"/>
                <a:sym typeface="Times New Roman"/>
              </a:rPr>
              <a:t>String</a:t>
            </a:r>
            <a:r>
              <a:rPr lang="pt-BR" sz="1664" dirty="0">
                <a:latin typeface="Times New Roman"/>
                <a:ea typeface="Times New Roman"/>
                <a:cs typeface="Times New Roman"/>
                <a:sym typeface="Times New Roman"/>
              </a:rPr>
              <a:t>[] </a:t>
            </a:r>
            <a:r>
              <a:rPr lang="pt-BR" sz="1664" dirty="0" err="1">
                <a:latin typeface="Times New Roman"/>
                <a:ea typeface="Times New Roman"/>
                <a:cs typeface="Times New Roman"/>
                <a:sym typeface="Times New Roman"/>
              </a:rPr>
              <a:t>args</a:t>
            </a:r>
            <a:r>
              <a:rPr lang="pt-BR" sz="1664" dirty="0"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  <a:endParaRPr sz="1664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64" dirty="0"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 sz="1664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64" dirty="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964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 dirty="0">
                <a:latin typeface="Times New Roman"/>
                <a:ea typeface="Times New Roman"/>
                <a:cs typeface="Times New Roman"/>
                <a:sym typeface="Times New Roman"/>
              </a:rPr>
              <a:t>A Classe Principal sempre vai rodar o projeto, porque em sua definição está o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691" dirty="0">
                <a:latin typeface="Times New Roman"/>
                <a:ea typeface="Times New Roman"/>
                <a:cs typeface="Times New Roman"/>
                <a:sym typeface="Times New Roman"/>
              </a:rPr>
              <a:t>método </a:t>
            </a:r>
            <a:r>
              <a:rPr lang="pt-BR" sz="2691" dirty="0" err="1">
                <a:latin typeface="Times New Roman"/>
                <a:ea typeface="Times New Roman"/>
                <a:cs typeface="Times New Roman"/>
                <a:sym typeface="Times New Roman"/>
              </a:rPr>
              <a:t>main</a:t>
            </a:r>
            <a:r>
              <a:rPr lang="pt-BR" sz="2691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69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Times New Roman"/>
                <a:ea typeface="Times New Roman"/>
                <a:cs typeface="Times New Roman"/>
                <a:sym typeface="Times New Roman"/>
              </a:rPr>
              <a:t>Objeto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36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61">
                <a:latin typeface="Times New Roman"/>
                <a:ea typeface="Times New Roman"/>
                <a:cs typeface="Times New Roman"/>
                <a:sym typeface="Times New Roman"/>
              </a:rPr>
              <a:t>O que é um Objeto?</a:t>
            </a:r>
            <a:endParaRPr sz="176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17">
                <a:latin typeface="Times New Roman"/>
                <a:ea typeface="Times New Roman"/>
                <a:cs typeface="Times New Roman"/>
                <a:sym typeface="Times New Roman"/>
              </a:rPr>
              <a:t>Objeto é o conjunto de atributo e métodos.</a:t>
            </a:r>
            <a:endParaRPr sz="14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endParaRPr sz="14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75" u="sng">
                <a:latin typeface="Times New Roman"/>
                <a:ea typeface="Times New Roman"/>
                <a:cs typeface="Times New Roman"/>
                <a:sym typeface="Times New Roman"/>
              </a:rPr>
              <a:t>Atributos são propriedades de um Objeto</a:t>
            </a:r>
            <a:r>
              <a:rPr lang="pt-BR" sz="1675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7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-     Conhecidos como variáveis ou campos.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-      Podem sofrer alterações.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latin typeface="Times New Roman"/>
                <a:ea typeface="Times New Roman"/>
                <a:cs typeface="Times New Roman"/>
                <a:sym typeface="Times New Roman"/>
              </a:rPr>
              <a:t>Exemplos: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String nome;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	int cpf;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latin typeface="Times New Roman"/>
                <a:ea typeface="Times New Roman"/>
                <a:cs typeface="Times New Roman"/>
                <a:sym typeface="Times New Roman"/>
              </a:rPr>
              <a:t>Objeto 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242050"/>
            <a:ext cx="7038900" cy="36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 dirty="0">
                <a:latin typeface="Times New Roman"/>
                <a:ea typeface="Times New Roman"/>
                <a:cs typeface="Times New Roman"/>
                <a:sym typeface="Times New Roman"/>
              </a:rPr>
              <a:t>Métodos são ações ou procedimentos.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dirty="0">
                <a:latin typeface="Times New Roman"/>
                <a:ea typeface="Times New Roman"/>
                <a:cs typeface="Times New Roman"/>
                <a:sym typeface="Times New Roman"/>
              </a:rPr>
              <a:t>	Podem interagir e se comunicar com outros Objetos.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dirty="0">
                <a:latin typeface="Times New Roman"/>
                <a:ea typeface="Times New Roman"/>
                <a:cs typeface="Times New Roman"/>
                <a:sym typeface="Times New Roman"/>
              </a:rPr>
              <a:t>	Para criar um Método, precisamos do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 dirty="0">
                <a:latin typeface="Times New Roman"/>
                <a:ea typeface="Times New Roman"/>
                <a:cs typeface="Times New Roman"/>
                <a:sym typeface="Times New Roman"/>
              </a:rPr>
              <a:t>&lt;&lt;</a:t>
            </a:r>
            <a:r>
              <a:rPr lang="pt-BR" sz="1900" u="sng" dirty="0">
                <a:latin typeface="Times New Roman"/>
                <a:ea typeface="Times New Roman"/>
                <a:cs typeface="Times New Roman"/>
                <a:sym typeface="Times New Roman"/>
              </a:rPr>
              <a:t>Modificador de Acesso</a:t>
            </a:r>
            <a:r>
              <a:rPr lang="pt-BR" sz="1900" dirty="0">
                <a:latin typeface="Times New Roman"/>
                <a:ea typeface="Times New Roman"/>
                <a:cs typeface="Times New Roman"/>
                <a:sym typeface="Times New Roman"/>
              </a:rPr>
              <a:t>&gt;&gt;, &lt;&lt;</a:t>
            </a:r>
            <a:r>
              <a:rPr lang="pt-BR" sz="1900" u="sng" dirty="0">
                <a:latin typeface="Times New Roman"/>
                <a:ea typeface="Times New Roman"/>
                <a:cs typeface="Times New Roman"/>
                <a:sym typeface="Times New Roman"/>
              </a:rPr>
              <a:t>Tipo de Retorno</a:t>
            </a:r>
            <a:r>
              <a:rPr lang="pt-BR" sz="1900" dirty="0">
                <a:latin typeface="Times New Roman"/>
                <a:ea typeface="Times New Roman"/>
                <a:cs typeface="Times New Roman"/>
                <a:sym typeface="Times New Roman"/>
              </a:rPr>
              <a:t>&gt;&gt;, &lt;&lt;</a:t>
            </a:r>
            <a:r>
              <a:rPr lang="pt-BR" sz="1900" u="sng" dirty="0">
                <a:latin typeface="Times New Roman"/>
                <a:ea typeface="Times New Roman"/>
                <a:cs typeface="Times New Roman"/>
                <a:sym typeface="Times New Roman"/>
              </a:rPr>
              <a:t>Nome do Método</a:t>
            </a:r>
            <a:r>
              <a:rPr lang="pt-BR" sz="1900" dirty="0">
                <a:latin typeface="Times New Roman"/>
                <a:ea typeface="Times New Roman"/>
                <a:cs typeface="Times New Roman"/>
                <a:sym typeface="Times New Roman"/>
              </a:rPr>
              <a:t>&gt;&gt; e dos  &lt;&lt;</a:t>
            </a:r>
            <a:r>
              <a:rPr lang="pt-BR" sz="1900" u="sng" dirty="0">
                <a:latin typeface="Times New Roman"/>
                <a:ea typeface="Times New Roman"/>
                <a:cs typeface="Times New Roman"/>
                <a:sym typeface="Times New Roman"/>
              </a:rPr>
              <a:t>Parâmetros</a:t>
            </a:r>
            <a:r>
              <a:rPr lang="pt-BR" sz="1900" dirty="0">
                <a:latin typeface="Times New Roman"/>
                <a:ea typeface="Times New Roman"/>
                <a:cs typeface="Times New Roman"/>
                <a:sym typeface="Times New Roman"/>
              </a:rPr>
              <a:t>&gt;&gt;.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 dirty="0">
                <a:latin typeface="Times New Roman"/>
                <a:ea typeface="Times New Roman"/>
                <a:cs typeface="Times New Roman"/>
                <a:sym typeface="Times New Roman"/>
              </a:rPr>
              <a:t>Exemplos: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dirty="0" err="1"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lang="pt-B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dirty="0" err="1"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r>
              <a:rPr lang="pt-BR" dirty="0">
                <a:latin typeface="Times New Roman"/>
                <a:ea typeface="Times New Roman"/>
                <a:cs typeface="Times New Roman"/>
                <a:sym typeface="Times New Roman"/>
              </a:rPr>
              <a:t> somar(</a:t>
            </a:r>
            <a:r>
              <a:rPr lang="pt-BR" dirty="0" err="1"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pt-BR" dirty="0">
                <a:latin typeface="Times New Roman"/>
                <a:ea typeface="Times New Roman"/>
                <a:cs typeface="Times New Roman"/>
                <a:sym typeface="Times New Roman"/>
              </a:rPr>
              <a:t> soma){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dirty="0">
                <a:latin typeface="Times New Roman"/>
                <a:ea typeface="Times New Roman"/>
                <a:cs typeface="Times New Roman"/>
                <a:sym typeface="Times New Roman"/>
              </a:rPr>
              <a:t>soma = soma +1;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dirty="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500" y="1374127"/>
            <a:ext cx="7038900" cy="3544300"/>
          </a:xfrm>
        </p:spPr>
        <p:txBody>
          <a:bodyPr>
            <a:normAutofit fontScale="92500" lnSpcReduction="10000"/>
          </a:bodyPr>
          <a:lstStyle/>
          <a:p>
            <a:pPr marL="146050" indent="0">
              <a:buNone/>
            </a:pPr>
            <a:r>
              <a:rPr lang="en-US" sz="17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 </a:t>
            </a:r>
            <a:r>
              <a:rPr lang="mr-IN" sz="1700" b="1" i="1" u="sng" dirty="0">
                <a:latin typeface="Times New Roman" panose="02020603050405020304" pitchFamily="18" charset="0"/>
              </a:rPr>
              <a:t>–</a:t>
            </a:r>
            <a:r>
              <a:rPr lang="en-US" sz="17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PROGRAMAÇÃO ORIENTADA A OBJETO</a:t>
            </a:r>
          </a:p>
          <a:p>
            <a:pPr marL="146050" indent="0" algn="l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algn="l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Aluno{</a:t>
            </a:r>
          </a:p>
          <a:p>
            <a:pPr marL="146050" indent="0" algn="l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algn="l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46050" indent="0" algn="l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46050" indent="0" algn="l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algn="l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Public static  void main(String []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146050" indent="0" algn="l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algn="l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Aluno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aluno1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Aluno();</a:t>
            </a:r>
          </a:p>
          <a:p>
            <a:pPr marL="146050" indent="0" algn="l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Aluno1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Yedo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146050" indent="0" algn="l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Aluno1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(61);</a:t>
            </a:r>
          </a:p>
          <a:p>
            <a:pPr marL="146050" indent="0" algn="l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algn="l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algn="l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Aluno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aluno2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Aluno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46050" indent="0" algn="l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Aluno2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(“Bruno”);</a:t>
            </a:r>
          </a:p>
          <a:p>
            <a:pPr marL="146050" indent="0" algn="l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Aluno2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(26);</a:t>
            </a:r>
          </a:p>
          <a:p>
            <a:pPr marL="146050" indent="0" algn="l">
              <a:buNone/>
            </a:pPr>
            <a:r>
              <a:rPr lang="en-US" sz="1200" dirty="0"/>
              <a:t>     </a:t>
            </a:r>
          </a:p>
          <a:p>
            <a:pPr marL="146050" indent="0" algn="l">
              <a:buNone/>
            </a:pPr>
            <a:r>
              <a:rPr lang="en-US" sz="1200" dirty="0"/>
              <a:t>    }</a:t>
            </a:r>
          </a:p>
          <a:p>
            <a:pPr marL="146050" indent="0" algn="l">
              <a:buNone/>
            </a:pPr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5901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sz="4400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1842350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Tie.thmx</Template>
  <TotalTime>40</TotalTime>
  <Words>294</Words>
  <Application>Microsoft Office PowerPoint</Application>
  <PresentationFormat>Apresentação na tela (16:9)</PresentationFormat>
  <Paragraphs>70</Paragraphs>
  <Slides>7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Garamond</vt:lpstr>
      <vt:lpstr>Tahoma</vt:lpstr>
      <vt:lpstr>Times New Roman</vt:lpstr>
      <vt:lpstr>Tunga</vt:lpstr>
      <vt:lpstr>BlackTie</vt:lpstr>
      <vt:lpstr>Classes e Objetos </vt:lpstr>
      <vt:lpstr>Classe</vt:lpstr>
      <vt:lpstr>Classe</vt:lpstr>
      <vt:lpstr>Objeto</vt:lpstr>
      <vt:lpstr>Objeto </vt:lpstr>
      <vt:lpstr>OBJETO</vt:lpstr>
      <vt:lpstr>Classe e objeto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e Objetos</dc:title>
  <dc:creator>Aluno</dc:creator>
  <cp:lastModifiedBy>Aluno</cp:lastModifiedBy>
  <cp:revision>12</cp:revision>
  <dcterms:modified xsi:type="dcterms:W3CDTF">2022-04-12T11:25:36Z</dcterms:modified>
</cp:coreProperties>
</file>