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72" r:id="rId4"/>
    <p:sldId id="27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42668-F1D6-4A5F-8D9F-D4B1B05E078F}" v="1027" dt="2022-04-22T02:59:36.819"/>
    <p1510:client id="{6B66BB9B-CA18-9CCF-BC55-AA4EA84EFEDF}" v="678" dt="2022-04-23T08:51:50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9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pPr/>
              <a:t>2022-04-23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inyzine.com/ko/article/how-to-execute-visual-studio-code-from-termina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st1234/project.gi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8566AC-1558-DCC4-D79F-8AB731605E1C}"/>
              </a:ext>
            </a:extLst>
          </p:cNvPr>
          <p:cNvSpPr txBox="1"/>
          <p:nvPr/>
        </p:nvSpPr>
        <p:spPr>
          <a:xfrm>
            <a:off x="455112" y="413359"/>
            <a:ext cx="11511417" cy="5440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맑은 고딕"/>
              </a:rPr>
              <a:t>VS code &amp; Git </a:t>
            </a:r>
            <a:r>
              <a:rPr lang="ko-KR" altLang="en-US" dirty="0">
                <a:ea typeface="맑은 고딕"/>
              </a:rPr>
              <a:t>연동 </a:t>
            </a:r>
            <a:r>
              <a:rPr lang="ko-KR" altLang="en-US" dirty="0" smtClean="0">
                <a:ea typeface="맑은 고딕"/>
              </a:rPr>
              <a:t>및 </a:t>
            </a:r>
            <a:r>
              <a:rPr lang="en-US" altLang="ko-KR" dirty="0" err="1" smtClean="0">
                <a:ea typeface="맑은 고딕"/>
              </a:rPr>
              <a:t>git</a:t>
            </a:r>
            <a:r>
              <a:rPr lang="en-US" altLang="ko-KR" dirty="0" smtClean="0">
                <a:ea typeface="맑은 고딕"/>
              </a:rPr>
              <a:t> bash</a:t>
            </a:r>
            <a:r>
              <a:rPr lang="ko-KR" altLang="en-US" dirty="0" smtClean="0">
                <a:ea typeface="맑은 고딕"/>
              </a:rPr>
              <a:t> 터미널 </a:t>
            </a:r>
            <a:r>
              <a:rPr lang="ko-KR" altLang="en-US" dirty="0" smtClean="0">
                <a:ea typeface="맑은 고딕"/>
              </a:rPr>
              <a:t>사용 할 때</a:t>
            </a:r>
            <a:endParaRPr lang="en-US" altLang="ko-KR" dirty="0">
              <a:ea typeface="맑은 고딕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*시스템 환경변수에 VS </a:t>
            </a:r>
            <a:r>
              <a:rPr lang="ko-KR" altLang="en-US" dirty="0" err="1">
                <a:ea typeface="맑은 고딕"/>
              </a:rPr>
              <a:t>code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PATH가</a:t>
            </a:r>
            <a:r>
              <a:rPr lang="ko-KR" altLang="en-US" dirty="0">
                <a:ea typeface="맑은 고딕"/>
              </a:rPr>
              <a:t> 있어야 </a:t>
            </a:r>
            <a:r>
              <a:rPr lang="ko-KR" altLang="en-US" dirty="0" err="1">
                <a:ea typeface="맑은 고딕"/>
              </a:rPr>
              <a:t>Cmd</a:t>
            </a:r>
            <a:r>
              <a:rPr lang="ko-KR" altLang="en-US" dirty="0">
                <a:ea typeface="맑은 고딕"/>
              </a:rPr>
              <a:t> 에서 열 수 있다 ("명령어  </a:t>
            </a:r>
            <a:r>
              <a:rPr lang="ko-KR" altLang="en-US" dirty="0" err="1">
                <a:ea typeface="맑은 고딕"/>
              </a:rPr>
              <a:t>code</a:t>
            </a:r>
            <a:r>
              <a:rPr lang="ko-KR" altLang="en-US" dirty="0">
                <a:ea typeface="맑은 고딕"/>
              </a:rPr>
              <a:t> .")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* </a:t>
            </a:r>
            <a:r>
              <a:rPr lang="ko-KR" dirty="0">
                <a:latin typeface="Malgun Gothic"/>
                <a:ea typeface="Malgun Gothic"/>
              </a:rPr>
              <a:t>VS </a:t>
            </a:r>
            <a:r>
              <a:rPr lang="ko-KR" dirty="0" err="1">
                <a:latin typeface="Malgun Gothic"/>
                <a:ea typeface="Malgun Gothic"/>
              </a:rPr>
              <a:t>code</a:t>
            </a:r>
            <a:r>
              <a:rPr lang="ko-KR" altLang="en-US" dirty="0">
                <a:latin typeface="Malgun Gothic"/>
                <a:ea typeface="Malgun Gothic"/>
              </a:rPr>
              <a:t> 설정에서 </a:t>
            </a:r>
            <a:r>
              <a:rPr lang="ko-KR" dirty="0">
                <a:ea typeface="+mn-lt"/>
                <a:cs typeface="+mn-lt"/>
              </a:rPr>
              <a:t>"</a:t>
            </a:r>
            <a:r>
              <a:rPr lang="ko-KR" dirty="0" err="1">
                <a:ea typeface="+mn-lt"/>
                <a:cs typeface="+mn-lt"/>
              </a:rPr>
              <a:t>terminal.integrated.shell.windows</a:t>
            </a:r>
            <a:r>
              <a:rPr lang="ko-KR" dirty="0">
                <a:ea typeface="+mn-lt"/>
                <a:cs typeface="+mn-lt"/>
              </a:rPr>
              <a:t>"</a:t>
            </a:r>
            <a:r>
              <a:rPr lang="ko-KR" altLang="en-US" dirty="0">
                <a:ea typeface="+mn-lt"/>
                <a:cs typeface="+mn-lt"/>
              </a:rPr>
              <a:t> 경로가 설정되어 있어야 </a:t>
            </a:r>
            <a:endParaRPr lang="en-US" altLang="ko-KR" dirty="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Malgun Gothic"/>
                <a:ea typeface="Malgun Gothic"/>
              </a:rPr>
              <a:t>  터미널에서 </a:t>
            </a:r>
            <a:r>
              <a:rPr lang="en-US" altLang="ko-KR" dirty="0">
                <a:latin typeface="Malgun Gothic"/>
                <a:ea typeface="Malgun Gothic"/>
              </a:rPr>
              <a:t>Git bash </a:t>
            </a:r>
            <a:r>
              <a:rPr lang="en-US" altLang="ko-KR" dirty="0" err="1">
                <a:latin typeface="Malgun Gothic"/>
                <a:ea typeface="Malgun Gothic"/>
              </a:rPr>
              <a:t>창이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열림</a:t>
            </a:r>
            <a:endParaRPr lang="en-US" altLang="ko-KR" dirty="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1. VS </a:t>
            </a:r>
            <a:r>
              <a:rPr lang="ko-KR" altLang="en-US" dirty="0" err="1">
                <a:ea typeface="맑은 고딕"/>
              </a:rPr>
              <a:t>code에</a:t>
            </a:r>
            <a:r>
              <a:rPr lang="ko-KR" altLang="en-US" dirty="0">
                <a:ea typeface="맑은 고딕"/>
              </a:rPr>
              <a:t> "</a:t>
            </a:r>
            <a:r>
              <a:rPr lang="ko-KR" altLang="en-US" dirty="0" err="1">
                <a:ea typeface="맑은 고딕"/>
              </a:rPr>
              <a:t>shell</a:t>
            </a: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err="1">
                <a:ea typeface="맑은 고딕"/>
              </a:rPr>
              <a:t>command</a:t>
            </a:r>
            <a:r>
              <a:rPr lang="ko-KR" altLang="en-US" dirty="0">
                <a:ea typeface="맑은 고딕"/>
              </a:rPr>
              <a:t> : </a:t>
            </a:r>
            <a:r>
              <a:rPr lang="ko-KR" altLang="en-US" dirty="0" err="1">
                <a:ea typeface="맑은 고딕"/>
              </a:rPr>
              <a:t>install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code</a:t>
            </a:r>
            <a:r>
              <a:rPr lang="ko-KR" altLang="en-US" dirty="0">
                <a:ea typeface="맑은 고딕"/>
              </a:rPr>
              <a:t> PATH" 가 나오지 않을 경우</a:t>
            </a:r>
            <a:endParaRPr lang="en-US" altLang="ko-KR" dirty="0">
              <a:latin typeface="Malgun Gothic"/>
              <a:ea typeface="Malgun Gothic"/>
            </a:endParaRPr>
          </a:p>
          <a:p>
            <a:pPr>
              <a:lnSpc>
                <a:spcPct val="150000"/>
              </a:lnSpc>
            </a:pPr>
            <a:endParaRPr lang="ko-KR" altLang="en-US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맑은 고딕"/>
              </a:rPr>
              <a:t>윈도우 검색기에서 "</a:t>
            </a:r>
            <a:r>
              <a:rPr lang="ko-KR" altLang="en-US" dirty="0">
                <a:ea typeface="맑은 고딕"/>
                <a:hlinkClick r:id="rId2"/>
              </a:rPr>
              <a:t>시스템 환경변수</a:t>
            </a:r>
            <a:r>
              <a:rPr lang="ko-KR" altLang="en-US" dirty="0">
                <a:ea typeface="맑은 고딕"/>
              </a:rPr>
              <a:t>" 검색 &gt; VS </a:t>
            </a:r>
            <a:r>
              <a:rPr lang="ko-KR" altLang="en-US" dirty="0" err="1">
                <a:ea typeface="맑은 고딕"/>
              </a:rPr>
              <a:t>code</a:t>
            </a:r>
            <a:r>
              <a:rPr lang="ko-KR" altLang="en-US" dirty="0">
                <a:ea typeface="맑은 고딕"/>
              </a:rPr>
              <a:t> PATH 가 있는 지 확인(없으면 편집 후 추가 ) 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ea typeface="맑은 고딕"/>
              </a:rPr>
              <a:t>2. PATH 가 있는 경우에도 Git 터미널 연동이 안 될 경우 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ea typeface="맑은 고딕"/>
              </a:rPr>
              <a:t>Setting(json)에 직접 경로 입력(git과 VS code가 다른 경로에 설정 되어있을 때 안 될 수 있다.)</a:t>
            </a:r>
            <a:br>
              <a:rPr lang="ko-KR" altLang="en-US" dirty="0" smtClean="0">
                <a:ea typeface="맑은 고딕"/>
              </a:rPr>
            </a:b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275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81525" y="392578"/>
            <a:ext cx="11209421" cy="5699626"/>
            <a:chOff x="581525" y="392578"/>
            <a:chExt cx="11209421" cy="5699626"/>
          </a:xfrm>
        </p:grpSpPr>
        <p:pic>
          <p:nvPicPr>
            <p:cNvPr id="3074" name="Picture 2" descr="C:\Users\k\Desktop\setting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09122" y="2171679"/>
              <a:ext cx="9523480" cy="3920525"/>
            </a:xfrm>
            <a:prstGeom prst="rect">
              <a:avLst/>
            </a:prstGeom>
            <a:noFill/>
          </p:spPr>
        </p:pic>
        <p:sp>
          <p:nvSpPr>
            <p:cNvPr id="5" name="직사각형 4"/>
            <p:cNvSpPr/>
            <p:nvPr/>
          </p:nvSpPr>
          <p:spPr>
            <a:xfrm>
              <a:off x="581525" y="392578"/>
              <a:ext cx="112094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/>
                <a:t>2. PATH 가 있는 경우에도 Git 터미널 연동이 안 될 경우 </a:t>
              </a:r>
            </a:p>
            <a:p>
              <a:r>
                <a:rPr lang="ko-KR" altLang="en-US" dirty="0" smtClean="0"/>
                <a:t>Setting(json)에 직접 경로 입력(git과 VS code가 다른 경로에 설정 되어있을 때 안 될 수 있다.)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5590" y="1264731"/>
              <a:ext cx="97656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/>
                <a:t>* </a:t>
              </a:r>
              <a:r>
                <a:rPr lang="en-US" altLang="ko-KR" dirty="0" smtClean="0">
                  <a:latin typeface="Malgun Gothic"/>
                  <a:ea typeface="Malgun Gothic"/>
                </a:rPr>
                <a:t>VS code</a:t>
              </a:r>
              <a:r>
                <a:rPr lang="ko-KR" altLang="en-US" dirty="0" smtClean="0">
                  <a:latin typeface="Malgun Gothic"/>
                  <a:ea typeface="Malgun Gothic"/>
                </a:rPr>
                <a:t> 설정에서 </a:t>
              </a:r>
              <a:r>
                <a:rPr lang="en-US" altLang="ko-KR" dirty="0" smtClean="0">
                  <a:ea typeface="+mn-lt"/>
                  <a:cs typeface="+mn-lt"/>
                </a:rPr>
                <a:t>"</a:t>
              </a:r>
              <a:r>
                <a:rPr lang="en-US" altLang="ko-KR" dirty="0" err="1" smtClean="0">
                  <a:ea typeface="+mn-lt"/>
                  <a:cs typeface="+mn-lt"/>
                </a:rPr>
                <a:t>terminal.integrated.shell.windows</a:t>
              </a:r>
              <a:r>
                <a:rPr lang="en-US" altLang="ko-KR" dirty="0" smtClean="0">
                  <a:ea typeface="+mn-lt"/>
                  <a:cs typeface="+mn-lt"/>
                </a:rPr>
                <a:t>“</a:t>
              </a:r>
              <a:r>
                <a:rPr lang="ko-KR" altLang="en-US" dirty="0" smtClean="0">
                  <a:ea typeface="+mn-lt"/>
                  <a:cs typeface="+mn-lt"/>
                </a:rPr>
                <a:t>에 </a:t>
              </a:r>
              <a:r>
                <a:rPr lang="en-US" altLang="ko-KR" dirty="0" smtClean="0">
                  <a:ea typeface="+mn-lt"/>
                  <a:cs typeface="+mn-lt"/>
                </a:rPr>
                <a:t>VS code</a:t>
              </a:r>
              <a:r>
                <a:rPr lang="ko-KR" altLang="en-US" dirty="0" smtClean="0">
                  <a:ea typeface="+mn-lt"/>
                  <a:cs typeface="+mn-lt"/>
                </a:rPr>
                <a:t>가 설치된</a:t>
              </a:r>
              <a:r>
                <a:rPr lang="ko-KR" altLang="en-US" dirty="0" smtClean="0">
                  <a:ea typeface="+mn-lt"/>
                  <a:cs typeface="+mn-lt"/>
                </a:rPr>
                <a:t> 경로가 </a:t>
              </a:r>
              <a:r>
                <a:rPr lang="ko-KR" altLang="en-US" dirty="0" smtClean="0">
                  <a:ea typeface="+mn-lt"/>
                  <a:cs typeface="+mn-lt"/>
                </a:rPr>
                <a:t>입력되어 있어야</a:t>
              </a:r>
              <a:r>
                <a:rPr lang="ko-KR" altLang="en-US" dirty="0" smtClean="0">
                  <a:latin typeface="Malgun Gothic"/>
                  <a:ea typeface="Malgun Gothic"/>
                </a:rPr>
                <a:t>  터미널에서 </a:t>
              </a:r>
              <a:r>
                <a:rPr lang="en-US" altLang="ko-KR" dirty="0" err="1" smtClean="0">
                  <a:latin typeface="Malgun Gothic"/>
                  <a:ea typeface="Malgun Gothic"/>
                </a:rPr>
                <a:t>Git</a:t>
              </a:r>
              <a:r>
                <a:rPr lang="en-US" altLang="ko-KR" dirty="0" smtClean="0">
                  <a:latin typeface="Malgun Gothic"/>
                  <a:ea typeface="Malgun Gothic"/>
                </a:rPr>
                <a:t> bash </a:t>
              </a:r>
              <a:r>
                <a:rPr lang="en-US" altLang="ko-KR" dirty="0" err="1" smtClean="0">
                  <a:latin typeface="Malgun Gothic"/>
                  <a:ea typeface="Malgun Gothic"/>
                </a:rPr>
                <a:t>창이</a:t>
              </a:r>
              <a:r>
                <a:rPr lang="en-US" altLang="ko-KR" dirty="0" smtClean="0">
                  <a:latin typeface="Malgun Gothic"/>
                  <a:ea typeface="Malgun Gothic"/>
                </a:rPr>
                <a:t> </a:t>
              </a:r>
              <a:r>
                <a:rPr lang="en-US" altLang="ko-KR" dirty="0" err="1" smtClean="0">
                  <a:latin typeface="Malgun Gothic"/>
                  <a:ea typeface="Malgun Gothic"/>
                </a:rPr>
                <a:t>열림</a:t>
              </a:r>
              <a:endParaRPr lang="en-US" altLang="ko-KR" dirty="0">
                <a:latin typeface="Malgun Gothic"/>
                <a:ea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61405" y="616429"/>
            <a:ext cx="11574463" cy="5716181"/>
            <a:chOff x="361405" y="616429"/>
            <a:chExt cx="11574463" cy="5716181"/>
          </a:xfrm>
        </p:grpSpPr>
        <p:pic>
          <p:nvPicPr>
            <p:cNvPr id="4" name="Picture 2" descr="C:\Users\k\Desktop\git&amp;github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1405" y="1236735"/>
              <a:ext cx="11574463" cy="5095875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/>
          </p:nvSpPr>
          <p:spPr>
            <a:xfrm>
              <a:off x="402353" y="616429"/>
              <a:ext cx="7108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깃허브</a:t>
              </a:r>
              <a:r>
                <a:rPr lang="ko-KR" altLang="en-US" dirty="0" smtClean="0"/>
                <a:t> </a:t>
              </a:r>
              <a:r>
                <a:rPr lang="ko-KR" altLang="en-US" dirty="0" smtClean="0"/>
                <a:t>새로운 </a:t>
              </a:r>
              <a:r>
                <a:rPr lang="ko-KR" altLang="en-US" dirty="0" err="1" smtClean="0"/>
                <a:t>레퍼지토리</a:t>
              </a:r>
              <a:r>
                <a:rPr lang="ko-KR" altLang="en-US" dirty="0" smtClean="0"/>
                <a:t> 생성 시 생기는 문서</a:t>
              </a:r>
              <a:r>
                <a:rPr lang="en-US" altLang="ko-KR" dirty="0" smtClean="0"/>
                <a:t>[</a:t>
              </a:r>
              <a:r>
                <a:rPr lang="en-US" altLang="ko-KR" dirty="0" err="1" smtClean="0"/>
                <a:t>git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연동할 때 필요</a:t>
              </a:r>
              <a:r>
                <a:rPr lang="en-US" altLang="ko-KR" dirty="0" smtClean="0"/>
                <a:t>]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\Desktop\git_termin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94" y="314598"/>
            <a:ext cx="4147959" cy="6221937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4648200" y="374394"/>
            <a:ext cx="72390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깃허브</a:t>
            </a:r>
            <a:r>
              <a:rPr lang="ko-KR" altLang="en-US" sz="2000" b="1" dirty="0" smtClean="0"/>
              <a:t> 연동 과정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페이지 내용을 깃 터미널에 순차적으로 입력해 준다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init : </a:t>
            </a:r>
            <a:r>
              <a:rPr lang="ko-KR" altLang="en-US" dirty="0" smtClean="0"/>
              <a:t>초기화해주기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. : </a:t>
            </a:r>
            <a:r>
              <a:rPr lang="ko-KR" altLang="en-US" dirty="0" smtClean="0"/>
              <a:t>모든 파일 업로드 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 : </a:t>
            </a:r>
            <a:r>
              <a:rPr lang="ko-KR" altLang="en-US" dirty="0" smtClean="0"/>
              <a:t>현재까지의 상태 조회 가능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” :</a:t>
            </a:r>
            <a:r>
              <a:rPr lang="ko-KR" altLang="en-US" dirty="0" smtClean="0"/>
              <a:t> </a:t>
            </a:r>
            <a:r>
              <a:rPr lang="ko-KR" altLang="en-US" dirty="0" smtClean="0"/>
              <a:t>깃에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남길 때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smtClean="0"/>
              <a:t>remote add origin </a:t>
            </a:r>
            <a:r>
              <a:rPr lang="en-US" altLang="ko-KR" dirty="0" smtClean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altLang="ko-KR" dirty="0" smtClean="0">
                <a:solidFill>
                  <a:srgbClr val="FF0000"/>
                </a:solidFill>
                <a:hlinkClick r:id="rId3"/>
              </a:rPr>
              <a:t>github.com/test1234/project.git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 algn="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</a:rPr>
              <a:t>[</a:t>
            </a:r>
            <a:r>
              <a:rPr lang="ko-KR" altLang="en-US" sz="1400" dirty="0" smtClean="0">
                <a:solidFill>
                  <a:srgbClr val="FF0000"/>
                </a:solidFill>
              </a:rPr>
              <a:t>연결해줄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깃허브링크</a:t>
            </a:r>
            <a:r>
              <a:rPr lang="ko-KR" altLang="en-US" sz="1400" dirty="0" smtClean="0">
                <a:solidFill>
                  <a:srgbClr val="FF0000"/>
                </a:solidFill>
              </a:rPr>
              <a:t> 복사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레퍼지토리를</a:t>
            </a:r>
            <a:r>
              <a:rPr lang="ko-KR" altLang="en-US" sz="1400" dirty="0" smtClean="0">
                <a:solidFill>
                  <a:srgbClr val="FF0000"/>
                </a:solidFill>
              </a:rPr>
              <a:t> 생성하면 있음 </a:t>
            </a:r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</a:rPr>
              <a:t>페이지 참고</a:t>
            </a:r>
            <a:r>
              <a:rPr lang="en-US" altLang="ko-KR" sz="1400" dirty="0" smtClean="0">
                <a:solidFill>
                  <a:srgbClr val="FF0000"/>
                </a:solidFill>
              </a:rPr>
              <a:t>]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</a:t>
            </a:r>
            <a:r>
              <a:rPr lang="en-US" altLang="ko-KR" dirty="0" smtClean="0"/>
              <a:t>–v : </a:t>
            </a:r>
            <a:r>
              <a:rPr lang="ko-KR" altLang="en-US" dirty="0" smtClean="0"/>
              <a:t>연결해준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위치를 보여 줌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origin master[main] :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선택가능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-------------</a:t>
            </a:r>
            <a:r>
              <a:rPr lang="en-US" altLang="ko-KR" dirty="0" smtClean="0"/>
              <a:t>----------------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 err="1" smtClean="0"/>
              <a:t>셋팅</a:t>
            </a:r>
            <a:r>
              <a:rPr lang="ko-KR" altLang="en-US" dirty="0" smtClean="0"/>
              <a:t> 끝 </a:t>
            </a:r>
            <a:r>
              <a:rPr lang="en-US" altLang="ko-KR" dirty="0" smtClean="0"/>
              <a:t>-----------------------------</a:t>
            </a:r>
          </a:p>
          <a:p>
            <a:pPr marL="342900" indent="-342900">
              <a:lnSpc>
                <a:spcPct val="150000"/>
              </a:lnSpc>
            </a:pPr>
            <a:r>
              <a:rPr lang="ko-KR" altLang="en-US" dirty="0" smtClean="0"/>
              <a:t>추가 업로드 할 때는 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8. </a:t>
            </a:r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. : </a:t>
            </a:r>
            <a:r>
              <a:rPr lang="ko-KR" altLang="en-US" dirty="0" smtClean="0"/>
              <a:t>모든 파일 업로드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 smtClean="0"/>
              <a:t>  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smtClean="0"/>
              <a:t>add “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” :</a:t>
            </a:r>
            <a:r>
              <a:rPr lang="ko-KR" altLang="en-US" dirty="0" smtClean="0"/>
              <a:t> </a:t>
            </a:r>
            <a:r>
              <a:rPr lang="ko-KR" altLang="en-US" dirty="0" smtClean="0"/>
              <a:t>파일 하나 업로드</a:t>
            </a:r>
            <a:endParaRPr lang="en-US" altLang="ko-KR" dirty="0" smtClean="0"/>
          </a:p>
          <a:p>
            <a:pPr marL="342900" indent="-342900"/>
            <a:endParaRPr lang="en-US" altLang="ko-KR" sz="1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172</Words>
  <Application>Microsoft Office PowerPoint</Application>
  <PresentationFormat>사용자 지정</PresentationFormat>
  <Paragraphs>29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k</cp:lastModifiedBy>
  <cp:revision>308</cp:revision>
  <dcterms:created xsi:type="dcterms:W3CDTF">2022-04-22T01:57:20Z</dcterms:created>
  <dcterms:modified xsi:type="dcterms:W3CDTF">2022-04-23T09:08:12Z</dcterms:modified>
</cp:coreProperties>
</file>