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Member vs. Casual Rider Usership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By: Kyle Boekhout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Goals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Discover how causal and member riders use the service differently.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Find ways to encourage more people to become members.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A5F3E-130F-4EFF-9BFE-CC1AE5A8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Process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B56C-2A1F-4EDC-95F7-324807C8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Ran data by looking at number of rides and average ride time for members and casual riders by each day of the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9C382-A9FE-481C-8FE6-C3870CCD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Number of Rides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53300-EDF0-68BA-37EF-3AA2F146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Members use more frequently on weekdays</a:t>
            </a:r>
          </a:p>
          <a:p>
            <a:endParaRPr lang="en-US" sz="1800" dirty="0"/>
          </a:p>
          <a:p>
            <a:r>
              <a:rPr lang="en-US" sz="1800" dirty="0"/>
              <a:t>Casual riders use more often on weekends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1AE9ED-3C15-4C9E-9AFE-BED9F793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12351"/>
            <a:ext cx="6633184" cy="42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0C2E-47F1-472C-A2B3-D78A64E9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Average Ride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E5C36-EC49-ECDC-BF36-6883E952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 dirty="0"/>
              <a:t>Casual riders are using the bikes for much longer on average than members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921475A-EA8C-4968-A2DE-C0AA3A80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554714"/>
            <a:ext cx="5676236" cy="36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5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50E5-74BB-4270-BEDA-CA7D768C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0DED-BE14-48D3-AF1A-07772BEE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 per minute after a flat rate to start a ride for a casual rider to capitalize on casual riders taking much longer rides.</a:t>
            </a:r>
          </a:p>
          <a:p>
            <a:endParaRPr lang="en-US" dirty="0"/>
          </a:p>
          <a:p>
            <a:r>
              <a:rPr lang="en-US" dirty="0"/>
              <a:t>Have set subscription price for members in order to make  payments easier to track.</a:t>
            </a:r>
          </a:p>
          <a:p>
            <a:endParaRPr lang="en-US" dirty="0"/>
          </a:p>
          <a:p>
            <a:r>
              <a:rPr lang="en-US" dirty="0"/>
              <a:t>Increase ride costs on weekends for casual riders since most riders on weekends are casual riders. </a:t>
            </a:r>
          </a:p>
        </p:txBody>
      </p:sp>
    </p:spTree>
    <p:extLst>
      <p:ext uri="{BB962C8B-B14F-4D97-AF65-F5344CB8AC3E}">
        <p14:creationId xmlns:p14="http://schemas.microsoft.com/office/powerpoint/2010/main" val="18082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72D1-8832-434B-A0EE-F86C43C7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6001-2055-4505-8F2E-70910880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Inc. (Motivate </a:t>
            </a:r>
            <a:r>
              <a:rPr lang="en-US" dirty="0" err="1"/>
              <a:t>Internation</a:t>
            </a:r>
            <a:r>
              <a:rPr lang="en-US" dirty="0"/>
              <a:t> Inc.) - </a:t>
            </a:r>
            <a:r>
              <a:rPr lang="en-US" dirty="0">
                <a:hlinkClick r:id="rId2"/>
              </a:rPr>
              <a:t>https://divvy-tripdata.s3.amazonaws.com/index.html</a:t>
            </a:r>
            <a:endParaRPr lang="en-US" dirty="0"/>
          </a:p>
          <a:p>
            <a:pPr lvl="1"/>
            <a:r>
              <a:rPr lang="en-US" dirty="0"/>
              <a:t>Using data from June, 2021 through May, 2022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3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{401B53FF-2FDD-497D-8BC3-615778B24B35}tf55705232_win32</Template>
  <TotalTime>17</TotalTime>
  <Words>181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Member vs. Casual Rider Usership</vt:lpstr>
      <vt:lpstr>Goals</vt:lpstr>
      <vt:lpstr>Process</vt:lpstr>
      <vt:lpstr>Number of Rides</vt:lpstr>
      <vt:lpstr>Average Ride Time</vt:lpstr>
      <vt:lpstr>Recommendations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vs. Casual Rider Usership</dc:title>
  <dc:creator>Boekhout, Kyle</dc:creator>
  <cp:lastModifiedBy>Boekhout, Kyle</cp:lastModifiedBy>
  <cp:revision>3</cp:revision>
  <dcterms:created xsi:type="dcterms:W3CDTF">2022-07-29T03:23:03Z</dcterms:created>
  <dcterms:modified xsi:type="dcterms:W3CDTF">2022-07-29T03:40:33Z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