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>
        <p:scale>
          <a:sx n="38" d="100"/>
          <a:sy n="38" d="100"/>
        </p:scale>
        <p:origin x="286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9A69-3828-2D4D-86C3-DB5F7AC93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C32D9-32F7-D747-B3BB-CA19D5598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3735-39CD-BC4B-9913-06E5B53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9CFB-FFDB-2143-BC98-86C558AD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C01F-E5EF-BC4F-9BAE-F55B2D96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1B66-DB6C-8447-9413-8E674789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FCDC3-FE43-3B40-A88E-47874902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251E-7298-BF41-BA06-AB75EDDF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AD85-E56D-BF4B-9A1A-373AE806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9324-24FF-374F-8951-C4D4C546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5DEDF-BAAE-AC40-9D56-469DB8FA3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29088-6EE6-F449-9F3A-F2C84D05D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5EF6-52CC-6149-90D9-EAE3A90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E5D1-2E64-AD4A-AEA1-81E62E4C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0B8A-BB69-7F4E-A938-42AD0235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9EAA-7A60-9246-9DE9-EF172B10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392F-5E0B-464E-9A56-FABCD35C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C74E3-ACDE-1640-933D-71B753E6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3444-D42F-D843-9F43-9A995061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8106-E4DD-6E4D-B208-0CFAEE8D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2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DD7A-7730-9F4E-A6F7-78C341FC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6DB17-10D0-3943-A817-AB65C8ED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EF41-3A99-2747-B7EB-E19C2E24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E4C1-1523-5C49-94CB-B11739F0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853B-EA35-1342-B32E-C6D4678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8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71E8-C9CF-B541-9E3F-AF729E24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1F45-D92E-E846-A8EB-50C7871C9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DFEF9-2AE3-1A4E-8C87-4CB981B72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15E7-1EB1-4B47-93D6-8AC7B4E1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5872-A002-2245-86EB-F7A61A7E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4B5CF-8D11-E946-B3B2-432690B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DAC-F6B3-914F-A57F-2A9B8974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A6D3-8799-EE49-9BA8-429AFD9F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411F7-40B4-2647-A3E8-7F04271B6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E1159-7003-E24F-B2B3-F498FD58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0886-B4A3-EC43-BE9F-7961B1EE2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246CC-F9C8-7548-9135-5D94E87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18BED-8FEE-C64E-8FAF-6B9F8DD8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F99FF-1630-4141-A29E-F361CAB0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F86F-2B26-F446-A432-857D194D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33A58-DC70-9E43-A253-FC53207B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F2C14-3B78-EC4B-9B48-947E92EB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61E03-6E34-B649-9C17-2E4724F2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D8624-F04A-4F4F-80EB-60BF8750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44995-E10E-C448-B6E2-5F10FF51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2CAF6-F6FF-E740-B208-72E81895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5B8A-2EA7-7C44-A0DF-18C958D3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2CF1-52CD-DC42-B077-D541E1C1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EEB09-5165-1F4B-9D79-4DB160BB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0FE93-36B8-1844-A444-2B869BFC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DDFB3-1274-1041-82AE-738502AF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D86D-8551-B94D-B2B9-19229937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1382-2745-0341-95D3-C203159B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0E2FA-8D78-E74C-B736-B59179524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CFBE0-63EF-9549-8239-1EEEA7D28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377CE-94C2-8341-90BF-FB022FBF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5E765-30D1-EF4B-B64C-89990077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AA598-EC03-4F4A-8E4F-72D6D19C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1DAD9-F27F-1E4D-94C1-5855EDEE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C9D98-9F33-BB4E-B9D2-C7D6CF3F2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AA33-B872-3940-8E88-8CBC462D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1B59-A589-8E49-91FE-0124D7D398C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C52C-C446-8640-A4EC-C0AC297A8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D81B-D30A-F748-A63D-9FE3397E3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F5B9-50A7-4445-89F1-DD4DB269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8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AB9B00A-AA23-F542-9FC4-22DD29186E6F}"/>
              </a:ext>
            </a:extLst>
          </p:cNvPr>
          <p:cNvGrpSpPr/>
          <p:nvPr/>
        </p:nvGrpSpPr>
        <p:grpSpPr>
          <a:xfrm>
            <a:off x="2311400" y="3218197"/>
            <a:ext cx="6934200" cy="3035301"/>
            <a:chOff x="858596" y="3497597"/>
            <a:chExt cx="6934200" cy="3035301"/>
          </a:xfrm>
        </p:grpSpPr>
        <p:pic>
          <p:nvPicPr>
            <p:cNvPr id="6" name="Picture 5" descr="Logo, company name&#10;&#10;Description automatically generated">
              <a:extLst>
                <a:ext uri="{FF2B5EF4-FFF2-40B4-BE49-F238E27FC236}">
                  <a16:creationId xmlns:a16="http://schemas.microsoft.com/office/drawing/2014/main" id="{23184FCB-8D23-3A48-B9C9-023E3145C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4"/>
            <a:stretch/>
          </p:blipFill>
          <p:spPr>
            <a:xfrm>
              <a:off x="858596" y="3497598"/>
              <a:ext cx="6934200" cy="3035300"/>
            </a:xfrm>
            <a:prstGeom prst="rect">
              <a:avLst/>
            </a:prstGeom>
          </p:spPr>
        </p:pic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D3C6EB59-6374-CE4D-AE8A-F514D1BBE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682" t="73279" r="9844" b="1"/>
            <a:stretch/>
          </p:blipFill>
          <p:spPr>
            <a:xfrm>
              <a:off x="2118280" y="5721837"/>
              <a:ext cx="1003610" cy="811061"/>
            </a:xfrm>
            <a:prstGeom prst="rect">
              <a:avLst/>
            </a:prstGeom>
          </p:spPr>
        </p:pic>
        <p:pic>
          <p:nvPicPr>
            <p:cNvPr id="9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98E2D032-A8C0-9743-A941-33E68C16A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432" t="34310" r="4" b="28848"/>
            <a:stretch/>
          </p:blipFill>
          <p:spPr>
            <a:xfrm rot="16200000">
              <a:off x="2219291" y="4036741"/>
              <a:ext cx="1287318" cy="1145953"/>
            </a:xfrm>
            <a:prstGeom prst="rect">
              <a:avLst/>
            </a:prstGeom>
          </p:spPr>
        </p:pic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301DCFDC-BD0F-EB4C-9E4C-85D9669279DC}"/>
                </a:ext>
              </a:extLst>
            </p:cNvPr>
            <p:cNvSpPr/>
            <p:nvPr/>
          </p:nvSpPr>
          <p:spPr>
            <a:xfrm>
              <a:off x="4052228" y="5269886"/>
              <a:ext cx="1003609" cy="946853"/>
            </a:xfrm>
            <a:prstGeom prst="parallelogram">
              <a:avLst>
                <a:gd name="adj" fmla="val 28659"/>
              </a:avLst>
            </a:prstGeom>
            <a:solidFill>
              <a:srgbClr val="D30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A998817-6100-5047-8341-5E0F11A2B16F}"/>
                </a:ext>
              </a:extLst>
            </p:cNvPr>
            <p:cNvSpPr/>
            <p:nvPr/>
          </p:nvSpPr>
          <p:spPr>
            <a:xfrm>
              <a:off x="4310981" y="3861285"/>
              <a:ext cx="401445" cy="893890"/>
            </a:xfrm>
            <a:prstGeom prst="parallelogram">
              <a:avLst>
                <a:gd name="adj" fmla="val 64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Logo, company name&#10;&#10;Description automatically generated">
              <a:extLst>
                <a:ext uri="{FF2B5EF4-FFF2-40B4-BE49-F238E27FC236}">
                  <a16:creationId xmlns:a16="http://schemas.microsoft.com/office/drawing/2014/main" id="{A7D2AA90-26CA-5747-9839-AF22B24AE0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47" r="31278"/>
            <a:stretch/>
          </p:blipFill>
          <p:spPr>
            <a:xfrm>
              <a:off x="4943809" y="3497597"/>
              <a:ext cx="2612572" cy="3035300"/>
            </a:xfrm>
            <a:prstGeom prst="parallelogram">
              <a:avLst/>
            </a:prstGeom>
          </p:spPr>
        </p:pic>
        <p:pic>
          <p:nvPicPr>
            <p:cNvPr id="17" name="Picture 16" descr="Logo, company name&#10;&#10;Description automatically generated">
              <a:extLst>
                <a:ext uri="{FF2B5EF4-FFF2-40B4-BE49-F238E27FC236}">
                  <a16:creationId xmlns:a16="http://schemas.microsoft.com/office/drawing/2014/main" id="{D601E8B9-9D3F-DE4D-9910-413103675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432" t="34310" r="4" b="28848"/>
            <a:stretch/>
          </p:blipFill>
          <p:spPr>
            <a:xfrm rot="16200000">
              <a:off x="2345366" y="4808180"/>
              <a:ext cx="686822" cy="1145953"/>
            </a:xfrm>
            <a:prstGeom prst="rect">
              <a:avLst/>
            </a:prstGeom>
          </p:spPr>
        </p:pic>
      </p:grp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C671C941-E0F1-4A46-BA65-7423F622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85" y="290128"/>
            <a:ext cx="6934200" cy="3035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4A70BB-DBC9-1946-864C-874858AA7830}"/>
              </a:ext>
            </a:extLst>
          </p:cNvPr>
          <p:cNvSpPr txBox="1"/>
          <p:nvPr/>
        </p:nvSpPr>
        <p:spPr>
          <a:xfrm>
            <a:off x="186689" y="598063"/>
            <a:ext cx="7772400" cy="109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Helvetica" pitchFamily="2" charset="0"/>
              </a:rPr>
              <a:t>Mr.</a:t>
            </a:r>
          </a:p>
          <a:p>
            <a:r>
              <a:rPr lang="en-US" sz="28700" b="1" dirty="0">
                <a:latin typeface="Helvetica" pitchFamily="2" charset="0"/>
              </a:rPr>
              <a:t>Mrs.</a:t>
            </a:r>
          </a:p>
        </p:txBody>
      </p:sp>
    </p:spTree>
    <p:extLst>
      <p:ext uri="{BB962C8B-B14F-4D97-AF65-F5344CB8AC3E}">
        <p14:creationId xmlns:p14="http://schemas.microsoft.com/office/powerpoint/2010/main" val="52641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01901E-75BF-834C-B786-C7C24867537E}"/>
              </a:ext>
            </a:extLst>
          </p:cNvPr>
          <p:cNvSpPr/>
          <p:nvPr/>
        </p:nvSpPr>
        <p:spPr>
          <a:xfrm>
            <a:off x="8868573" y="3692331"/>
            <a:ext cx="355600" cy="264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A2C8-B2AF-C544-ABAF-7468A47C5311}"/>
              </a:ext>
            </a:extLst>
          </p:cNvPr>
          <p:cNvSpPr/>
          <p:nvPr/>
        </p:nvSpPr>
        <p:spPr>
          <a:xfrm>
            <a:off x="9929833" y="3172185"/>
            <a:ext cx="1296063" cy="299703"/>
          </a:xfrm>
          <a:prstGeom prst="rect">
            <a:avLst/>
          </a:prstGeom>
          <a:solidFill>
            <a:srgbClr val="D30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91FD5AB-F4BE-544F-B09D-B512C9F83B3C}"/>
              </a:ext>
            </a:extLst>
          </p:cNvPr>
          <p:cNvSpPr/>
          <p:nvPr/>
        </p:nvSpPr>
        <p:spPr>
          <a:xfrm>
            <a:off x="9929833" y="2161435"/>
            <a:ext cx="401445" cy="893890"/>
          </a:xfrm>
          <a:prstGeom prst="parallelogram">
            <a:avLst>
              <a:gd name="adj" fmla="val 64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FC98F07-AE9B-D04D-B86D-AECD18EA6E6E}"/>
              </a:ext>
            </a:extLst>
          </p:cNvPr>
          <p:cNvSpPr>
            <a:spLocks/>
          </p:cNvSpPr>
          <p:nvPr/>
        </p:nvSpPr>
        <p:spPr>
          <a:xfrm>
            <a:off x="9126947" y="3562956"/>
            <a:ext cx="1003609" cy="2384437"/>
          </a:xfrm>
          <a:prstGeom prst="parallelogram">
            <a:avLst>
              <a:gd name="adj" fmla="val 647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41FC3FC9-9F0A-1944-9498-70189F8A6238}"/>
              </a:ext>
            </a:extLst>
          </p:cNvPr>
          <p:cNvSpPr/>
          <p:nvPr/>
        </p:nvSpPr>
        <p:spPr>
          <a:xfrm>
            <a:off x="-2133600" y="-4537269"/>
            <a:ext cx="16459200" cy="16459200"/>
          </a:xfrm>
          <a:prstGeom prst="octag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D4DB330-5000-A545-B3BE-9CB275C81BC6}"/>
              </a:ext>
            </a:extLst>
          </p:cNvPr>
          <p:cNvSpPr/>
          <p:nvPr/>
        </p:nvSpPr>
        <p:spPr>
          <a:xfrm>
            <a:off x="609600" y="-1794069"/>
            <a:ext cx="10972800" cy="10972800"/>
          </a:xfrm>
          <a:prstGeom prst="octag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A7EA1D4-7E02-A740-94C2-1B21A7680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2"/>
          <a:stretch/>
        </p:blipFill>
        <p:spPr>
          <a:xfrm>
            <a:off x="3810000" y="-4295483"/>
            <a:ext cx="4572000" cy="2095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7F7C25-5DC8-1B4A-97EF-09FF9FCFC6A1}"/>
              </a:ext>
            </a:extLst>
          </p:cNvPr>
          <p:cNvSpPr txBox="1"/>
          <p:nvPr/>
        </p:nvSpPr>
        <p:spPr>
          <a:xfrm>
            <a:off x="-583223" y="305068"/>
            <a:ext cx="1335844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>
                <a:latin typeface="Eurostile" panose="020B0504020202050204" pitchFamily="34" charset="77"/>
                <a:cs typeface="DecoType Naskh" pitchFamily="2" charset="-78"/>
              </a:rPr>
              <a:t>MRS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A534F-41DD-1746-97E1-E80E60C31E3A}"/>
              </a:ext>
            </a:extLst>
          </p:cNvPr>
          <p:cNvSpPr txBox="1"/>
          <p:nvPr/>
        </p:nvSpPr>
        <p:spPr>
          <a:xfrm>
            <a:off x="3138407" y="10008108"/>
            <a:ext cx="5915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Eurostile" panose="020B0504020202050204" pitchFamily="34" charset="77"/>
                <a:cs typeface="Calibri" panose="020F0502020204030204" pitchFamily="34" charset="0"/>
              </a:rPr>
              <a:t>MAY 22, 2021</a:t>
            </a:r>
          </a:p>
        </p:txBody>
      </p:sp>
    </p:spTree>
    <p:extLst>
      <p:ext uri="{BB962C8B-B14F-4D97-AF65-F5344CB8AC3E}">
        <p14:creationId xmlns:p14="http://schemas.microsoft.com/office/powerpoint/2010/main" val="310103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01901E-75BF-834C-B786-C7C24867537E}"/>
              </a:ext>
            </a:extLst>
          </p:cNvPr>
          <p:cNvSpPr/>
          <p:nvPr/>
        </p:nvSpPr>
        <p:spPr>
          <a:xfrm>
            <a:off x="8868573" y="3692331"/>
            <a:ext cx="355600" cy="264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A2C8-B2AF-C544-ABAF-7468A47C5311}"/>
              </a:ext>
            </a:extLst>
          </p:cNvPr>
          <p:cNvSpPr/>
          <p:nvPr/>
        </p:nvSpPr>
        <p:spPr>
          <a:xfrm>
            <a:off x="9929833" y="3172185"/>
            <a:ext cx="1296063" cy="299703"/>
          </a:xfrm>
          <a:prstGeom prst="rect">
            <a:avLst/>
          </a:prstGeom>
          <a:solidFill>
            <a:srgbClr val="D30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91FD5AB-F4BE-544F-B09D-B512C9F83B3C}"/>
              </a:ext>
            </a:extLst>
          </p:cNvPr>
          <p:cNvSpPr/>
          <p:nvPr/>
        </p:nvSpPr>
        <p:spPr>
          <a:xfrm>
            <a:off x="9929833" y="2161435"/>
            <a:ext cx="401445" cy="893890"/>
          </a:xfrm>
          <a:prstGeom prst="parallelogram">
            <a:avLst>
              <a:gd name="adj" fmla="val 64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FC98F07-AE9B-D04D-B86D-AECD18EA6E6E}"/>
              </a:ext>
            </a:extLst>
          </p:cNvPr>
          <p:cNvSpPr>
            <a:spLocks/>
          </p:cNvSpPr>
          <p:nvPr/>
        </p:nvSpPr>
        <p:spPr>
          <a:xfrm>
            <a:off x="9126947" y="3562956"/>
            <a:ext cx="1003609" cy="2384437"/>
          </a:xfrm>
          <a:prstGeom prst="parallelogram">
            <a:avLst>
              <a:gd name="adj" fmla="val 647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41FC3FC9-9F0A-1944-9498-70189F8A6238}"/>
              </a:ext>
            </a:extLst>
          </p:cNvPr>
          <p:cNvSpPr/>
          <p:nvPr/>
        </p:nvSpPr>
        <p:spPr>
          <a:xfrm>
            <a:off x="-2133600" y="-4537269"/>
            <a:ext cx="16459200" cy="16459200"/>
          </a:xfrm>
          <a:prstGeom prst="octag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D4DB330-5000-A545-B3BE-9CB275C81BC6}"/>
              </a:ext>
            </a:extLst>
          </p:cNvPr>
          <p:cNvSpPr/>
          <p:nvPr/>
        </p:nvSpPr>
        <p:spPr>
          <a:xfrm>
            <a:off x="609600" y="-1794069"/>
            <a:ext cx="10972800" cy="10972800"/>
          </a:xfrm>
          <a:prstGeom prst="octag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A7EA1D4-7E02-A740-94C2-1B21A7680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2"/>
          <a:stretch/>
        </p:blipFill>
        <p:spPr>
          <a:xfrm>
            <a:off x="3810000" y="-4295483"/>
            <a:ext cx="4572000" cy="2095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7F7C25-5DC8-1B4A-97EF-09FF9FCFC6A1}"/>
              </a:ext>
            </a:extLst>
          </p:cNvPr>
          <p:cNvSpPr txBox="1"/>
          <p:nvPr/>
        </p:nvSpPr>
        <p:spPr>
          <a:xfrm>
            <a:off x="-583223" y="-141208"/>
            <a:ext cx="13358447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b="1" dirty="0">
                <a:latin typeface="Eurostile" panose="020B0504020202050204" pitchFamily="34" charset="77"/>
                <a:cs typeface="DecoType Naskh" pitchFamily="2" charset="-78"/>
              </a:rPr>
              <a:t>MR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A534F-41DD-1746-97E1-E80E60C31E3A}"/>
              </a:ext>
            </a:extLst>
          </p:cNvPr>
          <p:cNvSpPr txBox="1"/>
          <p:nvPr/>
        </p:nvSpPr>
        <p:spPr>
          <a:xfrm>
            <a:off x="3138407" y="10008108"/>
            <a:ext cx="5915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Eurostile" panose="020B0504020202050204" pitchFamily="34" charset="77"/>
                <a:cs typeface="Calibri" panose="020F0502020204030204" pitchFamily="34" charset="0"/>
              </a:rPr>
              <a:t>MAY 22, 2021</a:t>
            </a:r>
          </a:p>
        </p:txBody>
      </p:sp>
    </p:spTree>
    <p:extLst>
      <p:ext uri="{BB962C8B-B14F-4D97-AF65-F5344CB8AC3E}">
        <p14:creationId xmlns:p14="http://schemas.microsoft.com/office/powerpoint/2010/main" val="21397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AFC235EA-5C20-AC4D-B60F-92063028D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2"/>
          <a:stretch/>
        </p:blipFill>
        <p:spPr>
          <a:xfrm>
            <a:off x="180813" y="99353"/>
            <a:ext cx="5715000" cy="2619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1BD9F-DE61-C440-A25A-39E078C2740A}"/>
              </a:ext>
            </a:extLst>
          </p:cNvPr>
          <p:cNvSpPr txBox="1"/>
          <p:nvPr/>
        </p:nvSpPr>
        <p:spPr>
          <a:xfrm>
            <a:off x="180813" y="3205900"/>
            <a:ext cx="743407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Eurostile" panose="020B0504020202050204" pitchFamily="34" charset="77"/>
                <a:cs typeface="Calibri" panose="020F0502020204030204" pitchFamily="34" charset="0"/>
              </a:rPr>
              <a:t>MAY 22,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228C1-E733-F645-BFCD-EF4F94DE371B}"/>
              </a:ext>
            </a:extLst>
          </p:cNvPr>
          <p:cNvSpPr txBox="1"/>
          <p:nvPr/>
        </p:nvSpPr>
        <p:spPr>
          <a:xfrm>
            <a:off x="279402" y="4968581"/>
            <a:ext cx="743407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Eurostile" panose="020B0504020202050204" pitchFamily="34" charset="77"/>
                <a:cs typeface="Calibri" panose="020F0502020204030204" pitchFamily="34" charset="0"/>
              </a:rPr>
              <a:t>MAY 22, 2021</a:t>
            </a:r>
          </a:p>
        </p:txBody>
      </p:sp>
      <p:pic>
        <p:nvPicPr>
          <p:cNvPr id="10" name="Picture 9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DF830EAA-BDEB-804D-B294-A16E0D1CF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2"/>
          <a:stretch/>
        </p:blipFill>
        <p:spPr>
          <a:xfrm rot="5400000">
            <a:off x="7352080" y="2119426"/>
            <a:ext cx="5715000" cy="2619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993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038B0D-703D-FC4A-8C0F-965E51F0BA9C}"/>
              </a:ext>
            </a:extLst>
          </p:cNvPr>
          <p:cNvSpPr txBox="1"/>
          <p:nvPr/>
        </p:nvSpPr>
        <p:spPr>
          <a:xfrm>
            <a:off x="-984006" y="-464373"/>
            <a:ext cx="14160013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b="1" dirty="0">
                <a:latin typeface="Eurostile" panose="020B0504020202050204" pitchFamily="34" charset="77"/>
                <a:cs typeface="DecoType Naskh" pitchFamily="2" charset="-78"/>
              </a:rPr>
              <a:t>MRS</a:t>
            </a:r>
          </a:p>
        </p:txBody>
      </p:sp>
    </p:spTree>
    <p:extLst>
      <p:ext uri="{BB962C8B-B14F-4D97-AF65-F5344CB8AC3E}">
        <p14:creationId xmlns:p14="http://schemas.microsoft.com/office/powerpoint/2010/main" val="360132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58A247-DA9A-5741-A169-7C6874A6E0D8}"/>
              </a:ext>
            </a:extLst>
          </p:cNvPr>
          <p:cNvSpPr txBox="1"/>
          <p:nvPr/>
        </p:nvSpPr>
        <p:spPr>
          <a:xfrm>
            <a:off x="-681078" y="-464373"/>
            <a:ext cx="1355415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b="1" dirty="0">
                <a:latin typeface="Eurostile" panose="020B0504020202050204" pitchFamily="34" charset="77"/>
                <a:cs typeface="DecoType Naskh" pitchFamily="2" charset="-78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69905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24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Eurostile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 Bohlke</dc:creator>
  <cp:lastModifiedBy>Kayla Bohlke</cp:lastModifiedBy>
  <cp:revision>14</cp:revision>
  <cp:lastPrinted>2021-05-19T16:48:04Z</cp:lastPrinted>
  <dcterms:created xsi:type="dcterms:W3CDTF">2021-05-16T21:00:39Z</dcterms:created>
  <dcterms:modified xsi:type="dcterms:W3CDTF">2021-05-19T23:16:20Z</dcterms:modified>
</cp:coreProperties>
</file>