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4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970F26-9409-4646-B7C3-80B4F24BC0D7}" type="datetimeFigureOut">
              <a:rPr lang="en-US" smtClean="0"/>
              <a:pPr/>
              <a:t>10/7/17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210021-2EF8-4534-A975-B7FA3CA31F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Student\My Documents\My Pictures\continental_airlin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457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Algerian" pitchFamily="82" charset="0"/>
              </a:rPr>
              <a:t>AIRLINE RESERVATION SYSTEM</a:t>
            </a:r>
            <a:endParaRPr lang="en-US" sz="2000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524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09800"/>
            <a:ext cx="7086600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THANK</a:t>
            </a:r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YOU</a:t>
            </a:r>
            <a:endParaRPr lang="en-US" sz="88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latin typeface="Copperplate Gothic Bold" pitchFamily="34" charset="0"/>
              </a:rPr>
              <a:t>Agenda</a:t>
            </a:r>
          </a:p>
          <a:p>
            <a:pPr>
              <a:buNone/>
            </a:pPr>
            <a:endParaRPr lang="en-US" sz="4000" dirty="0" smtClean="0">
              <a:latin typeface="Copperplate Gothic Bold" pitchFamily="34" charset="0"/>
            </a:endParaRP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System functionality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pperplate Gothic Bold" pitchFamily="34" charset="0"/>
              </a:rPr>
              <a:t>PROJECT REQUIREMENTS</a:t>
            </a:r>
            <a:br>
              <a:rPr lang="en-US" sz="4400" dirty="0" smtClean="0">
                <a:latin typeface="Copperplate Gothic Bold" pitchFamily="34" charset="0"/>
              </a:rPr>
            </a:br>
            <a:endParaRPr lang="en-US" sz="44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en-US" dirty="0" smtClean="0"/>
              <a:t>Eclipse Platform version 3.2.0</a:t>
            </a:r>
          </a:p>
          <a:p>
            <a:r>
              <a:rPr lang="en-US" dirty="0" smtClean="0"/>
              <a:t>J Boss-4.0.2</a:t>
            </a:r>
          </a:p>
          <a:p>
            <a:r>
              <a:rPr lang="en-US" dirty="0" smtClean="0"/>
              <a:t>Oracle SQL*Plus Version 10.2.0.1.0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PROJECT OVERVIEW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r>
              <a:rPr lang="en-US" dirty="0" smtClean="0"/>
              <a:t>The main objective of this project is to design and develop  an Airline Reservation System  with user authentication.</a:t>
            </a:r>
          </a:p>
          <a:p>
            <a:r>
              <a:rPr lang="en-US" dirty="0" smtClean="0"/>
              <a:t>This project is mainly intended for the customers to book flight tickets online which requires user pre-registration.</a:t>
            </a:r>
          </a:p>
          <a:p>
            <a:r>
              <a:rPr lang="en-US" dirty="0" smtClean="0"/>
              <a:t>To register on the site the user has to provide his details for future contact.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jaswi_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763000" cy="5715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 pitchFamily="34" charset="0"/>
              </a:rPr>
              <a:t>SYSTEM FUNCTIONALITY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functionality of the project is to store all the details provided by the registered user in the database.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opperplate Gothic Bold" pitchFamily="34" charset="0"/>
              </a:rPr>
              <a:t>User Functionality</a:t>
            </a:r>
            <a:endParaRPr lang="en-US" sz="44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New Registration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Booking tickets</a:t>
            </a:r>
          </a:p>
          <a:p>
            <a:r>
              <a:rPr lang="en-US" dirty="0" smtClean="0"/>
              <a:t>Print the tickets based on the PNR no</a:t>
            </a:r>
          </a:p>
          <a:p>
            <a:r>
              <a:rPr lang="en-US" dirty="0" smtClean="0"/>
              <a:t>Check PNR status</a:t>
            </a:r>
          </a:p>
          <a:p>
            <a:r>
              <a:rPr lang="en-US" dirty="0" smtClean="0"/>
              <a:t>Contact the system administrators based on the contact details given in the site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Copperplate Gothic Bold" pitchFamily="34" charset="0"/>
              </a:rPr>
              <a:t>Administrator Functionality</a:t>
            </a:r>
            <a:endParaRPr lang="en-US" sz="4400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Add/Delete/Modify customer information in the database.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Add/Delete/Modify flight related information related to corresponding  PNR no</a:t>
            </a:r>
          </a:p>
          <a:p>
            <a:r>
              <a:rPr lang="en-US" dirty="0" smtClean="0"/>
              <a:t>Check seat availability of the corresponding flight using the database.</a:t>
            </a:r>
          </a:p>
          <a:p>
            <a:r>
              <a:rPr lang="en-US" dirty="0" smtClean="0"/>
              <a:t>Check no. of successfully bookings till now using database PNR counter.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533400" y="0"/>
            <a:ext cx="9906000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188</Words>
  <Application>Microsoft Macintosh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AIRLINE RESERVATION SYSTEM</vt:lpstr>
      <vt:lpstr>PowerPoint Presentation</vt:lpstr>
      <vt:lpstr>PROJECT REQUIREMENTS </vt:lpstr>
      <vt:lpstr>PROJECT OVERVIEW</vt:lpstr>
      <vt:lpstr>PowerPoint Presentation</vt:lpstr>
      <vt:lpstr>SYSTEM FUNCTIONALITY</vt:lpstr>
      <vt:lpstr>User Functionality</vt:lpstr>
      <vt:lpstr>Administrator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Student</dc:creator>
  <cp:lastModifiedBy>Kushal</cp:lastModifiedBy>
  <cp:revision>28</cp:revision>
  <dcterms:created xsi:type="dcterms:W3CDTF">2010-06-29T03:52:30Z</dcterms:created>
  <dcterms:modified xsi:type="dcterms:W3CDTF">2017-10-08T03:45:40Z</dcterms:modified>
</cp:coreProperties>
</file>