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74" r:id="rId5"/>
    <p:sldId id="279" r:id="rId6"/>
    <p:sldId id="283" r:id="rId7"/>
    <p:sldId id="282" r:id="rId8"/>
    <p:sldId id="281" r:id="rId9"/>
    <p:sldId id="280" r:id="rId10"/>
    <p:sldId id="277" r:id="rId11"/>
    <p:sldId id="284" r:id="rId12"/>
    <p:sldId id="276"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Booth" userId="90142d6f45499928" providerId="LiveId" clId="{C3A7B650-52C2-49D2-BE73-83C2B76E2558}"/>
    <pc:docChg chg="undo redo custSel addSld delSld modSld">
      <pc:chgData name="Kelly Booth" userId="90142d6f45499928" providerId="LiveId" clId="{C3A7B650-52C2-49D2-BE73-83C2B76E2558}" dt="2018-04-12T02:46:42.566" v="6276" actId="2"/>
      <pc:docMkLst>
        <pc:docMk/>
      </pc:docMkLst>
      <pc:sldChg chg="modSp">
        <pc:chgData name="Kelly Booth" userId="90142d6f45499928" providerId="LiveId" clId="{C3A7B650-52C2-49D2-BE73-83C2B76E2558}" dt="2018-04-11T22:58:26.455" v="615" actId="20577"/>
        <pc:sldMkLst>
          <pc:docMk/>
          <pc:sldMk cId="2530826328" sldId="256"/>
        </pc:sldMkLst>
        <pc:spChg chg="mod">
          <ac:chgData name="Kelly Booth" userId="90142d6f45499928" providerId="LiveId" clId="{C3A7B650-52C2-49D2-BE73-83C2B76E2558}" dt="2018-04-11T22:51:31.092" v="34" actId="20577"/>
          <ac:spMkLst>
            <pc:docMk/>
            <pc:sldMk cId="2530826328" sldId="256"/>
            <ac:spMk id="2" creationId="{500BD394-5023-4C0F-8C33-21BB24D6497D}"/>
          </ac:spMkLst>
        </pc:spChg>
        <pc:spChg chg="mod">
          <ac:chgData name="Kelly Booth" userId="90142d6f45499928" providerId="LiveId" clId="{C3A7B650-52C2-49D2-BE73-83C2B76E2558}" dt="2018-04-11T22:58:26.455" v="615" actId="20577"/>
          <ac:spMkLst>
            <pc:docMk/>
            <pc:sldMk cId="2530826328" sldId="256"/>
            <ac:spMk id="3" creationId="{C7A5EB57-69B0-4DF2-B9BB-11FD16479C3E}"/>
          </ac:spMkLst>
        </pc:spChg>
      </pc:sldChg>
      <pc:sldChg chg="addSp delSp modSp">
        <pc:chgData name="Kelly Booth" userId="90142d6f45499928" providerId="LiveId" clId="{C3A7B650-52C2-49D2-BE73-83C2B76E2558}" dt="2018-04-12T01:13:55.810" v="2625" actId="20577"/>
        <pc:sldMkLst>
          <pc:docMk/>
          <pc:sldMk cId="3727214671" sldId="259"/>
        </pc:sldMkLst>
        <pc:spChg chg="mod">
          <ac:chgData name="Kelly Booth" userId="90142d6f45499928" providerId="LiveId" clId="{C3A7B650-52C2-49D2-BE73-83C2B76E2558}" dt="2018-04-11T22:55:04.375" v="476" actId="20577"/>
          <ac:spMkLst>
            <pc:docMk/>
            <pc:sldMk cId="3727214671" sldId="259"/>
            <ac:spMk id="2" creationId="{D1591882-AC86-4A0A-BF4D-8AA0D1B49244}"/>
          </ac:spMkLst>
        </pc:spChg>
        <pc:spChg chg="del">
          <ac:chgData name="Kelly Booth" userId="90142d6f45499928" providerId="LiveId" clId="{C3A7B650-52C2-49D2-BE73-83C2B76E2558}" dt="2018-04-11T22:54:29.537" v="365" actId="478"/>
          <ac:spMkLst>
            <pc:docMk/>
            <pc:sldMk cId="3727214671" sldId="259"/>
            <ac:spMk id="4" creationId="{5259D2E4-710C-43D6-80EA-51F7D1205C82}"/>
          </ac:spMkLst>
        </pc:spChg>
        <pc:spChg chg="add mod">
          <ac:chgData name="Kelly Booth" userId="90142d6f45499928" providerId="LiveId" clId="{C3A7B650-52C2-49D2-BE73-83C2B76E2558}" dt="2018-04-12T01:13:55.810" v="2625" actId="20577"/>
          <ac:spMkLst>
            <pc:docMk/>
            <pc:sldMk cId="3727214671" sldId="259"/>
            <ac:spMk id="5" creationId="{2C395D0E-739C-4D5B-9A9E-5BE50302FF79}"/>
          </ac:spMkLst>
        </pc:spChg>
        <pc:picChg chg="del mod">
          <ac:chgData name="Kelly Booth" userId="90142d6f45499928" providerId="LiveId" clId="{C3A7B650-52C2-49D2-BE73-83C2B76E2558}" dt="2018-04-11T22:54:22.348" v="364" actId="478"/>
          <ac:picMkLst>
            <pc:docMk/>
            <pc:sldMk cId="3727214671" sldId="259"/>
            <ac:picMk id="17" creationId="{4E4E94BF-641F-478D-BFFC-5D2F9726C6CD}"/>
          </ac:picMkLst>
        </pc:picChg>
      </pc:sldChg>
      <pc:sldChg chg="del">
        <pc:chgData name="Kelly Booth" userId="90142d6f45499928" providerId="LiveId" clId="{C3A7B650-52C2-49D2-BE73-83C2B76E2558}" dt="2018-04-11T22:55:37.823" v="502" actId="2696"/>
        <pc:sldMkLst>
          <pc:docMk/>
          <pc:sldMk cId="539226869" sldId="260"/>
        </pc:sldMkLst>
      </pc:sldChg>
      <pc:sldChg chg="modSp">
        <pc:chgData name="Kelly Booth" userId="90142d6f45499928" providerId="LiveId" clId="{C3A7B650-52C2-49D2-BE73-83C2B76E2558}" dt="2018-04-12T02:16:13.088" v="5143" actId="6549"/>
        <pc:sldMkLst>
          <pc:docMk/>
          <pc:sldMk cId="2067275026" sldId="264"/>
        </pc:sldMkLst>
        <pc:spChg chg="mod">
          <ac:chgData name="Kelly Booth" userId="90142d6f45499928" providerId="LiveId" clId="{C3A7B650-52C2-49D2-BE73-83C2B76E2558}" dt="2018-04-12T02:16:13.088" v="5143" actId="6549"/>
          <ac:spMkLst>
            <pc:docMk/>
            <pc:sldMk cId="2067275026" sldId="264"/>
            <ac:spMk id="3" creationId="{00000000-0000-0000-0000-000000000000}"/>
          </ac:spMkLst>
        </pc:spChg>
      </pc:sldChg>
      <pc:sldChg chg="del">
        <pc:chgData name="Kelly Booth" userId="90142d6f45499928" providerId="LiveId" clId="{C3A7B650-52C2-49D2-BE73-83C2B76E2558}" dt="2018-04-11T22:55:37.732" v="499" actId="2696"/>
        <pc:sldMkLst>
          <pc:docMk/>
          <pc:sldMk cId="395894606" sldId="265"/>
        </pc:sldMkLst>
      </pc:sldChg>
      <pc:sldChg chg="del">
        <pc:chgData name="Kelly Booth" userId="90142d6f45499928" providerId="LiveId" clId="{C3A7B650-52C2-49D2-BE73-83C2B76E2558}" dt="2018-04-11T22:55:37.737" v="500" actId="2696"/>
        <pc:sldMkLst>
          <pc:docMk/>
          <pc:sldMk cId="1245771061" sldId="266"/>
        </pc:sldMkLst>
      </pc:sldChg>
      <pc:sldChg chg="del">
        <pc:chgData name="Kelly Booth" userId="90142d6f45499928" providerId="LiveId" clId="{C3A7B650-52C2-49D2-BE73-83C2B76E2558}" dt="2018-04-11T22:55:37.831" v="503" actId="2696"/>
        <pc:sldMkLst>
          <pc:docMk/>
          <pc:sldMk cId="2931046739" sldId="267"/>
        </pc:sldMkLst>
      </pc:sldChg>
      <pc:sldChg chg="del">
        <pc:chgData name="Kelly Booth" userId="90142d6f45499928" providerId="LiveId" clId="{C3A7B650-52C2-49D2-BE73-83C2B76E2558}" dt="2018-04-11T22:55:37.818" v="501" actId="2696"/>
        <pc:sldMkLst>
          <pc:docMk/>
          <pc:sldMk cId="3775556652" sldId="268"/>
        </pc:sldMkLst>
      </pc:sldChg>
      <pc:sldChg chg="del">
        <pc:chgData name="Kelly Booth" userId="90142d6f45499928" providerId="LiveId" clId="{C3A7B650-52C2-49D2-BE73-83C2B76E2558}" dt="2018-04-11T22:53:55.073" v="349" actId="2696"/>
        <pc:sldMkLst>
          <pc:docMk/>
          <pc:sldMk cId="615141761" sldId="269"/>
        </pc:sldMkLst>
      </pc:sldChg>
      <pc:sldChg chg="del">
        <pc:chgData name="Kelly Booth" userId="90142d6f45499928" providerId="LiveId" clId="{C3A7B650-52C2-49D2-BE73-83C2B76E2558}" dt="2018-04-11T22:53:55.085" v="351" actId="2696"/>
        <pc:sldMkLst>
          <pc:docMk/>
          <pc:sldMk cId="2632941019" sldId="270"/>
        </pc:sldMkLst>
      </pc:sldChg>
      <pc:sldChg chg="del">
        <pc:chgData name="Kelly Booth" userId="90142d6f45499928" providerId="LiveId" clId="{C3A7B650-52C2-49D2-BE73-83C2B76E2558}" dt="2018-04-11T22:53:55.151" v="355" actId="2696"/>
        <pc:sldMkLst>
          <pc:docMk/>
          <pc:sldMk cId="4114209682" sldId="271"/>
        </pc:sldMkLst>
      </pc:sldChg>
      <pc:sldChg chg="del">
        <pc:chgData name="Kelly Booth" userId="90142d6f45499928" providerId="LiveId" clId="{C3A7B650-52C2-49D2-BE73-83C2B76E2558}" dt="2018-04-11T22:55:37.837" v="504" actId="2696"/>
        <pc:sldMkLst>
          <pc:docMk/>
          <pc:sldMk cId="4143309096" sldId="272"/>
        </pc:sldMkLst>
      </pc:sldChg>
      <pc:sldChg chg="del">
        <pc:chgData name="Kelly Booth" userId="90142d6f45499928" providerId="LiveId" clId="{C3A7B650-52C2-49D2-BE73-83C2B76E2558}" dt="2018-04-11T22:53:55.058" v="348" actId="2696"/>
        <pc:sldMkLst>
          <pc:docMk/>
          <pc:sldMk cId="1114567092" sldId="273"/>
        </pc:sldMkLst>
      </pc:sldChg>
      <pc:sldChg chg="add del">
        <pc:chgData name="Kelly Booth" userId="90142d6f45499928" providerId="LiveId" clId="{C3A7B650-52C2-49D2-BE73-83C2B76E2558}" dt="2018-04-11T22:55:37.722" v="498" actId="2696"/>
        <pc:sldMkLst>
          <pc:docMk/>
          <pc:sldMk cId="3959067375" sldId="273"/>
        </pc:sldMkLst>
      </pc:sldChg>
      <pc:sldChg chg="addSp delSp modSp add">
        <pc:chgData name="Kelly Booth" userId="90142d6f45499928" providerId="LiveId" clId="{C3A7B650-52C2-49D2-BE73-83C2B76E2558}" dt="2018-04-12T01:53:53.368" v="4339" actId="2"/>
        <pc:sldMkLst>
          <pc:docMk/>
          <pc:sldMk cId="2704959861" sldId="274"/>
        </pc:sldMkLst>
        <pc:spChg chg="mod">
          <ac:chgData name="Kelly Booth" userId="90142d6f45499928" providerId="LiveId" clId="{C3A7B650-52C2-49D2-BE73-83C2B76E2558}" dt="2018-04-12T01:14:37.531" v="2634" actId="20577"/>
          <ac:spMkLst>
            <pc:docMk/>
            <pc:sldMk cId="2704959861" sldId="274"/>
            <ac:spMk id="2" creationId="{D1591882-AC86-4A0A-BF4D-8AA0D1B49244}"/>
          </ac:spMkLst>
        </pc:spChg>
        <pc:spChg chg="add mod">
          <ac:chgData name="Kelly Booth" userId="90142d6f45499928" providerId="LiveId" clId="{C3A7B650-52C2-49D2-BE73-83C2B76E2558}" dt="2018-04-12T01:47:05.398" v="4064" actId="20577"/>
          <ac:spMkLst>
            <pc:docMk/>
            <pc:sldMk cId="2704959861" sldId="274"/>
            <ac:spMk id="4" creationId="{195EA59B-8937-44B6-BACB-243C42B41F58}"/>
          </ac:spMkLst>
        </pc:spChg>
        <pc:spChg chg="del mod">
          <ac:chgData name="Kelly Booth" userId="90142d6f45499928" providerId="LiveId" clId="{C3A7B650-52C2-49D2-BE73-83C2B76E2558}" dt="2018-04-11T23:30:29.966" v="629" actId="478"/>
          <ac:spMkLst>
            <pc:docMk/>
            <pc:sldMk cId="2704959861" sldId="274"/>
            <ac:spMk id="5" creationId="{2C395D0E-739C-4D5B-9A9E-5BE50302FF79}"/>
          </ac:spMkLst>
        </pc:spChg>
        <pc:spChg chg="add del mod">
          <ac:chgData name="Kelly Booth" userId="90142d6f45499928" providerId="LiveId" clId="{C3A7B650-52C2-49D2-BE73-83C2B76E2558}" dt="2018-04-12T01:32:55.647" v="3636" actId="11529"/>
          <ac:spMkLst>
            <pc:docMk/>
            <pc:sldMk cId="2704959861" sldId="274"/>
            <ac:spMk id="6" creationId="{95B7E05B-68C7-456C-A475-D3FB216D01DB}"/>
          </ac:spMkLst>
        </pc:spChg>
        <pc:graphicFrameChg chg="add del mod">
          <ac:chgData name="Kelly Booth" userId="90142d6f45499928" providerId="LiveId" clId="{C3A7B650-52C2-49D2-BE73-83C2B76E2558}" dt="2018-04-12T01:35:33.056" v="3638" actId="1032"/>
          <ac:graphicFrameMkLst>
            <pc:docMk/>
            <pc:sldMk cId="2704959861" sldId="274"/>
            <ac:graphicFrameMk id="7" creationId="{3C658F65-C616-4AB2-98D0-8919725B0739}"/>
          </ac:graphicFrameMkLst>
        </pc:graphicFrameChg>
        <pc:graphicFrameChg chg="add mod">
          <ac:chgData name="Kelly Booth" userId="90142d6f45499928" providerId="LiveId" clId="{C3A7B650-52C2-49D2-BE73-83C2B76E2558}" dt="2018-04-12T01:53:53.368" v="4339" actId="2"/>
          <ac:graphicFrameMkLst>
            <pc:docMk/>
            <pc:sldMk cId="2704959861" sldId="274"/>
            <ac:graphicFrameMk id="8" creationId="{6AC68688-E205-4F2D-A3CC-7D893DFA708A}"/>
          </ac:graphicFrameMkLst>
        </pc:graphicFrameChg>
        <pc:picChg chg="add del mod modCrop">
          <ac:chgData name="Kelly Booth" userId="90142d6f45499928" providerId="LiveId" clId="{C3A7B650-52C2-49D2-BE73-83C2B76E2558}" dt="2018-04-12T01:39:06.508" v="3749" actId="478"/>
          <ac:picMkLst>
            <pc:docMk/>
            <pc:sldMk cId="2704959861" sldId="274"/>
            <ac:picMk id="1026" creationId="{E9564737-9F84-4E5C-AFB9-56BF69A5CB9E}"/>
          </ac:picMkLst>
        </pc:picChg>
        <pc:picChg chg="add del">
          <ac:chgData name="Kelly Booth" userId="90142d6f45499928" providerId="LiveId" clId="{C3A7B650-52C2-49D2-BE73-83C2B76E2558}" dt="2018-04-12T01:42:25.627" v="3774" actId="478"/>
          <ac:picMkLst>
            <pc:docMk/>
            <pc:sldMk cId="2704959861" sldId="274"/>
            <ac:picMk id="1028" creationId="{235ECA62-6673-44BA-A938-03CFF5C83F80}"/>
          </ac:picMkLst>
        </pc:picChg>
      </pc:sldChg>
      <pc:sldChg chg="del">
        <pc:chgData name="Kelly Booth" userId="90142d6f45499928" providerId="LiveId" clId="{C3A7B650-52C2-49D2-BE73-83C2B76E2558}" dt="2018-04-11T22:53:55.135" v="353" actId="2696"/>
        <pc:sldMkLst>
          <pc:docMk/>
          <pc:sldMk cId="3948450921" sldId="274"/>
        </pc:sldMkLst>
      </pc:sldChg>
      <pc:sldChg chg="modSp add del">
        <pc:chgData name="Kelly Booth" userId="90142d6f45499928" providerId="LiveId" clId="{C3A7B650-52C2-49D2-BE73-83C2B76E2558}" dt="2018-04-12T01:55:55.822" v="4365" actId="2696"/>
        <pc:sldMkLst>
          <pc:docMk/>
          <pc:sldMk cId="1089236908" sldId="275"/>
        </pc:sldMkLst>
        <pc:spChg chg="mod">
          <ac:chgData name="Kelly Booth" userId="90142d6f45499928" providerId="LiveId" clId="{C3A7B650-52C2-49D2-BE73-83C2B76E2558}" dt="2018-04-11T22:56:38.389" v="581" actId="20577"/>
          <ac:spMkLst>
            <pc:docMk/>
            <pc:sldMk cId="1089236908" sldId="275"/>
            <ac:spMk id="2" creationId="{D1591882-AC86-4A0A-BF4D-8AA0D1B49244}"/>
          </ac:spMkLst>
        </pc:spChg>
      </pc:sldChg>
      <pc:sldChg chg="del">
        <pc:chgData name="Kelly Booth" userId="90142d6f45499928" providerId="LiveId" clId="{C3A7B650-52C2-49D2-BE73-83C2B76E2558}" dt="2018-04-11T22:53:55.089" v="352" actId="2696"/>
        <pc:sldMkLst>
          <pc:docMk/>
          <pc:sldMk cId="1310265819" sldId="275"/>
        </pc:sldMkLst>
      </pc:sldChg>
      <pc:sldChg chg="modSp add">
        <pc:chgData name="Kelly Booth" userId="90142d6f45499928" providerId="LiveId" clId="{C3A7B650-52C2-49D2-BE73-83C2B76E2558}" dt="2018-04-12T02:42:15.119" v="5762" actId="6549"/>
        <pc:sldMkLst>
          <pc:docMk/>
          <pc:sldMk cId="863045267" sldId="276"/>
        </pc:sldMkLst>
        <pc:spChg chg="mod">
          <ac:chgData name="Kelly Booth" userId="90142d6f45499928" providerId="LiveId" clId="{C3A7B650-52C2-49D2-BE73-83C2B76E2558}" dt="2018-04-11T22:56:26.161" v="562" actId="20577"/>
          <ac:spMkLst>
            <pc:docMk/>
            <pc:sldMk cId="863045267" sldId="276"/>
            <ac:spMk id="2" creationId="{D1591882-AC86-4A0A-BF4D-8AA0D1B49244}"/>
          </ac:spMkLst>
        </pc:spChg>
        <pc:spChg chg="mod">
          <ac:chgData name="Kelly Booth" userId="90142d6f45499928" providerId="LiveId" clId="{C3A7B650-52C2-49D2-BE73-83C2B76E2558}" dt="2018-04-12T02:42:15.119" v="5762" actId="6549"/>
          <ac:spMkLst>
            <pc:docMk/>
            <pc:sldMk cId="863045267" sldId="276"/>
            <ac:spMk id="5" creationId="{2C395D0E-739C-4D5B-9A9E-5BE50302FF79}"/>
          </ac:spMkLst>
        </pc:spChg>
      </pc:sldChg>
      <pc:sldChg chg="del">
        <pc:chgData name="Kelly Booth" userId="90142d6f45499928" providerId="LiveId" clId="{C3A7B650-52C2-49D2-BE73-83C2B76E2558}" dt="2018-04-11T22:53:55.157" v="356" actId="2696"/>
        <pc:sldMkLst>
          <pc:docMk/>
          <pc:sldMk cId="2281277249" sldId="276"/>
        </pc:sldMkLst>
      </pc:sldChg>
      <pc:sldChg chg="modSp add">
        <pc:chgData name="Kelly Booth" userId="90142d6f45499928" providerId="LiveId" clId="{C3A7B650-52C2-49D2-BE73-83C2B76E2558}" dt="2018-04-12T02:37:51.314" v="5761" actId="6549"/>
        <pc:sldMkLst>
          <pc:docMk/>
          <pc:sldMk cId="2019949984" sldId="277"/>
        </pc:sldMkLst>
        <pc:spChg chg="mod">
          <ac:chgData name="Kelly Booth" userId="90142d6f45499928" providerId="LiveId" clId="{C3A7B650-52C2-49D2-BE73-83C2B76E2558}" dt="2018-04-12T02:12:18.102" v="4887" actId="6549"/>
          <ac:spMkLst>
            <pc:docMk/>
            <pc:sldMk cId="2019949984" sldId="277"/>
            <ac:spMk id="2" creationId="{D1591882-AC86-4A0A-BF4D-8AA0D1B49244}"/>
          </ac:spMkLst>
        </pc:spChg>
        <pc:spChg chg="mod">
          <ac:chgData name="Kelly Booth" userId="90142d6f45499928" providerId="LiveId" clId="{C3A7B650-52C2-49D2-BE73-83C2B76E2558}" dt="2018-04-12T02:37:51.314" v="5761" actId="6549"/>
          <ac:spMkLst>
            <pc:docMk/>
            <pc:sldMk cId="2019949984" sldId="277"/>
            <ac:spMk id="5" creationId="{2C395D0E-739C-4D5B-9A9E-5BE50302FF79}"/>
          </ac:spMkLst>
        </pc:spChg>
      </pc:sldChg>
      <pc:sldChg chg="del">
        <pc:chgData name="Kelly Booth" userId="90142d6f45499928" providerId="LiveId" clId="{C3A7B650-52C2-49D2-BE73-83C2B76E2558}" dt="2018-04-11T22:53:55.163" v="357" actId="2696"/>
        <pc:sldMkLst>
          <pc:docMk/>
          <pc:sldMk cId="3117951916" sldId="277"/>
        </pc:sldMkLst>
      </pc:sldChg>
      <pc:sldChg chg="modSp add">
        <pc:chgData name="Kelly Booth" userId="90142d6f45499928" providerId="LiveId" clId="{C3A7B650-52C2-49D2-BE73-83C2B76E2558}" dt="2018-04-12T02:45:59.010" v="6275" actId="20577"/>
        <pc:sldMkLst>
          <pc:docMk/>
          <pc:sldMk cId="1257182003" sldId="278"/>
        </pc:sldMkLst>
        <pc:spChg chg="mod">
          <ac:chgData name="Kelly Booth" userId="90142d6f45499928" providerId="LiveId" clId="{C3A7B650-52C2-49D2-BE73-83C2B76E2558}" dt="2018-04-11T22:56:48.900" v="597" actId="20577"/>
          <ac:spMkLst>
            <pc:docMk/>
            <pc:sldMk cId="1257182003" sldId="278"/>
            <ac:spMk id="2" creationId="{D1591882-AC86-4A0A-BF4D-8AA0D1B49244}"/>
          </ac:spMkLst>
        </pc:spChg>
        <pc:spChg chg="mod">
          <ac:chgData name="Kelly Booth" userId="90142d6f45499928" providerId="LiveId" clId="{C3A7B650-52C2-49D2-BE73-83C2B76E2558}" dt="2018-04-12T02:45:59.010" v="6275" actId="20577"/>
          <ac:spMkLst>
            <pc:docMk/>
            <pc:sldMk cId="1257182003" sldId="278"/>
            <ac:spMk id="5" creationId="{2C395D0E-739C-4D5B-9A9E-5BE50302FF79}"/>
          </ac:spMkLst>
        </pc:spChg>
      </pc:sldChg>
      <pc:sldChg chg="addSp delSp modSp add mod setBg setClrOvrMap">
        <pc:chgData name="Kelly Booth" userId="90142d6f45499928" providerId="LiveId" clId="{C3A7B650-52C2-49D2-BE73-83C2B76E2558}" dt="2018-04-12T01:49:09.852" v="4095" actId="6549"/>
        <pc:sldMkLst>
          <pc:docMk/>
          <pc:sldMk cId="1481122516" sldId="279"/>
        </pc:sldMkLst>
        <pc:spChg chg="mod">
          <ac:chgData name="Kelly Booth" userId="90142d6f45499928" providerId="LiveId" clId="{C3A7B650-52C2-49D2-BE73-83C2B76E2558}" dt="2018-04-12T01:42:18.962" v="3772" actId="26606"/>
          <ac:spMkLst>
            <pc:docMk/>
            <pc:sldMk cId="1481122516" sldId="279"/>
            <ac:spMk id="2" creationId="{D1591882-AC86-4A0A-BF4D-8AA0D1B49244}"/>
          </ac:spMkLst>
        </pc:spChg>
        <pc:spChg chg="mod">
          <ac:chgData name="Kelly Booth" userId="90142d6f45499928" providerId="LiveId" clId="{C3A7B650-52C2-49D2-BE73-83C2B76E2558}" dt="2018-04-12T01:49:09.852" v="4095" actId="6549"/>
          <ac:spMkLst>
            <pc:docMk/>
            <pc:sldMk cId="1481122516" sldId="279"/>
            <ac:spMk id="4" creationId="{195EA59B-8937-44B6-BACB-243C42B41F58}"/>
          </ac:spMkLst>
        </pc:spChg>
        <pc:spChg chg="add del">
          <ac:chgData name="Kelly Booth" userId="90142d6f45499928" providerId="LiveId" clId="{C3A7B650-52C2-49D2-BE73-83C2B76E2558}" dt="2018-04-12T01:42:18.962" v="3772" actId="26606"/>
          <ac:spMkLst>
            <pc:docMk/>
            <pc:sldMk cId="1481122516" sldId="279"/>
            <ac:spMk id="53" creationId="{A4AC5506-6312-4701-8D3C-40187889A947}"/>
          </ac:spMkLst>
        </pc:spChg>
        <pc:spChg chg="add del">
          <ac:chgData name="Kelly Booth" userId="90142d6f45499928" providerId="LiveId" clId="{C3A7B650-52C2-49D2-BE73-83C2B76E2558}" dt="2018-04-12T01:40:54.830" v="3754" actId="26606"/>
          <ac:spMkLst>
            <pc:docMk/>
            <pc:sldMk cId="1481122516" sldId="279"/>
            <ac:spMk id="71" creationId="{56C20283-73E0-40EC-8AD8-057F581F64C2}"/>
          </ac:spMkLst>
        </pc:spChg>
        <pc:spChg chg="add del">
          <ac:chgData name="Kelly Booth" userId="90142d6f45499928" providerId="LiveId" clId="{C3A7B650-52C2-49D2-BE73-83C2B76E2558}" dt="2018-04-12T01:40:54.830" v="3754" actId="26606"/>
          <ac:spMkLst>
            <pc:docMk/>
            <pc:sldMk cId="1481122516" sldId="279"/>
            <ac:spMk id="73" creationId="{3FCC729B-E528-40C3-82D3-BA4375575E87}"/>
          </ac:spMkLst>
        </pc:spChg>
        <pc:spChg chg="add del">
          <ac:chgData name="Kelly Booth" userId="90142d6f45499928" providerId="LiveId" clId="{C3A7B650-52C2-49D2-BE73-83C2B76E2558}" dt="2018-04-12T01:40:54.830" v="3754" actId="26606"/>
          <ac:spMkLst>
            <pc:docMk/>
            <pc:sldMk cId="1481122516" sldId="279"/>
            <ac:spMk id="75" creationId="{58F1FB8D-1842-4A04-998D-6CF047AB2790}"/>
          </ac:spMkLst>
        </pc:spChg>
        <pc:spChg chg="add del">
          <ac:chgData name="Kelly Booth" userId="90142d6f45499928" providerId="LiveId" clId="{C3A7B650-52C2-49D2-BE73-83C2B76E2558}" dt="2018-04-12T01:41:03.153" v="3760" actId="26606"/>
          <ac:spMkLst>
            <pc:docMk/>
            <pc:sldMk cId="1481122516" sldId="279"/>
            <ac:spMk id="2054" creationId="{0857522E-E7E8-4B13-AAEA-3D90FD2D060F}"/>
          </ac:spMkLst>
        </pc:spChg>
        <pc:spChg chg="add del">
          <ac:chgData name="Kelly Booth" userId="90142d6f45499928" providerId="LiveId" clId="{C3A7B650-52C2-49D2-BE73-83C2B76E2558}" dt="2018-04-12T01:41:03.153" v="3760" actId="26606"/>
          <ac:spMkLst>
            <pc:docMk/>
            <pc:sldMk cId="1481122516" sldId="279"/>
            <ac:spMk id="2055" creationId="{51A5673D-423E-4E5D-B642-77D39FECBD14}"/>
          </ac:spMkLst>
        </pc:spChg>
        <pc:spChg chg="add del">
          <ac:chgData name="Kelly Booth" userId="90142d6f45499928" providerId="LiveId" clId="{C3A7B650-52C2-49D2-BE73-83C2B76E2558}" dt="2018-04-12T01:41:03.153" v="3760" actId="26606"/>
          <ac:spMkLst>
            <pc:docMk/>
            <pc:sldMk cId="1481122516" sldId="279"/>
            <ac:spMk id="2056" creationId="{BB08DC4E-794F-43A6-9197-15C12A7E5931}"/>
          </ac:spMkLst>
        </pc:spChg>
        <pc:spChg chg="add del">
          <ac:chgData name="Kelly Booth" userId="90142d6f45499928" providerId="LiveId" clId="{C3A7B650-52C2-49D2-BE73-83C2B76E2558}" dt="2018-04-12T01:42:18.962" v="3772" actId="26606"/>
          <ac:spMkLst>
            <pc:docMk/>
            <pc:sldMk cId="1481122516" sldId="279"/>
            <ac:spMk id="2058" creationId="{787900AF-3ED0-4C02-A309-3984EBBD202C}"/>
          </ac:spMkLst>
        </pc:spChg>
        <pc:spChg chg="add del">
          <ac:chgData name="Kelly Booth" userId="90142d6f45499928" providerId="LiveId" clId="{C3A7B650-52C2-49D2-BE73-83C2B76E2558}" dt="2018-04-12T01:42:18.962" v="3772" actId="26606"/>
          <ac:spMkLst>
            <pc:docMk/>
            <pc:sldMk cId="1481122516" sldId="279"/>
            <ac:spMk id="2059" creationId="{8DEDEE5C-3126-4336-A7D4-9277AF5A04B4}"/>
          </ac:spMkLst>
        </pc:spChg>
        <pc:graphicFrameChg chg="add del">
          <ac:chgData name="Kelly Booth" userId="90142d6f45499928" providerId="LiveId" clId="{C3A7B650-52C2-49D2-BE73-83C2B76E2558}" dt="2018-04-12T01:47:55.301" v="4066" actId="6549"/>
          <ac:graphicFrameMkLst>
            <pc:docMk/>
            <pc:sldMk cId="1481122516" sldId="279"/>
            <ac:graphicFrameMk id="15" creationId="{0310A6F1-ED79-4F37-87AC-929C897A9E3F}"/>
          </ac:graphicFrameMkLst>
        </pc:graphicFrameChg>
        <pc:graphicFrameChg chg="add mod">
          <ac:chgData name="Kelly Booth" userId="90142d6f45499928" providerId="LiveId" clId="{C3A7B650-52C2-49D2-BE73-83C2B76E2558}" dt="2018-04-12T01:48:15.888" v="4070" actId="207"/>
          <ac:graphicFrameMkLst>
            <pc:docMk/>
            <pc:sldMk cId="1481122516" sldId="279"/>
            <ac:graphicFrameMk id="16" creationId="{6092F9D1-87EF-4B89-9466-E95A0DE3FCB9}"/>
          </ac:graphicFrameMkLst>
        </pc:graphicFrameChg>
        <pc:picChg chg="add del mod ord">
          <ac:chgData name="Kelly Booth" userId="90142d6f45499928" providerId="LiveId" clId="{C3A7B650-52C2-49D2-BE73-83C2B76E2558}" dt="2018-04-12T01:42:23.516" v="3773" actId="478"/>
          <ac:picMkLst>
            <pc:docMk/>
            <pc:sldMk cId="1481122516" sldId="279"/>
            <ac:picMk id="2050" creationId="{3D4FE878-296A-42B5-A6A0-1BFA30D6B8D6}"/>
          </ac:picMkLst>
        </pc:picChg>
        <pc:cxnChg chg="add del">
          <ac:chgData name="Kelly Booth" userId="90142d6f45499928" providerId="LiveId" clId="{C3A7B650-52C2-49D2-BE73-83C2B76E2558}" dt="2018-04-12T01:41:00.071" v="3758" actId="26606"/>
          <ac:cxnSpMkLst>
            <pc:docMk/>
            <pc:sldMk cId="1481122516" sldId="279"/>
            <ac:cxnSpMk id="2052" creationId="{E4A809D5-3600-46D4-A466-67F2349A54FB}"/>
          </ac:cxnSpMkLst>
        </pc:cxnChg>
      </pc:sldChg>
      <pc:sldChg chg="del">
        <pc:chgData name="Kelly Booth" userId="90142d6f45499928" providerId="LiveId" clId="{C3A7B650-52C2-49D2-BE73-83C2B76E2558}" dt="2018-04-11T22:53:55.079" v="350" actId="2696"/>
        <pc:sldMkLst>
          <pc:docMk/>
          <pc:sldMk cId="1832421528" sldId="279"/>
        </pc:sldMkLst>
      </pc:sldChg>
      <pc:sldChg chg="addSp modSp add">
        <pc:chgData name="Kelly Booth" userId="90142d6f45499928" providerId="LiveId" clId="{C3A7B650-52C2-49D2-BE73-83C2B76E2558}" dt="2018-04-12T02:16:44.371" v="5175" actId="20577"/>
        <pc:sldMkLst>
          <pc:docMk/>
          <pc:sldMk cId="8818950" sldId="280"/>
        </pc:sldMkLst>
        <pc:spChg chg="mod">
          <ac:chgData name="Kelly Booth" userId="90142d6f45499928" providerId="LiveId" clId="{C3A7B650-52C2-49D2-BE73-83C2B76E2558}" dt="2018-04-12T02:16:44.371" v="5175" actId="20577"/>
          <ac:spMkLst>
            <pc:docMk/>
            <pc:sldMk cId="8818950" sldId="280"/>
            <ac:spMk id="2" creationId="{D1591882-AC86-4A0A-BF4D-8AA0D1B49244}"/>
          </ac:spMkLst>
        </pc:spChg>
        <pc:spChg chg="mod">
          <ac:chgData name="Kelly Booth" userId="90142d6f45499928" providerId="LiveId" clId="{C3A7B650-52C2-49D2-BE73-83C2B76E2558}" dt="2018-04-12T01:52:47.020" v="4333" actId="20577"/>
          <ac:spMkLst>
            <pc:docMk/>
            <pc:sldMk cId="8818950" sldId="280"/>
            <ac:spMk id="4" creationId="{195EA59B-8937-44B6-BACB-243C42B41F58}"/>
          </ac:spMkLst>
        </pc:spChg>
        <pc:graphicFrameChg chg="add mod">
          <ac:chgData name="Kelly Booth" userId="90142d6f45499928" providerId="LiveId" clId="{C3A7B650-52C2-49D2-BE73-83C2B76E2558}" dt="2018-04-12T01:52:54.888" v="4335" actId="207"/>
          <ac:graphicFrameMkLst>
            <pc:docMk/>
            <pc:sldMk cId="8818950" sldId="280"/>
            <ac:graphicFrameMk id="5" creationId="{F171EB28-9F9E-4DAD-90C5-0DB0A63B90EE}"/>
          </ac:graphicFrameMkLst>
        </pc:graphicFrameChg>
      </pc:sldChg>
      <pc:sldChg chg="del">
        <pc:chgData name="Kelly Booth" userId="90142d6f45499928" providerId="LiveId" clId="{C3A7B650-52C2-49D2-BE73-83C2B76E2558}" dt="2018-04-11T22:53:55.144" v="354" actId="2696"/>
        <pc:sldMkLst>
          <pc:docMk/>
          <pc:sldMk cId="1462631882" sldId="280"/>
        </pc:sldMkLst>
      </pc:sldChg>
      <pc:sldChg chg="add del">
        <pc:chgData name="Kelly Booth" userId="90142d6f45499928" providerId="LiveId" clId="{C3A7B650-52C2-49D2-BE73-83C2B76E2558}" dt="2018-04-11T23:34:29.893" v="780" actId="2696"/>
        <pc:sldMkLst>
          <pc:docMk/>
          <pc:sldMk cId="3894781678" sldId="280"/>
        </pc:sldMkLst>
      </pc:sldChg>
      <pc:sldChg chg="addSp modSp add">
        <pc:chgData name="Kelly Booth" userId="90142d6f45499928" providerId="LiveId" clId="{C3A7B650-52C2-49D2-BE73-83C2B76E2558}" dt="2018-04-12T01:51:56.816" v="4198" actId="27636"/>
        <pc:sldMkLst>
          <pc:docMk/>
          <pc:sldMk cId="687979929" sldId="281"/>
        </pc:sldMkLst>
        <pc:spChg chg="mod">
          <ac:chgData name="Kelly Booth" userId="90142d6f45499928" providerId="LiveId" clId="{C3A7B650-52C2-49D2-BE73-83C2B76E2558}" dt="2018-04-11T23:36:19.568" v="872" actId="20577"/>
          <ac:spMkLst>
            <pc:docMk/>
            <pc:sldMk cId="687979929" sldId="281"/>
            <ac:spMk id="2" creationId="{D1591882-AC86-4A0A-BF4D-8AA0D1B49244}"/>
          </ac:spMkLst>
        </pc:spChg>
        <pc:spChg chg="mod">
          <ac:chgData name="Kelly Booth" userId="90142d6f45499928" providerId="LiveId" clId="{C3A7B650-52C2-49D2-BE73-83C2B76E2558}" dt="2018-04-12T01:51:56.816" v="4198" actId="27636"/>
          <ac:spMkLst>
            <pc:docMk/>
            <pc:sldMk cId="687979929" sldId="281"/>
            <ac:spMk id="4" creationId="{195EA59B-8937-44B6-BACB-243C42B41F58}"/>
          </ac:spMkLst>
        </pc:spChg>
        <pc:graphicFrameChg chg="add mod">
          <ac:chgData name="Kelly Booth" userId="90142d6f45499928" providerId="LiveId" clId="{C3A7B650-52C2-49D2-BE73-83C2B76E2558}" dt="2018-04-12T01:50:58.132" v="4106" actId="207"/>
          <ac:graphicFrameMkLst>
            <pc:docMk/>
            <pc:sldMk cId="687979929" sldId="281"/>
            <ac:graphicFrameMk id="5" creationId="{A5ACAC8E-9D15-4346-B7D3-1C5EF51D755C}"/>
          </ac:graphicFrameMkLst>
        </pc:graphicFrameChg>
      </pc:sldChg>
      <pc:sldChg chg="add del">
        <pc:chgData name="Kelly Booth" userId="90142d6f45499928" providerId="LiveId" clId="{C3A7B650-52C2-49D2-BE73-83C2B76E2558}" dt="2018-04-11T23:34:28.613" v="779" actId="2696"/>
        <pc:sldMkLst>
          <pc:docMk/>
          <pc:sldMk cId="2695667251" sldId="281"/>
        </pc:sldMkLst>
      </pc:sldChg>
      <pc:sldChg chg="del">
        <pc:chgData name="Kelly Booth" userId="90142d6f45499928" providerId="LiveId" clId="{C3A7B650-52C2-49D2-BE73-83C2B76E2558}" dt="2018-04-11T22:53:55.176" v="358" actId="2696"/>
        <pc:sldMkLst>
          <pc:docMk/>
          <pc:sldMk cId="3035847685" sldId="281"/>
        </pc:sldMkLst>
      </pc:sldChg>
      <pc:sldChg chg="addSp modSp add">
        <pc:chgData name="Kelly Booth" userId="90142d6f45499928" providerId="LiveId" clId="{C3A7B650-52C2-49D2-BE73-83C2B76E2558}" dt="2018-04-12T01:50:24.443" v="4101" actId="207"/>
        <pc:sldMkLst>
          <pc:docMk/>
          <pc:sldMk cId="429739820" sldId="282"/>
        </pc:sldMkLst>
        <pc:spChg chg="mod">
          <ac:chgData name="Kelly Booth" userId="90142d6f45499928" providerId="LiveId" clId="{C3A7B650-52C2-49D2-BE73-83C2B76E2558}" dt="2018-04-11T23:36:03.273" v="860" actId="6549"/>
          <ac:spMkLst>
            <pc:docMk/>
            <pc:sldMk cId="429739820" sldId="282"/>
            <ac:spMk id="2" creationId="{D1591882-AC86-4A0A-BF4D-8AA0D1B49244}"/>
          </ac:spMkLst>
        </pc:spChg>
        <pc:spChg chg="mod">
          <ac:chgData name="Kelly Booth" userId="90142d6f45499928" providerId="LiveId" clId="{C3A7B650-52C2-49D2-BE73-83C2B76E2558}" dt="2018-04-12T01:50:16.031" v="4099" actId="14100"/>
          <ac:spMkLst>
            <pc:docMk/>
            <pc:sldMk cId="429739820" sldId="282"/>
            <ac:spMk id="4" creationId="{195EA59B-8937-44B6-BACB-243C42B41F58}"/>
          </ac:spMkLst>
        </pc:spChg>
        <pc:graphicFrameChg chg="add mod">
          <ac:chgData name="Kelly Booth" userId="90142d6f45499928" providerId="LiveId" clId="{C3A7B650-52C2-49D2-BE73-83C2B76E2558}" dt="2018-04-12T01:50:24.443" v="4101" actId="207"/>
          <ac:graphicFrameMkLst>
            <pc:docMk/>
            <pc:sldMk cId="429739820" sldId="282"/>
            <ac:graphicFrameMk id="5" creationId="{96697DEC-C314-4C0A-A2BD-86B1A6556DB1}"/>
          </ac:graphicFrameMkLst>
        </pc:graphicFrameChg>
      </pc:sldChg>
      <pc:sldChg chg="del">
        <pc:chgData name="Kelly Booth" userId="90142d6f45499928" providerId="LiveId" clId="{C3A7B650-52C2-49D2-BE73-83C2B76E2558}" dt="2018-04-11T22:53:55.188" v="359" actId="2696"/>
        <pc:sldMkLst>
          <pc:docMk/>
          <pc:sldMk cId="535351042" sldId="282"/>
        </pc:sldMkLst>
      </pc:sldChg>
      <pc:sldChg chg="add del">
        <pc:chgData name="Kelly Booth" userId="90142d6f45499928" providerId="LiveId" clId="{C3A7B650-52C2-49D2-BE73-83C2B76E2558}" dt="2018-04-11T23:34:26.724" v="778" actId="2696"/>
        <pc:sldMkLst>
          <pc:docMk/>
          <pc:sldMk cId="2036157696" sldId="282"/>
        </pc:sldMkLst>
      </pc:sldChg>
      <pc:sldChg chg="del">
        <pc:chgData name="Kelly Booth" userId="90142d6f45499928" providerId="LiveId" clId="{C3A7B650-52C2-49D2-BE73-83C2B76E2558}" dt="2018-04-11T22:53:55.198" v="360" actId="2696"/>
        <pc:sldMkLst>
          <pc:docMk/>
          <pc:sldMk cId="305892181" sldId="283"/>
        </pc:sldMkLst>
      </pc:sldChg>
      <pc:sldChg chg="addSp delSp modSp add">
        <pc:chgData name="Kelly Booth" userId="90142d6f45499928" providerId="LiveId" clId="{C3A7B650-52C2-49D2-BE73-83C2B76E2558}" dt="2018-04-12T02:46:42.566" v="6276" actId="2"/>
        <pc:sldMkLst>
          <pc:docMk/>
          <pc:sldMk cId="1157178055" sldId="283"/>
        </pc:sldMkLst>
        <pc:spChg chg="mod">
          <ac:chgData name="Kelly Booth" userId="90142d6f45499928" providerId="LiveId" clId="{C3A7B650-52C2-49D2-BE73-83C2B76E2558}" dt="2018-04-11T23:35:29.235" v="821" actId="6549"/>
          <ac:spMkLst>
            <pc:docMk/>
            <pc:sldMk cId="1157178055" sldId="283"/>
            <ac:spMk id="2" creationId="{D1591882-AC86-4A0A-BF4D-8AA0D1B49244}"/>
          </ac:spMkLst>
        </pc:spChg>
        <pc:spChg chg="mod">
          <ac:chgData name="Kelly Booth" userId="90142d6f45499928" providerId="LiveId" clId="{C3A7B650-52C2-49D2-BE73-83C2B76E2558}" dt="2018-04-12T02:46:42.566" v="6276" actId="2"/>
          <ac:spMkLst>
            <pc:docMk/>
            <pc:sldMk cId="1157178055" sldId="283"/>
            <ac:spMk id="4" creationId="{195EA59B-8937-44B6-BACB-243C42B41F58}"/>
          </ac:spMkLst>
        </pc:spChg>
        <pc:graphicFrameChg chg="add del">
          <ac:chgData name="Kelly Booth" userId="90142d6f45499928" providerId="LiveId" clId="{C3A7B650-52C2-49D2-BE73-83C2B76E2558}" dt="2018-04-12T01:41:36.787" v="3764" actId="2"/>
          <ac:graphicFrameMkLst>
            <pc:docMk/>
            <pc:sldMk cId="1157178055" sldId="283"/>
            <ac:graphicFrameMk id="5" creationId="{27675979-D8B4-4183-929A-97C8FE806D74}"/>
          </ac:graphicFrameMkLst>
        </pc:graphicFrameChg>
        <pc:graphicFrameChg chg="add mod">
          <ac:chgData name="Kelly Booth" userId="90142d6f45499928" providerId="LiveId" clId="{C3A7B650-52C2-49D2-BE73-83C2B76E2558}" dt="2018-04-12T01:49:48.412" v="4098" actId="207"/>
          <ac:graphicFrameMkLst>
            <pc:docMk/>
            <pc:sldMk cId="1157178055" sldId="283"/>
            <ac:graphicFrameMk id="7" creationId="{B391507D-E1BC-4747-B35E-0C635E02C5F6}"/>
          </ac:graphicFrameMkLst>
        </pc:graphicFrameChg>
        <pc:picChg chg="add del mod">
          <ac:chgData name="Kelly Booth" userId="90142d6f45499928" providerId="LiveId" clId="{C3A7B650-52C2-49D2-BE73-83C2B76E2558}" dt="2018-04-12T01:42:16.299" v="3770" actId="2"/>
          <ac:picMkLst>
            <pc:docMk/>
            <pc:sldMk cId="1157178055" sldId="283"/>
            <ac:picMk id="3" creationId="{74EE20F8-CCB8-4DEA-99DF-2DE456C73F2A}"/>
          </ac:picMkLst>
        </pc:picChg>
      </pc:sldChg>
      <pc:sldChg chg="modSp add">
        <pc:chgData name="Kelly Booth" userId="90142d6f45499928" providerId="LiveId" clId="{C3A7B650-52C2-49D2-BE73-83C2B76E2558}" dt="2018-04-12T02:15:35.637" v="5139" actId="20577"/>
        <pc:sldMkLst>
          <pc:docMk/>
          <pc:sldMk cId="1678696919" sldId="284"/>
        </pc:sldMkLst>
        <pc:spChg chg="mod">
          <ac:chgData name="Kelly Booth" userId="90142d6f45499928" providerId="LiveId" clId="{C3A7B650-52C2-49D2-BE73-83C2B76E2558}" dt="2018-04-12T02:14:30.533" v="5094" actId="20577"/>
          <ac:spMkLst>
            <pc:docMk/>
            <pc:sldMk cId="1678696919" sldId="284"/>
            <ac:spMk id="2" creationId="{D1591882-AC86-4A0A-BF4D-8AA0D1B49244}"/>
          </ac:spMkLst>
        </pc:spChg>
        <pc:spChg chg="mod">
          <ac:chgData name="Kelly Booth" userId="90142d6f45499928" providerId="LiveId" clId="{C3A7B650-52C2-49D2-BE73-83C2B76E2558}" dt="2018-04-12T02:15:35.637" v="5139" actId="20577"/>
          <ac:spMkLst>
            <pc:docMk/>
            <pc:sldMk cId="1678696919" sldId="284"/>
            <ac:spMk id="5" creationId="{2C395D0E-739C-4D5B-9A9E-5BE50302FF79}"/>
          </ac:spMkLst>
        </pc:spChg>
      </pc:sldChg>
      <pc:sldChg chg="del">
        <pc:chgData name="Kelly Booth" userId="90142d6f45499928" providerId="LiveId" clId="{C3A7B650-52C2-49D2-BE73-83C2B76E2558}" dt="2018-04-11T22:53:55.210" v="361" actId="2696"/>
        <pc:sldMkLst>
          <pc:docMk/>
          <pc:sldMk cId="2354075810" sldId="284"/>
        </pc:sldMkLst>
      </pc:sldChg>
    </pc:docChg>
  </pc:docChgLst>
  <pc:docChgLst>
    <pc:chgData name="Kelly Booth" userId="90142d6f45499928" providerId="LiveId" clId="{9711F62E-1512-40D6-BF01-ED43CA118D01}"/>
    <pc:docChg chg="custSel modSld">
      <pc:chgData name="Kelly Booth" userId="90142d6f45499928" providerId="LiveId" clId="{9711F62E-1512-40D6-BF01-ED43CA118D01}" dt="2018-04-12T02:52:35.805" v="244" actId="20577"/>
      <pc:docMkLst>
        <pc:docMk/>
      </pc:docMkLst>
      <pc:sldChg chg="modSp">
        <pc:chgData name="Kelly Booth" userId="90142d6f45499928" providerId="LiveId" clId="{9711F62E-1512-40D6-BF01-ED43CA118D01}" dt="2018-04-12T02:50:36.110" v="123" actId="20577"/>
        <pc:sldMkLst>
          <pc:docMk/>
          <pc:sldMk cId="863045267" sldId="276"/>
        </pc:sldMkLst>
        <pc:spChg chg="mod">
          <ac:chgData name="Kelly Booth" userId="90142d6f45499928" providerId="LiveId" clId="{9711F62E-1512-40D6-BF01-ED43CA118D01}" dt="2018-04-12T02:50:36.110" v="123" actId="20577"/>
          <ac:spMkLst>
            <pc:docMk/>
            <pc:sldMk cId="863045267" sldId="276"/>
            <ac:spMk id="5" creationId="{2C395D0E-739C-4D5B-9A9E-5BE50302FF79}"/>
          </ac:spMkLst>
        </pc:spChg>
      </pc:sldChg>
      <pc:sldChg chg="modSp">
        <pc:chgData name="Kelly Booth" userId="90142d6f45499928" providerId="LiveId" clId="{9711F62E-1512-40D6-BF01-ED43CA118D01}" dt="2018-04-12T02:51:31.248" v="127" actId="27636"/>
        <pc:sldMkLst>
          <pc:docMk/>
          <pc:sldMk cId="2019949984" sldId="277"/>
        </pc:sldMkLst>
        <pc:spChg chg="mod">
          <ac:chgData name="Kelly Booth" userId="90142d6f45499928" providerId="LiveId" clId="{9711F62E-1512-40D6-BF01-ED43CA118D01}" dt="2018-04-12T02:51:31.248" v="127" actId="27636"/>
          <ac:spMkLst>
            <pc:docMk/>
            <pc:sldMk cId="2019949984" sldId="277"/>
            <ac:spMk id="5" creationId="{2C395D0E-739C-4D5B-9A9E-5BE50302FF79}"/>
          </ac:spMkLst>
        </pc:spChg>
      </pc:sldChg>
      <pc:sldChg chg="modSp">
        <pc:chgData name="Kelly Booth" userId="90142d6f45499928" providerId="LiveId" clId="{9711F62E-1512-40D6-BF01-ED43CA118D01}" dt="2018-04-12T02:52:35.805" v="244" actId="20577"/>
        <pc:sldMkLst>
          <pc:docMk/>
          <pc:sldMk cId="1257182003" sldId="278"/>
        </pc:sldMkLst>
        <pc:spChg chg="mod">
          <ac:chgData name="Kelly Booth" userId="90142d6f45499928" providerId="LiveId" clId="{9711F62E-1512-40D6-BF01-ED43CA118D01}" dt="2018-04-12T02:52:35.805" v="244" actId="20577"/>
          <ac:spMkLst>
            <pc:docMk/>
            <pc:sldMk cId="1257182003" sldId="278"/>
            <ac:spMk id="5" creationId="{2C395D0E-739C-4D5B-9A9E-5BE50302F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a:solidFill>
          <a:schemeClr val="accent2">
            <a:alpha val="90000"/>
          </a:schemeClr>
        </a:solidFill>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a:solidFill>
          <a:schemeClr val="accent3">
            <a:alpha val="90000"/>
          </a:schemeClr>
        </a:solidFill>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a:solidFill>
          <a:schemeClr val="accent4">
            <a:alpha val="90000"/>
          </a:schemeClr>
        </a:solidFill>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a:solidFill>
          <a:schemeClr val="accent5">
            <a:alpha val="90000"/>
          </a:schemeClr>
        </a:solidFill>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a:solidFill>
          <a:schemeClr val="accent6">
            <a:alpha val="90000"/>
          </a:schemeClr>
        </a:solidFill>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accent2">
            <a:alpha val="9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accent3">
            <a:alpha val="9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accent4">
            <a:alpha val="9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accent5">
            <a:alpha val="90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accent6">
            <a:alpha val="90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B577-B711-4A56-A1CE-E26B01F8DE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3DFAC-5367-4B98-9717-91D298B09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74234E-56D3-417D-B6D7-32659EC14B80}"/>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5" name="Footer Placeholder 4">
            <a:extLst>
              <a:ext uri="{FF2B5EF4-FFF2-40B4-BE49-F238E27FC236}">
                <a16:creationId xmlns:a16="http://schemas.microsoft.com/office/drawing/2014/main" id="{9AD10E28-0667-48A4-A3DA-70292041A8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FE306D-67BC-41F1-93DD-FE5427ACD244}"/>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199046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B132-A2D1-463F-A6D2-CEBA7E30EF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B3E6AE-4A1D-40D5-99C1-9C2C948154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F7F8F-DB0F-4F32-A117-886C0BB637B8}"/>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5" name="Footer Placeholder 4">
            <a:extLst>
              <a:ext uri="{FF2B5EF4-FFF2-40B4-BE49-F238E27FC236}">
                <a16:creationId xmlns:a16="http://schemas.microsoft.com/office/drawing/2014/main" id="{C5797767-4808-4F28-8BC4-BC612AB5BD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BA7A1B-FDA0-4C66-9BE3-70DB6F91B9E4}"/>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337354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8F56E-359C-427C-A05D-754FAC40A8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884E2C-A67C-484D-B645-7AF0929273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F36EB-1248-4B07-81A8-AC44ED92A9B7}"/>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5" name="Footer Placeholder 4">
            <a:extLst>
              <a:ext uri="{FF2B5EF4-FFF2-40B4-BE49-F238E27FC236}">
                <a16:creationId xmlns:a16="http://schemas.microsoft.com/office/drawing/2014/main" id="{F8E3C066-4CF7-4B94-A987-FEA7E31232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F12F6E-24F8-4AE5-AC29-01C0FCFEC8F2}"/>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216706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2C13-F44A-4457-BF07-2410F3198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D59A2B-5EDB-4AB6-8B12-9F1946906F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604BA-2B9E-4A6E-A848-316DD6E0A296}"/>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5" name="Footer Placeholder 4">
            <a:extLst>
              <a:ext uri="{FF2B5EF4-FFF2-40B4-BE49-F238E27FC236}">
                <a16:creationId xmlns:a16="http://schemas.microsoft.com/office/drawing/2014/main" id="{89E2D637-524C-4135-A528-5A72C233A1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FEFF6A-F882-4B99-BC2B-EA755A11B20A}"/>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249642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6BE8-F9F2-4980-944C-4931E1F34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C5359C-BBF6-479C-B75B-BEF6848F4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C8C3FD-27BF-4BFB-A756-912A872D0B11}"/>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5" name="Footer Placeholder 4">
            <a:extLst>
              <a:ext uri="{FF2B5EF4-FFF2-40B4-BE49-F238E27FC236}">
                <a16:creationId xmlns:a16="http://schemas.microsoft.com/office/drawing/2014/main" id="{837285F0-27E6-4D0F-BF7C-60E2A6E7ED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DF38A2-69BB-4A69-B12E-4E5202C46D96}"/>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17028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9FEC-02E0-446D-8EBE-621E82783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C743B-4F45-4FE9-9ACD-D9F82CE886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C8E6D-F671-413A-B5CB-F1814D3ED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F9D16B-9275-41DA-B85E-99AF765E09C9}"/>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6" name="Footer Placeholder 5">
            <a:extLst>
              <a:ext uri="{FF2B5EF4-FFF2-40B4-BE49-F238E27FC236}">
                <a16:creationId xmlns:a16="http://schemas.microsoft.com/office/drawing/2014/main" id="{7953B832-166C-40AC-9413-9CB6831572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AD67A3-023E-4FE4-B6D2-CD54E413F469}"/>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159807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A97C-80FA-4E1B-8AEA-EBA325B666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FD410-5F8C-4DA4-90BC-4959DEBA8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83BA8F-8EAB-4F6A-A5CD-681797DFC4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371AEC-D249-4860-ABEE-0594EE59A0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2B4392-139F-497B-9B47-C98E4E223C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86F93B-B8DF-4E15-A606-DA4AEC07FF4C}"/>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8" name="Footer Placeholder 7">
            <a:extLst>
              <a:ext uri="{FF2B5EF4-FFF2-40B4-BE49-F238E27FC236}">
                <a16:creationId xmlns:a16="http://schemas.microsoft.com/office/drawing/2014/main" id="{28F91890-8D19-474B-9F38-E2D3D43AAA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BF659DB-4DFA-48E6-B8FA-84E7EFBA2E1D}"/>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369886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E4FD-CAC3-4E70-90A2-21C466563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C37A9F-C91F-41BE-94DD-7183CB88A2B5}"/>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4" name="Footer Placeholder 3">
            <a:extLst>
              <a:ext uri="{FF2B5EF4-FFF2-40B4-BE49-F238E27FC236}">
                <a16:creationId xmlns:a16="http://schemas.microsoft.com/office/drawing/2014/main" id="{23F87A53-7DE6-4B1C-B61D-77CAC4A641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DB1FC96-7486-4171-B491-6FC892F80A47}"/>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312023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584B7-66E6-4349-B7A2-C57AFC6C646F}"/>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3" name="Footer Placeholder 2">
            <a:extLst>
              <a:ext uri="{FF2B5EF4-FFF2-40B4-BE49-F238E27FC236}">
                <a16:creationId xmlns:a16="http://schemas.microsoft.com/office/drawing/2014/main" id="{90932EF3-3062-497A-925A-FC4B2A2E75C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AEAF379-E175-4D05-9068-58B2F2A2DD55}"/>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404767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DC5F-79DC-4218-B5AB-07DFDCF0A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DBD423-2425-49B4-9B44-5F7DFCAA0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841A5B-A75D-46D5-841C-2EE2562B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8B838A-20C9-4174-A990-CB16A1B88425}"/>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6" name="Footer Placeholder 5">
            <a:extLst>
              <a:ext uri="{FF2B5EF4-FFF2-40B4-BE49-F238E27FC236}">
                <a16:creationId xmlns:a16="http://schemas.microsoft.com/office/drawing/2014/main" id="{8FC2E20E-2723-46C8-92B7-5D978F1517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655582-6C9B-4762-AAE5-6BD4B59373FB}"/>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364955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5CAE-4E40-4E1F-A618-97560C595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6273BF-F473-4A89-8EEE-E9BFF8F83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2318EFD-F27D-4B6A-9C65-446FAA768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C7D34-12DC-4921-93EE-45709880899A}"/>
              </a:ext>
            </a:extLst>
          </p:cNvPr>
          <p:cNvSpPr>
            <a:spLocks noGrp="1"/>
          </p:cNvSpPr>
          <p:nvPr>
            <p:ph type="dt" sz="half" idx="10"/>
          </p:nvPr>
        </p:nvSpPr>
        <p:spPr/>
        <p:txBody>
          <a:bodyPr/>
          <a:lstStyle/>
          <a:p>
            <a:fld id="{5477D72E-D8B1-442E-84DC-9F69C1CD1EB5}" type="datetimeFigureOut">
              <a:rPr lang="en-US" smtClean="0"/>
              <a:t>4/11/2018</a:t>
            </a:fld>
            <a:endParaRPr lang="en-US" dirty="0"/>
          </a:p>
        </p:txBody>
      </p:sp>
      <p:sp>
        <p:nvSpPr>
          <p:cNvPr id="6" name="Footer Placeholder 5">
            <a:extLst>
              <a:ext uri="{FF2B5EF4-FFF2-40B4-BE49-F238E27FC236}">
                <a16:creationId xmlns:a16="http://schemas.microsoft.com/office/drawing/2014/main" id="{55E7813D-86D8-45D8-8BE4-347EC6C636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C420DC8-E4DF-4721-90D3-DE97A6BEE2DA}"/>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84490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765F3-E918-43F4-87B9-4FA73F829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7D862-270F-4016-AF4A-3DFCC79EF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6281B-D6A0-4D1C-AFB5-1AD33ABC8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7D72E-D8B1-442E-84DC-9F69C1CD1EB5}" type="datetimeFigureOut">
              <a:rPr lang="en-US" smtClean="0"/>
              <a:t>4/11/2018</a:t>
            </a:fld>
            <a:endParaRPr lang="en-US" dirty="0"/>
          </a:p>
        </p:txBody>
      </p:sp>
      <p:sp>
        <p:nvSpPr>
          <p:cNvPr id="5" name="Footer Placeholder 4">
            <a:extLst>
              <a:ext uri="{FF2B5EF4-FFF2-40B4-BE49-F238E27FC236}">
                <a16:creationId xmlns:a16="http://schemas.microsoft.com/office/drawing/2014/main" id="{E776D30B-20AD-47A9-86FB-BB403ED53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DD9682-9512-494A-90B5-7FB40301A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1D07E-64D8-4823-AB32-C02BB5626AA5}" type="slidenum">
              <a:rPr lang="en-US" smtClean="0"/>
              <a:t>‹#›</a:t>
            </a:fld>
            <a:endParaRPr lang="en-US" dirty="0"/>
          </a:p>
        </p:txBody>
      </p:sp>
    </p:spTree>
    <p:extLst>
      <p:ext uri="{BB962C8B-B14F-4D97-AF65-F5344CB8AC3E}">
        <p14:creationId xmlns:p14="http://schemas.microsoft.com/office/powerpoint/2010/main" val="3266547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0BD394-5023-4C0F-8C33-21BB24D6497D}"/>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Data Science Framework Report</a:t>
            </a:r>
          </a:p>
        </p:txBody>
      </p:sp>
      <p:sp>
        <p:nvSpPr>
          <p:cNvPr id="3" name="Subtitle 2">
            <a:extLst>
              <a:ext uri="{FF2B5EF4-FFF2-40B4-BE49-F238E27FC236}">
                <a16:creationId xmlns:a16="http://schemas.microsoft.com/office/drawing/2014/main" id="{C7A5EB57-69B0-4DF2-B9BB-11FD16479C3E}"/>
              </a:ext>
            </a:extLst>
          </p:cNvPr>
          <p:cNvSpPr>
            <a:spLocks noGrp="1"/>
          </p:cNvSpPr>
          <p:nvPr>
            <p:ph type="subTitle" idx="1"/>
          </p:nvPr>
        </p:nvSpPr>
        <p:spPr>
          <a:xfrm>
            <a:off x="1524000" y="4495800"/>
            <a:ext cx="9144000" cy="762000"/>
          </a:xfrm>
        </p:spPr>
        <p:txBody>
          <a:bodyPr>
            <a:normAutofit fontScale="62500" lnSpcReduction="20000"/>
          </a:bodyPr>
          <a:lstStyle/>
          <a:p>
            <a:r>
              <a:rPr lang="en-US" sz="1800" dirty="0"/>
              <a:t>Course 5 Task 1</a:t>
            </a:r>
          </a:p>
          <a:p>
            <a:r>
              <a:rPr lang="en-US" sz="1800" dirty="0"/>
              <a:t>Kelly Booth</a:t>
            </a:r>
          </a:p>
          <a:p>
            <a:r>
              <a:rPr lang="en-US" sz="1800" dirty="0"/>
              <a:t>Credit One</a:t>
            </a:r>
          </a:p>
        </p:txBody>
      </p:sp>
    </p:spTree>
    <p:extLst>
      <p:ext uri="{BB962C8B-B14F-4D97-AF65-F5344CB8AC3E}">
        <p14:creationId xmlns:p14="http://schemas.microsoft.com/office/powerpoint/2010/main" val="25308263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Sources</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normAutofit lnSpcReduction="10000"/>
          </a:bodyPr>
          <a:lstStyle/>
          <a:p>
            <a:r>
              <a:rPr lang="en-US" dirty="0"/>
              <a:t>The data source contains 23 attributes, 1 predicted attribute, and 30,000 instances of historical data. The attributes are as follows:</a:t>
            </a:r>
          </a:p>
          <a:p>
            <a:pPr marL="914400" lvl="1" indent="-457200">
              <a:buFont typeface="+mj-lt"/>
              <a:buAutoNum type="arabicPeriod"/>
            </a:pPr>
            <a:r>
              <a:rPr lang="en-US" dirty="0"/>
              <a:t>Limit Balance</a:t>
            </a:r>
          </a:p>
          <a:p>
            <a:pPr marL="914400" lvl="1" indent="-457200">
              <a:buFont typeface="+mj-lt"/>
              <a:buAutoNum type="arabicPeriod"/>
            </a:pPr>
            <a:r>
              <a:rPr lang="en-US" dirty="0"/>
              <a:t>Sex</a:t>
            </a:r>
          </a:p>
          <a:p>
            <a:pPr marL="914400" lvl="1" indent="-457200">
              <a:buFont typeface="+mj-lt"/>
              <a:buAutoNum type="arabicPeriod"/>
            </a:pPr>
            <a:r>
              <a:rPr lang="en-US" dirty="0"/>
              <a:t>Education Level</a:t>
            </a:r>
          </a:p>
          <a:p>
            <a:pPr marL="914400" lvl="1" indent="-457200">
              <a:buFont typeface="+mj-lt"/>
              <a:buAutoNum type="arabicPeriod"/>
            </a:pPr>
            <a:r>
              <a:rPr lang="en-US" dirty="0"/>
              <a:t>Marital status</a:t>
            </a:r>
          </a:p>
          <a:p>
            <a:pPr marL="914400" lvl="1" indent="-457200">
              <a:buFont typeface="+mj-lt"/>
              <a:buAutoNum type="arabicPeriod"/>
            </a:pPr>
            <a:r>
              <a:rPr lang="en-US" dirty="0"/>
              <a:t>Age</a:t>
            </a:r>
          </a:p>
          <a:p>
            <a:pPr marL="457200" lvl="1" indent="0">
              <a:buNone/>
            </a:pPr>
            <a:r>
              <a:rPr lang="en-US" dirty="0"/>
              <a:t>6-11. Payment status history  </a:t>
            </a:r>
          </a:p>
          <a:p>
            <a:pPr marL="457200" lvl="1" indent="0">
              <a:buNone/>
            </a:pPr>
            <a:r>
              <a:rPr lang="en-US" dirty="0"/>
              <a:t>12-17. Amount of bill Statement</a:t>
            </a:r>
          </a:p>
          <a:p>
            <a:pPr marL="457200" lvl="1" indent="0">
              <a:buNone/>
            </a:pPr>
            <a:r>
              <a:rPr lang="en-US" dirty="0"/>
              <a:t>18-23. Amount of previous payment</a:t>
            </a:r>
          </a:p>
          <a:p>
            <a:pPr marL="457200" lvl="1" indent="0">
              <a:buNone/>
            </a:pPr>
            <a:r>
              <a:rPr lang="en-US" dirty="0"/>
              <a:t>24. Prediction of default (Y/N)</a:t>
            </a:r>
          </a:p>
          <a:p>
            <a:pPr marL="457200" lvl="1" indent="0">
              <a:buNone/>
            </a:pPr>
            <a:endParaRPr lang="en-US" dirty="0"/>
          </a:p>
          <a:p>
            <a:pPr lvl="1"/>
            <a:endParaRPr lang="en-US" dirty="0"/>
          </a:p>
        </p:txBody>
      </p:sp>
    </p:spTree>
    <p:extLst>
      <p:ext uri="{BB962C8B-B14F-4D97-AF65-F5344CB8AC3E}">
        <p14:creationId xmlns:p14="http://schemas.microsoft.com/office/powerpoint/2010/main" val="201994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Management</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normAutofit/>
          </a:bodyPr>
          <a:lstStyle/>
          <a:p>
            <a:r>
              <a:rPr lang="en-US" dirty="0"/>
              <a:t>Credit One is committed to helping our customers and partners by protecting and respecting personal data, no matter where it comes from or where it flows. Credit One complies with mandatory privacy laws worldwide </a:t>
            </a:r>
          </a:p>
          <a:p>
            <a:endParaRPr lang="en-US" dirty="0"/>
          </a:p>
          <a:p>
            <a:r>
              <a:rPr lang="en-US" dirty="0"/>
              <a:t>Data will be uploaded to a Credit One secure database which only necessary users will have access</a:t>
            </a:r>
          </a:p>
          <a:p>
            <a:endParaRPr lang="en-US" dirty="0"/>
          </a:p>
          <a:p>
            <a:r>
              <a:rPr lang="en-US" dirty="0"/>
              <a:t>All users accessing the data are logged and monitored regularly</a:t>
            </a:r>
          </a:p>
          <a:p>
            <a:pPr marL="0" indent="0">
              <a:buNone/>
            </a:pPr>
            <a:endParaRPr lang="en-US" dirty="0"/>
          </a:p>
          <a:p>
            <a:pPr lvl="1"/>
            <a:endParaRPr lang="en-US" dirty="0"/>
          </a:p>
        </p:txBody>
      </p:sp>
    </p:spTree>
    <p:extLst>
      <p:ext uri="{BB962C8B-B14F-4D97-AF65-F5344CB8AC3E}">
        <p14:creationId xmlns:p14="http://schemas.microsoft.com/office/powerpoint/2010/main" val="167869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Known Issues</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lstStyle/>
          <a:p>
            <a:r>
              <a:rPr lang="en-US" dirty="0"/>
              <a:t>There is a possible discrepancy of what payment months are in included in the data set vs what the overview document details</a:t>
            </a:r>
          </a:p>
          <a:p>
            <a:pPr lvl="1"/>
            <a:r>
              <a:rPr lang="en-US" dirty="0"/>
              <a:t>Will confirm with management and clear up any confusion with the dates</a:t>
            </a:r>
          </a:p>
          <a:p>
            <a:pPr lvl="1"/>
            <a:endParaRPr lang="en-US" dirty="0"/>
          </a:p>
          <a:p>
            <a:r>
              <a:rPr lang="en-US" dirty="0"/>
              <a:t>Nothing else stands out. Will know more once the data is uploaded into Python and we can dive into the details.  </a:t>
            </a:r>
          </a:p>
        </p:txBody>
      </p:sp>
    </p:spTree>
    <p:extLst>
      <p:ext uri="{BB962C8B-B14F-4D97-AF65-F5344CB8AC3E}">
        <p14:creationId xmlns:p14="http://schemas.microsoft.com/office/powerpoint/2010/main" val="86304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Initial Insights</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lstStyle/>
          <a:p>
            <a:r>
              <a:rPr lang="en-US" dirty="0"/>
              <a:t>Possibly get a wider date range of data. The dataset only covers a six month period. There could be data patterns over a longer period of time that we are missing.</a:t>
            </a:r>
          </a:p>
          <a:p>
            <a:endParaRPr lang="en-US" dirty="0"/>
          </a:p>
          <a:p>
            <a:r>
              <a:rPr lang="en-US" dirty="0"/>
              <a:t>Include income as an attribute. It might not be relevant or have to be removed due to overfit, but it could not hurt </a:t>
            </a:r>
            <a:r>
              <a:rPr lang="en-US"/>
              <a:t>to have. </a:t>
            </a:r>
            <a:r>
              <a:rPr lang="en-US" dirty="0"/>
              <a:t>It has to be available somewhere as they would have given that info out when applying for loans.</a:t>
            </a:r>
          </a:p>
          <a:p>
            <a:endParaRPr lang="en-US" dirty="0"/>
          </a:p>
          <a:p>
            <a:endParaRPr lang="en-US" dirty="0"/>
          </a:p>
        </p:txBody>
      </p:sp>
    </p:spTree>
    <p:extLst>
      <p:ext uri="{BB962C8B-B14F-4D97-AF65-F5344CB8AC3E}">
        <p14:creationId xmlns:p14="http://schemas.microsoft.com/office/powerpoint/2010/main" val="125718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Agenda</a:t>
            </a:r>
          </a:p>
        </p:txBody>
      </p: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Project Goals</a:t>
            </a:r>
          </a:p>
          <a:p>
            <a:r>
              <a:rPr lang="en-US" sz="2400" dirty="0"/>
              <a:t>Process Framework</a:t>
            </a:r>
          </a:p>
          <a:p>
            <a:r>
              <a:rPr lang="en-US" sz="2400" dirty="0"/>
              <a:t>Data Sources</a:t>
            </a:r>
          </a:p>
          <a:p>
            <a:r>
              <a:rPr lang="en-US" sz="2400" dirty="0"/>
              <a:t>Data Management</a:t>
            </a:r>
          </a:p>
          <a:p>
            <a:r>
              <a:rPr lang="en-US" sz="2400" dirty="0"/>
              <a:t>Known Issues</a:t>
            </a:r>
          </a:p>
          <a:p>
            <a:r>
              <a:rPr lang="en-US" sz="2400" dirty="0"/>
              <a:t>Initial Insights</a:t>
            </a:r>
          </a:p>
        </p:txBody>
      </p:sp>
    </p:spTree>
    <p:extLst>
      <p:ext uri="{BB962C8B-B14F-4D97-AF65-F5344CB8AC3E}">
        <p14:creationId xmlns:p14="http://schemas.microsoft.com/office/powerpoint/2010/main" val="206727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Project Goals</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normAutofit/>
          </a:bodyPr>
          <a:lstStyle/>
          <a:p>
            <a:r>
              <a:rPr lang="en-US" dirty="0"/>
              <a:t>Over the past year or so Credit One has seen an increase in the number of customers who have defaulted on loans they have secured from various partners, and Credit One, as their credit scoring service, could risk losing business if the problem is not solved right away.</a:t>
            </a:r>
          </a:p>
          <a:p>
            <a:r>
              <a:rPr lang="en-US" dirty="0"/>
              <a:t>Our goal is to evaluate our data and provide a better method of evaluating credit risk through machine learning</a:t>
            </a:r>
          </a:p>
        </p:txBody>
      </p:sp>
    </p:spTree>
    <p:extLst>
      <p:ext uri="{BB962C8B-B14F-4D97-AF65-F5344CB8AC3E}">
        <p14:creationId xmlns:p14="http://schemas.microsoft.com/office/powerpoint/2010/main" val="372721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Proposed Data Science Process Framework</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a:bodyPr>
          <a:lstStyle/>
          <a:p>
            <a:r>
              <a:rPr lang="en-US" dirty="0"/>
              <a:t>BADIR Framework</a:t>
            </a:r>
          </a:p>
          <a:p>
            <a:pPr lvl="1"/>
            <a:r>
              <a:rPr lang="en-US" dirty="0"/>
              <a:t>Having a framework in place before you begin a project is key so that all parties involved understand what is to be delivered at the end of the project</a:t>
            </a:r>
          </a:p>
          <a:p>
            <a:pPr lvl="1"/>
            <a:r>
              <a:rPr lang="en-US" dirty="0"/>
              <a:t>The BADIR framework combines data science with decision science while providing a project outline to maximize our results</a:t>
            </a:r>
          </a:p>
        </p:txBody>
      </p:sp>
      <p:graphicFrame>
        <p:nvGraphicFramePr>
          <p:cNvPr id="8" name="Diagram 7">
            <a:extLst>
              <a:ext uri="{FF2B5EF4-FFF2-40B4-BE49-F238E27FC236}">
                <a16:creationId xmlns:a16="http://schemas.microsoft.com/office/drawing/2014/main" id="{6AC68688-E205-4F2D-A3CC-7D893DFA708A}"/>
              </a:ext>
            </a:extLst>
          </p:cNvPr>
          <p:cNvGraphicFramePr/>
          <p:nvPr>
            <p:extLst>
              <p:ext uri="{D42A27DB-BD31-4B8C-83A1-F6EECF244321}">
                <p14:modId xmlns:p14="http://schemas.microsoft.com/office/powerpoint/2010/main" val="3984033557"/>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495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Business Question</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fontScale="77500" lnSpcReduction="20000"/>
          </a:bodyPr>
          <a:lstStyle/>
          <a:p>
            <a:r>
              <a:rPr lang="en-US" dirty="0"/>
              <a:t>What is the stated business question?</a:t>
            </a:r>
          </a:p>
          <a:p>
            <a:pPr lvl="1"/>
            <a:r>
              <a:rPr lang="en-US" dirty="0"/>
              <a:t>How can Credit One better identify customers at risk for defaulting on their loans</a:t>
            </a:r>
          </a:p>
          <a:p>
            <a:pPr marL="457200" lvl="1" indent="0">
              <a:buNone/>
            </a:pPr>
            <a:endParaRPr lang="en-US" dirty="0"/>
          </a:p>
          <a:p>
            <a:r>
              <a:rPr lang="en-US" dirty="0"/>
              <a:t>What is the intent underlying the question?</a:t>
            </a:r>
          </a:p>
          <a:p>
            <a:pPr lvl="1"/>
            <a:r>
              <a:rPr lang="en-US" dirty="0"/>
              <a:t>If the problem is not address and too many customers keep defaulting on loans Credit One could lose the business of partners as their credit scoring service</a:t>
            </a:r>
          </a:p>
          <a:p>
            <a:pPr marL="457200" lvl="1" indent="0">
              <a:buNone/>
            </a:pPr>
            <a:endParaRPr lang="en-US" dirty="0"/>
          </a:p>
          <a:p>
            <a:r>
              <a:rPr lang="en-US" dirty="0"/>
              <a:t>What business considerations are likely to impact the analysis?</a:t>
            </a:r>
          </a:p>
          <a:p>
            <a:pPr lvl="1"/>
            <a:r>
              <a:rPr lang="en-US" dirty="0"/>
              <a:t>We have been given full authority to solve the problem with whatever tools or methods necessary by 4/23/18</a:t>
            </a:r>
          </a:p>
        </p:txBody>
      </p:sp>
      <p:graphicFrame>
        <p:nvGraphicFramePr>
          <p:cNvPr id="16" name="Diagram 15">
            <a:extLst>
              <a:ext uri="{FF2B5EF4-FFF2-40B4-BE49-F238E27FC236}">
                <a16:creationId xmlns:a16="http://schemas.microsoft.com/office/drawing/2014/main" id="{6092F9D1-87EF-4B89-9466-E95A0DE3FCB9}"/>
              </a:ext>
            </a:extLst>
          </p:cNvPr>
          <p:cNvGraphicFramePr/>
          <p:nvPr>
            <p:extLst>
              <p:ext uri="{D42A27DB-BD31-4B8C-83A1-F6EECF244321}">
                <p14:modId xmlns:p14="http://schemas.microsoft.com/office/powerpoint/2010/main" val="2547846900"/>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12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Analysis Plan</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fontScale="55000" lnSpcReduction="20000"/>
          </a:bodyPr>
          <a:lstStyle/>
          <a:p>
            <a:r>
              <a:rPr lang="en-US" dirty="0"/>
              <a:t>What is the analysis goal?</a:t>
            </a:r>
          </a:p>
          <a:p>
            <a:pPr lvl="1"/>
            <a:r>
              <a:rPr lang="en-US" dirty="0"/>
              <a:t>Determine best predictive attributes for loan defaults</a:t>
            </a:r>
          </a:p>
          <a:p>
            <a:r>
              <a:rPr lang="en-US" dirty="0"/>
              <a:t>What hypotheses are to be tested?</a:t>
            </a:r>
          </a:p>
          <a:p>
            <a:pPr lvl="1"/>
            <a:r>
              <a:rPr lang="en-US" dirty="0"/>
              <a:t>Age groups</a:t>
            </a:r>
          </a:p>
          <a:p>
            <a:pPr lvl="1"/>
            <a:r>
              <a:rPr lang="en-US" dirty="0"/>
              <a:t>Education levels</a:t>
            </a:r>
          </a:p>
          <a:p>
            <a:pPr lvl="1"/>
            <a:r>
              <a:rPr lang="en-US" dirty="0"/>
              <a:t>Marital status</a:t>
            </a:r>
          </a:p>
          <a:p>
            <a:pPr lvl="1"/>
            <a:r>
              <a:rPr lang="en-US" dirty="0"/>
              <a:t>Loan amounts</a:t>
            </a:r>
          </a:p>
          <a:p>
            <a:pPr lvl="1"/>
            <a:endParaRPr lang="en-US" dirty="0"/>
          </a:p>
          <a:p>
            <a:r>
              <a:rPr lang="en-US" dirty="0"/>
              <a:t>What data is required/available to test the hypotheses?</a:t>
            </a:r>
          </a:p>
          <a:p>
            <a:pPr lvl="1"/>
            <a:r>
              <a:rPr lang="en-US" dirty="0"/>
              <a:t>All customer data for above hypotheses</a:t>
            </a:r>
          </a:p>
          <a:p>
            <a:pPr lvl="1"/>
            <a:endParaRPr lang="en-US" dirty="0"/>
          </a:p>
          <a:p>
            <a:r>
              <a:rPr lang="en-US" dirty="0"/>
              <a:t>What methodology(-ies) will you employ?</a:t>
            </a:r>
          </a:p>
          <a:p>
            <a:pPr lvl="1"/>
            <a:r>
              <a:rPr lang="en-US" dirty="0"/>
              <a:t>Machine learning</a:t>
            </a:r>
          </a:p>
          <a:p>
            <a:pPr lvl="1"/>
            <a:r>
              <a:rPr lang="en-US" dirty="0"/>
              <a:t>Segmentation</a:t>
            </a:r>
          </a:p>
          <a:p>
            <a:pPr lvl="1"/>
            <a:endParaRPr lang="en-US" dirty="0"/>
          </a:p>
          <a:p>
            <a:r>
              <a:rPr lang="en-US" dirty="0"/>
              <a:t>What is the project plan?</a:t>
            </a:r>
          </a:p>
          <a:p>
            <a:pPr lvl="1"/>
            <a:r>
              <a:rPr lang="en-US" dirty="0"/>
              <a:t>Framework and Environment Setup 4/9</a:t>
            </a:r>
          </a:p>
          <a:p>
            <a:pPr lvl="1"/>
            <a:r>
              <a:rPr lang="en-US" dirty="0"/>
              <a:t>Explore data in python 4/16</a:t>
            </a:r>
          </a:p>
          <a:p>
            <a:pPr lvl="1"/>
            <a:r>
              <a:rPr lang="en-US" dirty="0"/>
              <a:t>Build predictive models and project due 4/23	</a:t>
            </a:r>
          </a:p>
          <a:p>
            <a:pPr lvl="1"/>
            <a:endParaRPr lang="en-US" dirty="0"/>
          </a:p>
          <a:p>
            <a:endParaRPr lang="en-US" dirty="0"/>
          </a:p>
        </p:txBody>
      </p:sp>
      <p:graphicFrame>
        <p:nvGraphicFramePr>
          <p:cNvPr id="7" name="Diagram 6">
            <a:extLst>
              <a:ext uri="{FF2B5EF4-FFF2-40B4-BE49-F238E27FC236}">
                <a16:creationId xmlns:a16="http://schemas.microsoft.com/office/drawing/2014/main" id="{B391507D-E1BC-4747-B35E-0C635E02C5F6}"/>
              </a:ext>
            </a:extLst>
          </p:cNvPr>
          <p:cNvGraphicFramePr/>
          <p:nvPr>
            <p:extLst>
              <p:ext uri="{D42A27DB-BD31-4B8C-83A1-F6EECF244321}">
                <p14:modId xmlns:p14="http://schemas.microsoft.com/office/powerpoint/2010/main" val="646676094"/>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717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Data </a:t>
            </a:r>
            <a:r>
              <a:rPr lang="en-US" sz="2200" dirty="0">
                <a:solidFill>
                  <a:schemeClr val="bg1"/>
                </a:solidFill>
              </a:rPr>
              <a:t>Collection</a:t>
            </a:r>
            <a:endParaRPr lang="en-US" sz="2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a:bodyPr>
          <a:lstStyle/>
          <a:p>
            <a:r>
              <a:rPr lang="en-US" dirty="0"/>
              <a:t>From where can the data be obtained?</a:t>
            </a:r>
          </a:p>
          <a:p>
            <a:pPr lvl="1"/>
            <a:r>
              <a:rPr lang="en-US" dirty="0"/>
              <a:t>Historical data has already been provided</a:t>
            </a:r>
          </a:p>
          <a:p>
            <a:r>
              <a:rPr lang="en-US" dirty="0"/>
              <a:t>How must the data be cleansed and validated?</a:t>
            </a:r>
          </a:p>
          <a:p>
            <a:pPr lvl="1"/>
            <a:r>
              <a:rPr lang="en-US" dirty="0"/>
              <a:t>Will check for any missing data and edit as needed</a:t>
            </a:r>
          </a:p>
          <a:p>
            <a:pPr lvl="1"/>
            <a:r>
              <a:rPr lang="en-US" dirty="0"/>
              <a:t>Will remove any data that is deemed erroneous </a:t>
            </a:r>
          </a:p>
        </p:txBody>
      </p:sp>
      <p:graphicFrame>
        <p:nvGraphicFramePr>
          <p:cNvPr id="5" name="Diagram 4">
            <a:extLst>
              <a:ext uri="{FF2B5EF4-FFF2-40B4-BE49-F238E27FC236}">
                <a16:creationId xmlns:a16="http://schemas.microsoft.com/office/drawing/2014/main" id="{96697DEC-C314-4C0A-A2BD-86B1A6556DB1}"/>
              </a:ext>
            </a:extLst>
          </p:cNvPr>
          <p:cNvGraphicFramePr/>
          <p:nvPr>
            <p:extLst>
              <p:ext uri="{D42A27DB-BD31-4B8C-83A1-F6EECF244321}">
                <p14:modId xmlns:p14="http://schemas.microsoft.com/office/powerpoint/2010/main" val="2735864381"/>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73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Insights</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327708" cy="4351338"/>
          </a:xfrm>
        </p:spPr>
        <p:txBody>
          <a:bodyPr>
            <a:normAutofit fontScale="85000" lnSpcReduction="10000"/>
          </a:bodyPr>
          <a:lstStyle/>
          <a:p>
            <a:r>
              <a:rPr lang="en-US" dirty="0"/>
              <a:t>Insights cannot be completed until we delve deeper into the data. Below are the questions we will answer. </a:t>
            </a:r>
          </a:p>
          <a:p>
            <a:endParaRPr lang="en-US" dirty="0"/>
          </a:p>
          <a:p>
            <a:r>
              <a:rPr lang="en-US" dirty="0"/>
              <a:t>What patterns do you see in the data?</a:t>
            </a:r>
          </a:p>
          <a:p>
            <a:r>
              <a:rPr lang="en-US" dirty="0"/>
              <a:t>Are each of the hypotheses proven or disproven?</a:t>
            </a:r>
          </a:p>
          <a:p>
            <a:r>
              <a:rPr lang="en-US" dirty="0"/>
              <a:t>How much confidence should stakeholders place in the results?</a:t>
            </a:r>
          </a:p>
          <a:p>
            <a:r>
              <a:rPr lang="en-US" dirty="0"/>
              <a:t>How do you rank your findings in terms of quantified impact on the business?</a:t>
            </a:r>
          </a:p>
        </p:txBody>
      </p:sp>
      <p:graphicFrame>
        <p:nvGraphicFramePr>
          <p:cNvPr id="5" name="Diagram 4">
            <a:extLst>
              <a:ext uri="{FF2B5EF4-FFF2-40B4-BE49-F238E27FC236}">
                <a16:creationId xmlns:a16="http://schemas.microsoft.com/office/drawing/2014/main" id="{A5ACAC8E-9D15-4346-B7D3-1C5EF51D755C}"/>
              </a:ext>
            </a:extLst>
          </p:cNvPr>
          <p:cNvGraphicFramePr/>
          <p:nvPr>
            <p:extLst>
              <p:ext uri="{D42A27DB-BD31-4B8C-83A1-F6EECF244321}">
                <p14:modId xmlns:p14="http://schemas.microsoft.com/office/powerpoint/2010/main" val="914141808"/>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97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Recommendations</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a:bodyPr>
          <a:lstStyle/>
          <a:p>
            <a:r>
              <a:rPr lang="en-US" dirty="0"/>
              <a:t>Recommendations cannot be provided until the project is completed. Below is an outline of the info that will be provided. </a:t>
            </a:r>
          </a:p>
          <a:p>
            <a:pPr marL="457200" lvl="1" indent="0">
              <a:buNone/>
            </a:pPr>
            <a:endParaRPr lang="en-US" dirty="0"/>
          </a:p>
          <a:p>
            <a:pPr lvl="1"/>
            <a:r>
              <a:rPr lang="en-US" dirty="0"/>
              <a:t>Effectively Displayed Results</a:t>
            </a:r>
          </a:p>
          <a:p>
            <a:pPr lvl="1"/>
            <a:r>
              <a:rPr lang="en-US" dirty="0"/>
              <a:t>Recommendations</a:t>
            </a:r>
          </a:p>
          <a:p>
            <a:pPr lvl="1"/>
            <a:r>
              <a:rPr lang="en-US" dirty="0"/>
              <a:t>Key insights with impact</a:t>
            </a:r>
          </a:p>
          <a:p>
            <a:pPr lvl="1"/>
            <a:r>
              <a:rPr lang="en-US" dirty="0"/>
              <a:t>Next steps</a:t>
            </a:r>
          </a:p>
        </p:txBody>
      </p:sp>
      <p:graphicFrame>
        <p:nvGraphicFramePr>
          <p:cNvPr id="5" name="Diagram 4">
            <a:extLst>
              <a:ext uri="{FF2B5EF4-FFF2-40B4-BE49-F238E27FC236}">
                <a16:creationId xmlns:a16="http://schemas.microsoft.com/office/drawing/2014/main" id="{F171EB28-9F9E-4DAD-90C5-0DB0A63B90EE}"/>
              </a:ext>
            </a:extLst>
          </p:cNvPr>
          <p:cNvGraphicFramePr/>
          <p:nvPr>
            <p:extLst>
              <p:ext uri="{D42A27DB-BD31-4B8C-83A1-F6EECF244321}">
                <p14:modId xmlns:p14="http://schemas.microsoft.com/office/powerpoint/2010/main" val="3258803640"/>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18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2543</TotalTime>
  <Words>765</Words>
  <Application>Microsoft Office PowerPoint</Application>
  <PresentationFormat>Widescreen</PresentationFormat>
  <Paragraphs>153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 Science Framework Report</vt:lpstr>
      <vt:lpstr>Agenda</vt:lpstr>
      <vt:lpstr>Project Goals</vt:lpstr>
      <vt:lpstr>Proposed Data Science Process Framework</vt:lpstr>
      <vt:lpstr>Data Science Process Framework Business Question</vt:lpstr>
      <vt:lpstr>Data Science Process Framework Analysis Plan</vt:lpstr>
      <vt:lpstr>Data Science Process Framework Data Collection</vt:lpstr>
      <vt:lpstr>Data Science Process Framework Insights</vt:lpstr>
      <vt:lpstr>Data Science Process Framework Recommendations</vt:lpstr>
      <vt:lpstr>Data Sources</vt:lpstr>
      <vt:lpstr>Data Management</vt:lpstr>
      <vt:lpstr>Known Issues</vt:lpstr>
      <vt:lpstr>Initial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Booth</dc:creator>
  <cp:lastModifiedBy>Kelly Booth</cp:lastModifiedBy>
  <cp:revision>3</cp:revision>
  <dcterms:created xsi:type="dcterms:W3CDTF">2018-02-06T19:06:10Z</dcterms:created>
  <dcterms:modified xsi:type="dcterms:W3CDTF">2018-04-12T02:52:36Z</dcterms:modified>
</cp:coreProperties>
</file>