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9" r:id="rId4"/>
    <p:sldId id="274" r:id="rId5"/>
    <p:sldId id="279" r:id="rId6"/>
    <p:sldId id="283" r:id="rId7"/>
    <p:sldId id="282" r:id="rId8"/>
    <p:sldId id="281" r:id="rId9"/>
    <p:sldId id="280" r:id="rId10"/>
    <p:sldId id="277" r:id="rId11"/>
    <p:sldId id="284" r:id="rId12"/>
    <p:sldId id="276" r:id="rId13"/>
    <p:sldId id="27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F7316E-8AAB-428B-9D3E-52F3FF9AAE93}" v="3387" dt="2018-05-17T06:49:19.1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lly Booth" userId="90142d6f45499928" providerId="LiveId" clId="{49F7316E-8AAB-428B-9D3E-52F3FF9AAE93}"/>
    <pc:docChg chg="undo custSel modSld">
      <pc:chgData name="Kelly Booth" userId="90142d6f45499928" providerId="LiveId" clId="{49F7316E-8AAB-428B-9D3E-52F3FF9AAE93}" dt="2018-05-17T06:49:19.185" v="481" actId="20577"/>
      <pc:docMkLst>
        <pc:docMk/>
      </pc:docMkLst>
      <pc:sldChg chg="modSp">
        <pc:chgData name="Kelly Booth" userId="90142d6f45499928" providerId="LiveId" clId="{49F7316E-8AAB-428B-9D3E-52F3FF9AAE93}" dt="2018-05-17T06:36:36.395" v="115" actId="20577"/>
        <pc:sldMkLst>
          <pc:docMk/>
          <pc:sldMk cId="8818950" sldId="280"/>
        </pc:sldMkLst>
        <pc:spChg chg="mod">
          <ac:chgData name="Kelly Booth" userId="90142d6f45499928" providerId="LiveId" clId="{49F7316E-8AAB-428B-9D3E-52F3FF9AAE93}" dt="2018-05-17T06:36:36.395" v="115" actId="20577"/>
          <ac:spMkLst>
            <pc:docMk/>
            <pc:sldMk cId="8818950" sldId="280"/>
            <ac:spMk id="4" creationId="{195EA59B-8937-44B6-BACB-243C42B41F58}"/>
          </ac:spMkLst>
        </pc:spChg>
      </pc:sldChg>
      <pc:sldChg chg="modSp">
        <pc:chgData name="Kelly Booth" userId="90142d6f45499928" providerId="LiveId" clId="{49F7316E-8AAB-428B-9D3E-52F3FF9AAE93}" dt="2018-05-17T06:49:19.185" v="481" actId="20577"/>
        <pc:sldMkLst>
          <pc:docMk/>
          <pc:sldMk cId="687979929" sldId="281"/>
        </pc:sldMkLst>
        <pc:spChg chg="mod">
          <ac:chgData name="Kelly Booth" userId="90142d6f45499928" providerId="LiveId" clId="{49F7316E-8AAB-428B-9D3E-52F3FF9AAE93}" dt="2018-05-17T06:49:19.185" v="481" actId="20577"/>
          <ac:spMkLst>
            <pc:docMk/>
            <pc:sldMk cId="687979929" sldId="281"/>
            <ac:spMk id="4" creationId="{195EA59B-8937-44B6-BACB-243C42B41F58}"/>
          </ac:spMkLst>
        </pc:spChg>
      </pc:sldChg>
      <pc:sldChg chg="modSp">
        <pc:chgData name="Kelly Booth" userId="90142d6f45499928" providerId="LiveId" clId="{49F7316E-8AAB-428B-9D3E-52F3FF9AAE93}" dt="2018-05-17T06:34:56.019" v="112" actId="20577"/>
        <pc:sldMkLst>
          <pc:docMk/>
          <pc:sldMk cId="1157178055" sldId="283"/>
        </pc:sldMkLst>
        <pc:spChg chg="mod">
          <ac:chgData name="Kelly Booth" userId="90142d6f45499928" providerId="LiveId" clId="{49F7316E-8AAB-428B-9D3E-52F3FF9AAE93}" dt="2018-05-17T06:34:56.019" v="112" actId="20577"/>
          <ac:spMkLst>
            <pc:docMk/>
            <pc:sldMk cId="1157178055" sldId="283"/>
            <ac:spMk id="4" creationId="{195EA59B-8937-44B6-BACB-243C42B41F58}"/>
          </ac:spMkLst>
        </pc:spChg>
      </pc:sldChg>
    </pc:docChg>
  </pc:docChgLst>
  <pc:docChgLst>
    <pc:chgData name="Kelly Booth" userId="90142d6f45499928" providerId="LiveId" clId="{618E8865-6EBD-4F19-AE10-DB60051D70B0}"/>
    <pc:docChg chg="undo custSel modSld">
      <pc:chgData name="Kelly Booth" userId="90142d6f45499928" providerId="LiveId" clId="{618E8865-6EBD-4F19-AE10-DB60051D70B0}" dt="2018-05-11T19:59:49.737" v="2904" actId="27636"/>
      <pc:docMkLst>
        <pc:docMk/>
      </pc:docMkLst>
      <pc:sldChg chg="modSp">
        <pc:chgData name="Kelly Booth" userId="90142d6f45499928" providerId="LiveId" clId="{618E8865-6EBD-4F19-AE10-DB60051D70B0}" dt="2018-05-11T19:59:49.737" v="2904" actId="27636"/>
        <pc:sldMkLst>
          <pc:docMk/>
          <pc:sldMk cId="2530826328" sldId="256"/>
        </pc:sldMkLst>
        <pc:spChg chg="mod">
          <ac:chgData name="Kelly Booth" userId="90142d6f45499928" providerId="LiveId" clId="{618E8865-6EBD-4F19-AE10-DB60051D70B0}" dt="2018-05-11T19:59:49.737" v="2904" actId="27636"/>
          <ac:spMkLst>
            <pc:docMk/>
            <pc:sldMk cId="2530826328" sldId="256"/>
            <ac:spMk id="3" creationId="{C7A5EB57-69B0-4DF2-B9BB-11FD16479C3E}"/>
          </ac:spMkLst>
        </pc:spChg>
      </pc:sldChg>
      <pc:sldChg chg="modSp">
        <pc:chgData name="Kelly Booth" userId="90142d6f45499928" providerId="LiveId" clId="{618E8865-6EBD-4F19-AE10-DB60051D70B0}" dt="2018-05-11T19:03:33.684" v="48" actId="27636"/>
        <pc:sldMkLst>
          <pc:docMk/>
          <pc:sldMk cId="3727214671" sldId="259"/>
        </pc:sldMkLst>
        <pc:spChg chg="mod">
          <ac:chgData name="Kelly Booth" userId="90142d6f45499928" providerId="LiveId" clId="{618E8865-6EBD-4F19-AE10-DB60051D70B0}" dt="2018-05-11T19:03:33.684" v="48" actId="27636"/>
          <ac:spMkLst>
            <pc:docMk/>
            <pc:sldMk cId="3727214671" sldId="259"/>
            <ac:spMk id="5" creationId="{2C395D0E-739C-4D5B-9A9E-5BE50302FF79}"/>
          </ac:spMkLst>
        </pc:spChg>
      </pc:sldChg>
      <pc:sldChg chg="modSp">
        <pc:chgData name="Kelly Booth" userId="90142d6f45499928" providerId="LiveId" clId="{618E8865-6EBD-4F19-AE10-DB60051D70B0}" dt="2018-05-11T19:53:56.608" v="2554" actId="20577"/>
        <pc:sldMkLst>
          <pc:docMk/>
          <pc:sldMk cId="863045267" sldId="276"/>
        </pc:sldMkLst>
        <pc:spChg chg="mod">
          <ac:chgData name="Kelly Booth" userId="90142d6f45499928" providerId="LiveId" clId="{618E8865-6EBD-4F19-AE10-DB60051D70B0}" dt="2018-05-11T19:53:56.608" v="2554" actId="20577"/>
          <ac:spMkLst>
            <pc:docMk/>
            <pc:sldMk cId="863045267" sldId="276"/>
            <ac:spMk id="5" creationId="{2C395D0E-739C-4D5B-9A9E-5BE50302FF79}"/>
          </ac:spMkLst>
        </pc:spChg>
      </pc:sldChg>
      <pc:sldChg chg="modSp">
        <pc:chgData name="Kelly Booth" userId="90142d6f45499928" providerId="LiveId" clId="{618E8865-6EBD-4F19-AE10-DB60051D70B0}" dt="2018-05-11T19:28:00.282" v="453" actId="6549"/>
        <pc:sldMkLst>
          <pc:docMk/>
          <pc:sldMk cId="2019949984" sldId="277"/>
        </pc:sldMkLst>
        <pc:spChg chg="mod">
          <ac:chgData name="Kelly Booth" userId="90142d6f45499928" providerId="LiveId" clId="{618E8865-6EBD-4F19-AE10-DB60051D70B0}" dt="2018-05-11T19:28:00.282" v="453" actId="6549"/>
          <ac:spMkLst>
            <pc:docMk/>
            <pc:sldMk cId="2019949984" sldId="277"/>
            <ac:spMk id="5" creationId="{2C395D0E-739C-4D5B-9A9E-5BE50302FF79}"/>
          </ac:spMkLst>
        </pc:spChg>
      </pc:sldChg>
      <pc:sldChg chg="modSp">
        <pc:chgData name="Kelly Booth" userId="90142d6f45499928" providerId="LiveId" clId="{618E8865-6EBD-4F19-AE10-DB60051D70B0}" dt="2018-05-11T19:58:21.224" v="2862" actId="5793"/>
        <pc:sldMkLst>
          <pc:docMk/>
          <pc:sldMk cId="1257182003" sldId="278"/>
        </pc:sldMkLst>
        <pc:spChg chg="mod">
          <ac:chgData name="Kelly Booth" userId="90142d6f45499928" providerId="LiveId" clId="{618E8865-6EBD-4F19-AE10-DB60051D70B0}" dt="2018-05-11T19:58:21.224" v="2862" actId="5793"/>
          <ac:spMkLst>
            <pc:docMk/>
            <pc:sldMk cId="1257182003" sldId="278"/>
            <ac:spMk id="5" creationId="{2C395D0E-739C-4D5B-9A9E-5BE50302FF79}"/>
          </ac:spMkLst>
        </pc:spChg>
      </pc:sldChg>
      <pc:sldChg chg="modSp">
        <pc:chgData name="Kelly Booth" userId="90142d6f45499928" providerId="LiveId" clId="{618E8865-6EBD-4F19-AE10-DB60051D70B0}" dt="2018-05-11T19:42:36.948" v="1847" actId="20577"/>
        <pc:sldMkLst>
          <pc:docMk/>
          <pc:sldMk cId="1481122516" sldId="279"/>
        </pc:sldMkLst>
        <pc:spChg chg="mod">
          <ac:chgData name="Kelly Booth" userId="90142d6f45499928" providerId="LiveId" clId="{618E8865-6EBD-4F19-AE10-DB60051D70B0}" dt="2018-05-11T19:42:36.948" v="1847" actId="20577"/>
          <ac:spMkLst>
            <pc:docMk/>
            <pc:sldMk cId="1481122516" sldId="279"/>
            <ac:spMk id="4" creationId="{195EA59B-8937-44B6-BACB-243C42B41F58}"/>
          </ac:spMkLst>
        </pc:spChg>
      </pc:sldChg>
      <pc:sldChg chg="modSp">
        <pc:chgData name="Kelly Booth" userId="90142d6f45499928" providerId="LiveId" clId="{618E8865-6EBD-4F19-AE10-DB60051D70B0}" dt="2018-05-11T19:36:54.932" v="1468" actId="20577"/>
        <pc:sldMkLst>
          <pc:docMk/>
          <pc:sldMk cId="429739820" sldId="282"/>
        </pc:sldMkLst>
        <pc:spChg chg="mod">
          <ac:chgData name="Kelly Booth" userId="90142d6f45499928" providerId="LiveId" clId="{618E8865-6EBD-4F19-AE10-DB60051D70B0}" dt="2018-05-11T19:36:54.932" v="1468" actId="20577"/>
          <ac:spMkLst>
            <pc:docMk/>
            <pc:sldMk cId="429739820" sldId="282"/>
            <ac:spMk id="4" creationId="{195EA59B-8937-44B6-BACB-243C42B41F58}"/>
          </ac:spMkLst>
        </pc:spChg>
      </pc:sldChg>
      <pc:sldChg chg="modSp">
        <pc:chgData name="Kelly Booth" userId="90142d6f45499928" providerId="LiveId" clId="{618E8865-6EBD-4F19-AE10-DB60051D70B0}" dt="2018-05-11T19:52:52.871" v="2538" actId="6549"/>
        <pc:sldMkLst>
          <pc:docMk/>
          <pc:sldMk cId="1157178055" sldId="283"/>
        </pc:sldMkLst>
        <pc:spChg chg="mod">
          <ac:chgData name="Kelly Booth" userId="90142d6f45499928" providerId="LiveId" clId="{618E8865-6EBD-4F19-AE10-DB60051D70B0}" dt="2018-05-11T19:52:52.871" v="2538" actId="6549"/>
          <ac:spMkLst>
            <pc:docMk/>
            <pc:sldMk cId="1157178055" sldId="283"/>
            <ac:spMk id="4" creationId="{195EA59B-8937-44B6-BACB-243C42B41F58}"/>
          </ac:spMkLst>
        </pc:spChg>
      </pc:sldChg>
      <pc:sldChg chg="modSp">
        <pc:chgData name="Kelly Booth" userId="90142d6f45499928" providerId="LiveId" clId="{618E8865-6EBD-4F19-AE10-DB60051D70B0}" dt="2018-05-11T19:29:05.890" v="498" actId="20577"/>
        <pc:sldMkLst>
          <pc:docMk/>
          <pc:sldMk cId="1678696919" sldId="284"/>
        </pc:sldMkLst>
        <pc:spChg chg="mod">
          <ac:chgData name="Kelly Booth" userId="90142d6f45499928" providerId="LiveId" clId="{618E8865-6EBD-4F19-AE10-DB60051D70B0}" dt="2018-05-11T19:29:05.890" v="498" actId="20577"/>
          <ac:spMkLst>
            <pc:docMk/>
            <pc:sldMk cId="1678696919" sldId="284"/>
            <ac:spMk id="5" creationId="{2C395D0E-739C-4D5B-9A9E-5BE50302FF7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D47866-1E90-45C1-A5ED-005D55A0CCDC}" type="doc">
      <dgm:prSet loTypeId="urn:microsoft.com/office/officeart/2005/8/layout/chevron2" loCatId="process" qsTypeId="urn:microsoft.com/office/officeart/2005/8/quickstyle/simple1" qsCatId="simple" csTypeId="urn:microsoft.com/office/officeart/2005/8/colors/colorful1" csCatId="colorful" phldr="1"/>
      <dgm:spPr/>
      <dgm:t>
        <a:bodyPr/>
        <a:lstStyle/>
        <a:p>
          <a:endParaRPr lang="en-US"/>
        </a:p>
      </dgm:t>
    </dgm:pt>
    <dgm:pt modelId="{9EDC356E-43CE-4185-8406-7E58F3D1A12E}">
      <dgm:prSet phldrT="[Text]"/>
      <dgm:spPr/>
      <dgm:t>
        <a:bodyPr/>
        <a:lstStyle/>
        <a:p>
          <a:r>
            <a:rPr lang="en-US" dirty="0"/>
            <a:t>1</a:t>
          </a:r>
        </a:p>
      </dgm:t>
    </dgm:pt>
    <dgm:pt modelId="{AF5D1843-F977-4D58-A42F-CDE17C7D920C}" type="parTrans" cxnId="{46AF4980-1D92-4C56-95B4-19D1B8E93C83}">
      <dgm:prSet/>
      <dgm:spPr/>
      <dgm:t>
        <a:bodyPr/>
        <a:lstStyle/>
        <a:p>
          <a:endParaRPr lang="en-US"/>
        </a:p>
      </dgm:t>
    </dgm:pt>
    <dgm:pt modelId="{3AD38EAA-37A3-4B04-901B-414D92705DEC}" type="sibTrans" cxnId="{46AF4980-1D92-4C56-95B4-19D1B8E93C83}">
      <dgm:prSet/>
      <dgm:spPr/>
      <dgm:t>
        <a:bodyPr/>
        <a:lstStyle/>
        <a:p>
          <a:endParaRPr lang="en-US"/>
        </a:p>
      </dgm:t>
    </dgm:pt>
    <dgm:pt modelId="{1F22E7F4-A05A-403A-B41C-99F668EDCF59}">
      <dgm:prSet phldrT="[Text]"/>
      <dgm:spPr/>
      <dgm:t>
        <a:bodyPr/>
        <a:lstStyle/>
        <a:p>
          <a:r>
            <a:rPr lang="en-US" dirty="0"/>
            <a:t>Business Question</a:t>
          </a:r>
        </a:p>
      </dgm:t>
    </dgm:pt>
    <dgm:pt modelId="{608E6025-26A6-4E91-BF72-E82C3A91171D}" type="parTrans" cxnId="{9E46D40C-8CE6-49DD-8223-9CC3C95F4112}">
      <dgm:prSet/>
      <dgm:spPr/>
      <dgm:t>
        <a:bodyPr/>
        <a:lstStyle/>
        <a:p>
          <a:endParaRPr lang="en-US"/>
        </a:p>
      </dgm:t>
    </dgm:pt>
    <dgm:pt modelId="{4535291F-70A9-4222-8C02-ED3325519294}" type="sibTrans" cxnId="{9E46D40C-8CE6-49DD-8223-9CC3C95F4112}">
      <dgm:prSet/>
      <dgm:spPr/>
      <dgm:t>
        <a:bodyPr/>
        <a:lstStyle/>
        <a:p>
          <a:endParaRPr lang="en-US"/>
        </a:p>
      </dgm:t>
    </dgm:pt>
    <dgm:pt modelId="{7B5BDFAD-FD5F-4960-91B2-EA7318E3EDB5}">
      <dgm:prSet phldrT="[Text]"/>
      <dgm:spPr/>
      <dgm:t>
        <a:bodyPr/>
        <a:lstStyle/>
        <a:p>
          <a:r>
            <a:rPr lang="en-US" dirty="0"/>
            <a:t>2</a:t>
          </a:r>
        </a:p>
      </dgm:t>
    </dgm:pt>
    <dgm:pt modelId="{5D2A9C14-EBEB-4646-919A-5C362861538E}" type="parTrans" cxnId="{1CA94054-C69E-4EF2-A29F-8CA2FE7E4055}">
      <dgm:prSet/>
      <dgm:spPr/>
      <dgm:t>
        <a:bodyPr/>
        <a:lstStyle/>
        <a:p>
          <a:endParaRPr lang="en-US"/>
        </a:p>
      </dgm:t>
    </dgm:pt>
    <dgm:pt modelId="{5CED9646-6A5D-4B21-8766-DCD86742D541}" type="sibTrans" cxnId="{1CA94054-C69E-4EF2-A29F-8CA2FE7E4055}">
      <dgm:prSet/>
      <dgm:spPr/>
      <dgm:t>
        <a:bodyPr/>
        <a:lstStyle/>
        <a:p>
          <a:endParaRPr lang="en-US"/>
        </a:p>
      </dgm:t>
    </dgm:pt>
    <dgm:pt modelId="{34B51797-85C7-4ACA-AB43-F83452643C60}">
      <dgm:prSet phldrT="[Text]"/>
      <dgm:spPr/>
      <dgm:t>
        <a:bodyPr/>
        <a:lstStyle/>
        <a:p>
          <a:r>
            <a:rPr lang="en-US" dirty="0"/>
            <a:t>Analysis Plan</a:t>
          </a:r>
        </a:p>
      </dgm:t>
    </dgm:pt>
    <dgm:pt modelId="{E81918B4-93CD-4D53-98F5-41F45E51B27C}" type="parTrans" cxnId="{376CC846-A6A0-48D3-A6A5-A071C80A4D3A}">
      <dgm:prSet/>
      <dgm:spPr/>
      <dgm:t>
        <a:bodyPr/>
        <a:lstStyle/>
        <a:p>
          <a:endParaRPr lang="en-US"/>
        </a:p>
      </dgm:t>
    </dgm:pt>
    <dgm:pt modelId="{BE3AD372-B31A-416C-9305-7F3176AC0B77}" type="sibTrans" cxnId="{376CC846-A6A0-48D3-A6A5-A071C80A4D3A}">
      <dgm:prSet/>
      <dgm:spPr/>
      <dgm:t>
        <a:bodyPr/>
        <a:lstStyle/>
        <a:p>
          <a:endParaRPr lang="en-US"/>
        </a:p>
      </dgm:t>
    </dgm:pt>
    <dgm:pt modelId="{E2E4ED5D-8362-4F78-AF6B-D20758FC0B38}">
      <dgm:prSet phldrT="[Text]"/>
      <dgm:spPr/>
      <dgm:t>
        <a:bodyPr/>
        <a:lstStyle/>
        <a:p>
          <a:r>
            <a:rPr lang="en-US" dirty="0"/>
            <a:t>3</a:t>
          </a:r>
        </a:p>
      </dgm:t>
    </dgm:pt>
    <dgm:pt modelId="{F15B2A3B-8CE8-4EE3-B8C5-DF4F1BE40075}" type="parTrans" cxnId="{4C066769-3F6E-4AB8-9FE1-548961605F15}">
      <dgm:prSet/>
      <dgm:spPr/>
      <dgm:t>
        <a:bodyPr/>
        <a:lstStyle/>
        <a:p>
          <a:endParaRPr lang="en-US"/>
        </a:p>
      </dgm:t>
    </dgm:pt>
    <dgm:pt modelId="{7CA6D7C9-A3BA-4B2E-8E03-9A2B32A3C690}" type="sibTrans" cxnId="{4C066769-3F6E-4AB8-9FE1-548961605F15}">
      <dgm:prSet/>
      <dgm:spPr/>
      <dgm:t>
        <a:bodyPr/>
        <a:lstStyle/>
        <a:p>
          <a:endParaRPr lang="en-US"/>
        </a:p>
      </dgm:t>
    </dgm:pt>
    <dgm:pt modelId="{76980480-3CBD-4D88-8522-2DEA026A8067}">
      <dgm:prSet phldrT="[Text]"/>
      <dgm:spPr/>
      <dgm:t>
        <a:bodyPr/>
        <a:lstStyle/>
        <a:p>
          <a:r>
            <a:rPr lang="en-US" dirty="0"/>
            <a:t>Data Collection</a:t>
          </a:r>
        </a:p>
      </dgm:t>
    </dgm:pt>
    <dgm:pt modelId="{8E5A4E8F-3178-47A2-8F6B-2B03353D69AB}" type="parTrans" cxnId="{6DB75635-1891-429D-8831-A7EBDB749FBA}">
      <dgm:prSet/>
      <dgm:spPr/>
      <dgm:t>
        <a:bodyPr/>
        <a:lstStyle/>
        <a:p>
          <a:endParaRPr lang="en-US"/>
        </a:p>
      </dgm:t>
    </dgm:pt>
    <dgm:pt modelId="{86AAFF73-013E-46AB-9A33-59B54A1BCAE3}" type="sibTrans" cxnId="{6DB75635-1891-429D-8831-A7EBDB749FBA}">
      <dgm:prSet/>
      <dgm:spPr/>
      <dgm:t>
        <a:bodyPr/>
        <a:lstStyle/>
        <a:p>
          <a:endParaRPr lang="en-US"/>
        </a:p>
      </dgm:t>
    </dgm:pt>
    <dgm:pt modelId="{3CC107C8-E566-46AE-871E-36222C89DDC5}">
      <dgm:prSet phldrT="[Text]"/>
      <dgm:spPr/>
      <dgm:t>
        <a:bodyPr/>
        <a:lstStyle/>
        <a:p>
          <a:r>
            <a:rPr lang="en-US" dirty="0"/>
            <a:t>5</a:t>
          </a:r>
        </a:p>
      </dgm:t>
    </dgm:pt>
    <dgm:pt modelId="{13A7E5D0-E2BD-4034-8496-7F955E6FA6CC}" type="parTrans" cxnId="{A819B022-F2FE-435D-8A4B-F5F33DDE8B6C}">
      <dgm:prSet/>
      <dgm:spPr/>
      <dgm:t>
        <a:bodyPr/>
        <a:lstStyle/>
        <a:p>
          <a:endParaRPr lang="en-US"/>
        </a:p>
      </dgm:t>
    </dgm:pt>
    <dgm:pt modelId="{5E210013-E62D-4A6D-BCB7-F20C1F80909B}" type="sibTrans" cxnId="{A819B022-F2FE-435D-8A4B-F5F33DDE8B6C}">
      <dgm:prSet/>
      <dgm:spPr/>
      <dgm:t>
        <a:bodyPr/>
        <a:lstStyle/>
        <a:p>
          <a:endParaRPr lang="en-US"/>
        </a:p>
      </dgm:t>
    </dgm:pt>
    <dgm:pt modelId="{972BAF60-8E74-46EE-AB02-90514519CE4B}">
      <dgm:prSet phldrT="[Text]"/>
      <dgm:spPr/>
      <dgm:t>
        <a:bodyPr/>
        <a:lstStyle/>
        <a:p>
          <a:r>
            <a:rPr lang="en-US" dirty="0"/>
            <a:t>4</a:t>
          </a:r>
        </a:p>
      </dgm:t>
    </dgm:pt>
    <dgm:pt modelId="{F7F8F264-8350-4069-906F-BC221AFC5639}" type="parTrans" cxnId="{EDC3665A-EDBA-450B-B6D9-AFC8B5E15941}">
      <dgm:prSet/>
      <dgm:spPr/>
      <dgm:t>
        <a:bodyPr/>
        <a:lstStyle/>
        <a:p>
          <a:endParaRPr lang="en-US"/>
        </a:p>
      </dgm:t>
    </dgm:pt>
    <dgm:pt modelId="{2D5C7D04-1917-4068-9BDB-1FBC69F0F522}" type="sibTrans" cxnId="{EDC3665A-EDBA-450B-B6D9-AFC8B5E15941}">
      <dgm:prSet/>
      <dgm:spPr/>
      <dgm:t>
        <a:bodyPr/>
        <a:lstStyle/>
        <a:p>
          <a:endParaRPr lang="en-US"/>
        </a:p>
      </dgm:t>
    </dgm:pt>
    <dgm:pt modelId="{A324C68B-DA07-474A-829F-3092B29D0C07}">
      <dgm:prSet phldrT="[Text]"/>
      <dgm:spPr/>
      <dgm:t>
        <a:bodyPr/>
        <a:lstStyle/>
        <a:p>
          <a:r>
            <a:rPr lang="en-US" dirty="0"/>
            <a:t>Insights</a:t>
          </a:r>
        </a:p>
      </dgm:t>
    </dgm:pt>
    <dgm:pt modelId="{E7255B97-5CC8-4678-8ABA-8789C7323608}" type="parTrans" cxnId="{D48EFDE0-7B7B-448A-B9D8-E13D56014D11}">
      <dgm:prSet/>
      <dgm:spPr/>
      <dgm:t>
        <a:bodyPr/>
        <a:lstStyle/>
        <a:p>
          <a:endParaRPr lang="en-US"/>
        </a:p>
      </dgm:t>
    </dgm:pt>
    <dgm:pt modelId="{2945994A-A50C-4D04-899C-4DCDFB3B5D44}" type="sibTrans" cxnId="{D48EFDE0-7B7B-448A-B9D8-E13D56014D11}">
      <dgm:prSet/>
      <dgm:spPr/>
      <dgm:t>
        <a:bodyPr/>
        <a:lstStyle/>
        <a:p>
          <a:endParaRPr lang="en-US"/>
        </a:p>
      </dgm:t>
    </dgm:pt>
    <dgm:pt modelId="{F7FB0E03-9887-4157-B676-9AA6C8AABE43}">
      <dgm:prSet phldrT="[Text]"/>
      <dgm:spPr/>
      <dgm:t>
        <a:bodyPr/>
        <a:lstStyle/>
        <a:p>
          <a:r>
            <a:rPr lang="en-US" dirty="0"/>
            <a:t>Recommendations</a:t>
          </a:r>
        </a:p>
      </dgm:t>
    </dgm:pt>
    <dgm:pt modelId="{FAB18D74-4F97-4D4E-B497-F512EABD2577}" type="parTrans" cxnId="{FFCDB97E-EC13-4A5F-92C1-B915FB1C943C}">
      <dgm:prSet/>
      <dgm:spPr/>
      <dgm:t>
        <a:bodyPr/>
        <a:lstStyle/>
        <a:p>
          <a:endParaRPr lang="en-US"/>
        </a:p>
      </dgm:t>
    </dgm:pt>
    <dgm:pt modelId="{4E295457-2071-4431-A921-F859D669309E}" type="sibTrans" cxnId="{FFCDB97E-EC13-4A5F-92C1-B915FB1C943C}">
      <dgm:prSet/>
      <dgm:spPr/>
      <dgm:t>
        <a:bodyPr/>
        <a:lstStyle/>
        <a:p>
          <a:endParaRPr lang="en-US"/>
        </a:p>
      </dgm:t>
    </dgm:pt>
    <dgm:pt modelId="{8DA4B493-8F41-4ADD-BD7E-0E4EEFD885C5}" type="pres">
      <dgm:prSet presAssocID="{B4D47866-1E90-45C1-A5ED-005D55A0CCDC}" presName="linearFlow" presStyleCnt="0">
        <dgm:presLayoutVars>
          <dgm:dir/>
          <dgm:animLvl val="lvl"/>
          <dgm:resizeHandles val="exact"/>
        </dgm:presLayoutVars>
      </dgm:prSet>
      <dgm:spPr/>
    </dgm:pt>
    <dgm:pt modelId="{9BCE3449-D560-4A5F-92F6-13D1DF8D6CEE}" type="pres">
      <dgm:prSet presAssocID="{9EDC356E-43CE-4185-8406-7E58F3D1A12E}" presName="composite" presStyleCnt="0"/>
      <dgm:spPr/>
    </dgm:pt>
    <dgm:pt modelId="{970DA8F6-19E6-40ED-BEF1-AA30E3F5D203}" type="pres">
      <dgm:prSet presAssocID="{9EDC356E-43CE-4185-8406-7E58F3D1A12E}" presName="parentText" presStyleLbl="alignNode1" presStyleIdx="0" presStyleCnt="5">
        <dgm:presLayoutVars>
          <dgm:chMax val="1"/>
          <dgm:bulletEnabled val="1"/>
        </dgm:presLayoutVars>
      </dgm:prSet>
      <dgm:spPr/>
    </dgm:pt>
    <dgm:pt modelId="{EC52CDCE-7386-45E5-B301-0B908E89983E}" type="pres">
      <dgm:prSet presAssocID="{9EDC356E-43CE-4185-8406-7E58F3D1A12E}" presName="descendantText" presStyleLbl="alignAcc1" presStyleIdx="0" presStyleCnt="5">
        <dgm:presLayoutVars>
          <dgm:bulletEnabled val="1"/>
        </dgm:presLayoutVars>
      </dgm:prSet>
      <dgm:spPr/>
    </dgm:pt>
    <dgm:pt modelId="{FAE6AB65-5362-4C21-81B7-8476BE473F3B}" type="pres">
      <dgm:prSet presAssocID="{3AD38EAA-37A3-4B04-901B-414D92705DEC}" presName="sp" presStyleCnt="0"/>
      <dgm:spPr/>
    </dgm:pt>
    <dgm:pt modelId="{1221FBB9-6C66-4909-964C-96D458FB05FB}" type="pres">
      <dgm:prSet presAssocID="{7B5BDFAD-FD5F-4960-91B2-EA7318E3EDB5}" presName="composite" presStyleCnt="0"/>
      <dgm:spPr/>
    </dgm:pt>
    <dgm:pt modelId="{B14A1BBC-4790-42BF-B9DF-ACDD2874C001}" type="pres">
      <dgm:prSet presAssocID="{7B5BDFAD-FD5F-4960-91B2-EA7318E3EDB5}" presName="parentText" presStyleLbl="alignNode1" presStyleIdx="1" presStyleCnt="5">
        <dgm:presLayoutVars>
          <dgm:chMax val="1"/>
          <dgm:bulletEnabled val="1"/>
        </dgm:presLayoutVars>
      </dgm:prSet>
      <dgm:spPr/>
    </dgm:pt>
    <dgm:pt modelId="{3A38F044-EA95-43BB-96D1-DB58C8D557EA}" type="pres">
      <dgm:prSet presAssocID="{7B5BDFAD-FD5F-4960-91B2-EA7318E3EDB5}" presName="descendantText" presStyleLbl="alignAcc1" presStyleIdx="1" presStyleCnt="5">
        <dgm:presLayoutVars>
          <dgm:bulletEnabled val="1"/>
        </dgm:presLayoutVars>
      </dgm:prSet>
      <dgm:spPr/>
    </dgm:pt>
    <dgm:pt modelId="{34119E95-C79E-413E-A63C-AB5C912267FD}" type="pres">
      <dgm:prSet presAssocID="{5CED9646-6A5D-4B21-8766-DCD86742D541}" presName="sp" presStyleCnt="0"/>
      <dgm:spPr/>
    </dgm:pt>
    <dgm:pt modelId="{007780A0-5E47-4844-BCD3-0910EAFDE390}" type="pres">
      <dgm:prSet presAssocID="{E2E4ED5D-8362-4F78-AF6B-D20758FC0B38}" presName="composite" presStyleCnt="0"/>
      <dgm:spPr/>
    </dgm:pt>
    <dgm:pt modelId="{73BBFEF7-9E04-465D-A8BD-E2305E257EB4}" type="pres">
      <dgm:prSet presAssocID="{E2E4ED5D-8362-4F78-AF6B-D20758FC0B38}" presName="parentText" presStyleLbl="alignNode1" presStyleIdx="2" presStyleCnt="5">
        <dgm:presLayoutVars>
          <dgm:chMax val="1"/>
          <dgm:bulletEnabled val="1"/>
        </dgm:presLayoutVars>
      </dgm:prSet>
      <dgm:spPr/>
    </dgm:pt>
    <dgm:pt modelId="{88357B75-5253-4AF3-B76F-4799393F69FE}" type="pres">
      <dgm:prSet presAssocID="{E2E4ED5D-8362-4F78-AF6B-D20758FC0B38}" presName="descendantText" presStyleLbl="alignAcc1" presStyleIdx="2" presStyleCnt="5">
        <dgm:presLayoutVars>
          <dgm:bulletEnabled val="1"/>
        </dgm:presLayoutVars>
      </dgm:prSet>
      <dgm:spPr/>
    </dgm:pt>
    <dgm:pt modelId="{411C08AD-DF8A-40A8-92F7-906E66CE2F4F}" type="pres">
      <dgm:prSet presAssocID="{7CA6D7C9-A3BA-4B2E-8E03-9A2B32A3C690}" presName="sp" presStyleCnt="0"/>
      <dgm:spPr/>
    </dgm:pt>
    <dgm:pt modelId="{522BC10A-2151-4C1A-A0AA-4F49EDBA59D0}" type="pres">
      <dgm:prSet presAssocID="{972BAF60-8E74-46EE-AB02-90514519CE4B}" presName="composite" presStyleCnt="0"/>
      <dgm:spPr/>
    </dgm:pt>
    <dgm:pt modelId="{08F2820C-1CE8-4C7D-BC40-541A2DE887ED}" type="pres">
      <dgm:prSet presAssocID="{972BAF60-8E74-46EE-AB02-90514519CE4B}" presName="parentText" presStyleLbl="alignNode1" presStyleIdx="3" presStyleCnt="5">
        <dgm:presLayoutVars>
          <dgm:chMax val="1"/>
          <dgm:bulletEnabled val="1"/>
        </dgm:presLayoutVars>
      </dgm:prSet>
      <dgm:spPr/>
    </dgm:pt>
    <dgm:pt modelId="{4E5A210F-E193-410A-A136-42E9CC6CE7A9}" type="pres">
      <dgm:prSet presAssocID="{972BAF60-8E74-46EE-AB02-90514519CE4B}" presName="descendantText" presStyleLbl="alignAcc1" presStyleIdx="3" presStyleCnt="5">
        <dgm:presLayoutVars>
          <dgm:bulletEnabled val="1"/>
        </dgm:presLayoutVars>
      </dgm:prSet>
      <dgm:spPr/>
    </dgm:pt>
    <dgm:pt modelId="{81300F84-F06F-4ECD-B9A2-0CC86FB41550}" type="pres">
      <dgm:prSet presAssocID="{2D5C7D04-1917-4068-9BDB-1FBC69F0F522}" presName="sp" presStyleCnt="0"/>
      <dgm:spPr/>
    </dgm:pt>
    <dgm:pt modelId="{C81DB3CC-BDF2-455D-9154-3DDAE4E7FC9B}" type="pres">
      <dgm:prSet presAssocID="{3CC107C8-E566-46AE-871E-36222C89DDC5}" presName="composite" presStyleCnt="0"/>
      <dgm:spPr/>
    </dgm:pt>
    <dgm:pt modelId="{3BC1C175-D740-4620-B82B-A46860E5F23B}" type="pres">
      <dgm:prSet presAssocID="{3CC107C8-E566-46AE-871E-36222C89DDC5}" presName="parentText" presStyleLbl="alignNode1" presStyleIdx="4" presStyleCnt="5">
        <dgm:presLayoutVars>
          <dgm:chMax val="1"/>
          <dgm:bulletEnabled val="1"/>
        </dgm:presLayoutVars>
      </dgm:prSet>
      <dgm:spPr/>
    </dgm:pt>
    <dgm:pt modelId="{0CB89833-B34C-4E8C-9E28-314B350F2531}" type="pres">
      <dgm:prSet presAssocID="{3CC107C8-E566-46AE-871E-36222C89DDC5}" presName="descendantText" presStyleLbl="alignAcc1" presStyleIdx="4" presStyleCnt="5">
        <dgm:presLayoutVars>
          <dgm:bulletEnabled val="1"/>
        </dgm:presLayoutVars>
      </dgm:prSet>
      <dgm:spPr/>
    </dgm:pt>
  </dgm:ptLst>
  <dgm:cxnLst>
    <dgm:cxn modelId="{9E46D40C-8CE6-49DD-8223-9CC3C95F4112}" srcId="{9EDC356E-43CE-4185-8406-7E58F3D1A12E}" destId="{1F22E7F4-A05A-403A-B41C-99F668EDCF59}" srcOrd="0" destOrd="0" parTransId="{608E6025-26A6-4E91-BF72-E82C3A91171D}" sibTransId="{4535291F-70A9-4222-8C02-ED3325519294}"/>
    <dgm:cxn modelId="{773E4C19-BAAC-4336-90FA-BFCE37E36A4C}" type="presOf" srcId="{9EDC356E-43CE-4185-8406-7E58F3D1A12E}" destId="{970DA8F6-19E6-40ED-BEF1-AA30E3F5D203}" srcOrd="0" destOrd="0" presId="urn:microsoft.com/office/officeart/2005/8/layout/chevron2"/>
    <dgm:cxn modelId="{A819B022-F2FE-435D-8A4B-F5F33DDE8B6C}" srcId="{B4D47866-1E90-45C1-A5ED-005D55A0CCDC}" destId="{3CC107C8-E566-46AE-871E-36222C89DDC5}" srcOrd="4" destOrd="0" parTransId="{13A7E5D0-E2BD-4034-8496-7F955E6FA6CC}" sibTransId="{5E210013-E62D-4A6D-BCB7-F20C1F80909B}"/>
    <dgm:cxn modelId="{33AA0424-8A6D-4BBD-ABF7-8377AC2DCCF0}" type="presOf" srcId="{E2E4ED5D-8362-4F78-AF6B-D20758FC0B38}" destId="{73BBFEF7-9E04-465D-A8BD-E2305E257EB4}" srcOrd="0" destOrd="0" presId="urn:microsoft.com/office/officeart/2005/8/layout/chevron2"/>
    <dgm:cxn modelId="{DF3BE226-9AB7-44A8-8956-1D0D3D2F517B}" type="presOf" srcId="{972BAF60-8E74-46EE-AB02-90514519CE4B}" destId="{08F2820C-1CE8-4C7D-BC40-541A2DE887ED}" srcOrd="0" destOrd="0" presId="urn:microsoft.com/office/officeart/2005/8/layout/chevron2"/>
    <dgm:cxn modelId="{08014935-9BA1-494C-836D-C39414FF3A85}" type="presOf" srcId="{B4D47866-1E90-45C1-A5ED-005D55A0CCDC}" destId="{8DA4B493-8F41-4ADD-BD7E-0E4EEFD885C5}" srcOrd="0" destOrd="0" presId="urn:microsoft.com/office/officeart/2005/8/layout/chevron2"/>
    <dgm:cxn modelId="{6DB75635-1891-429D-8831-A7EBDB749FBA}" srcId="{E2E4ED5D-8362-4F78-AF6B-D20758FC0B38}" destId="{76980480-3CBD-4D88-8522-2DEA026A8067}" srcOrd="0" destOrd="0" parTransId="{8E5A4E8F-3178-47A2-8F6B-2B03353D69AB}" sibTransId="{86AAFF73-013E-46AB-9A33-59B54A1BCAE3}"/>
    <dgm:cxn modelId="{03A19738-9A53-4E96-B84E-B3D571BE8164}" type="presOf" srcId="{F7FB0E03-9887-4157-B676-9AA6C8AABE43}" destId="{0CB89833-B34C-4E8C-9E28-314B350F2531}" srcOrd="0" destOrd="0" presId="urn:microsoft.com/office/officeart/2005/8/layout/chevron2"/>
    <dgm:cxn modelId="{C635FC3B-216D-4CF3-B1DC-62F1C56EDDB8}" type="presOf" srcId="{1F22E7F4-A05A-403A-B41C-99F668EDCF59}" destId="{EC52CDCE-7386-45E5-B301-0B908E89983E}" srcOrd="0" destOrd="0" presId="urn:microsoft.com/office/officeart/2005/8/layout/chevron2"/>
    <dgm:cxn modelId="{376CC846-A6A0-48D3-A6A5-A071C80A4D3A}" srcId="{7B5BDFAD-FD5F-4960-91B2-EA7318E3EDB5}" destId="{34B51797-85C7-4ACA-AB43-F83452643C60}" srcOrd="0" destOrd="0" parTransId="{E81918B4-93CD-4D53-98F5-41F45E51B27C}" sibTransId="{BE3AD372-B31A-416C-9305-7F3176AC0B77}"/>
    <dgm:cxn modelId="{4C066769-3F6E-4AB8-9FE1-548961605F15}" srcId="{B4D47866-1E90-45C1-A5ED-005D55A0CCDC}" destId="{E2E4ED5D-8362-4F78-AF6B-D20758FC0B38}" srcOrd="2" destOrd="0" parTransId="{F15B2A3B-8CE8-4EE3-B8C5-DF4F1BE40075}" sibTransId="{7CA6D7C9-A3BA-4B2E-8E03-9A2B32A3C690}"/>
    <dgm:cxn modelId="{59DFA473-8BA0-4442-9719-D7210BD1A6AF}" type="presOf" srcId="{A324C68B-DA07-474A-829F-3092B29D0C07}" destId="{4E5A210F-E193-410A-A136-42E9CC6CE7A9}" srcOrd="0" destOrd="0" presId="urn:microsoft.com/office/officeart/2005/8/layout/chevron2"/>
    <dgm:cxn modelId="{1CA94054-C69E-4EF2-A29F-8CA2FE7E4055}" srcId="{B4D47866-1E90-45C1-A5ED-005D55A0CCDC}" destId="{7B5BDFAD-FD5F-4960-91B2-EA7318E3EDB5}" srcOrd="1" destOrd="0" parTransId="{5D2A9C14-EBEB-4646-919A-5C362861538E}" sibTransId="{5CED9646-6A5D-4B21-8766-DCD86742D541}"/>
    <dgm:cxn modelId="{EDC3665A-EDBA-450B-B6D9-AFC8B5E15941}" srcId="{B4D47866-1E90-45C1-A5ED-005D55A0CCDC}" destId="{972BAF60-8E74-46EE-AB02-90514519CE4B}" srcOrd="3" destOrd="0" parTransId="{F7F8F264-8350-4069-906F-BC221AFC5639}" sibTransId="{2D5C7D04-1917-4068-9BDB-1FBC69F0F522}"/>
    <dgm:cxn modelId="{FFCDB97E-EC13-4A5F-92C1-B915FB1C943C}" srcId="{3CC107C8-E566-46AE-871E-36222C89DDC5}" destId="{F7FB0E03-9887-4157-B676-9AA6C8AABE43}" srcOrd="0" destOrd="0" parTransId="{FAB18D74-4F97-4D4E-B497-F512EABD2577}" sibTransId="{4E295457-2071-4431-A921-F859D669309E}"/>
    <dgm:cxn modelId="{46AF4980-1D92-4C56-95B4-19D1B8E93C83}" srcId="{B4D47866-1E90-45C1-A5ED-005D55A0CCDC}" destId="{9EDC356E-43CE-4185-8406-7E58F3D1A12E}" srcOrd="0" destOrd="0" parTransId="{AF5D1843-F977-4D58-A42F-CDE17C7D920C}" sibTransId="{3AD38EAA-37A3-4B04-901B-414D92705DEC}"/>
    <dgm:cxn modelId="{5444C488-F9B2-4962-B5BD-EF49827C6F64}" type="presOf" srcId="{34B51797-85C7-4ACA-AB43-F83452643C60}" destId="{3A38F044-EA95-43BB-96D1-DB58C8D557EA}" srcOrd="0" destOrd="0" presId="urn:microsoft.com/office/officeart/2005/8/layout/chevron2"/>
    <dgm:cxn modelId="{234B7A98-51E4-4D00-9F24-0C6BBAEA668B}" type="presOf" srcId="{7B5BDFAD-FD5F-4960-91B2-EA7318E3EDB5}" destId="{B14A1BBC-4790-42BF-B9DF-ACDD2874C001}" srcOrd="0" destOrd="0" presId="urn:microsoft.com/office/officeart/2005/8/layout/chevron2"/>
    <dgm:cxn modelId="{6976E4B5-7C57-4CD4-9D2F-0389682097D8}" type="presOf" srcId="{76980480-3CBD-4D88-8522-2DEA026A8067}" destId="{88357B75-5253-4AF3-B76F-4799393F69FE}" srcOrd="0" destOrd="0" presId="urn:microsoft.com/office/officeart/2005/8/layout/chevron2"/>
    <dgm:cxn modelId="{D48EFDE0-7B7B-448A-B9D8-E13D56014D11}" srcId="{972BAF60-8E74-46EE-AB02-90514519CE4B}" destId="{A324C68B-DA07-474A-829F-3092B29D0C07}" srcOrd="0" destOrd="0" parTransId="{E7255B97-5CC8-4678-8ABA-8789C7323608}" sibTransId="{2945994A-A50C-4D04-899C-4DCDFB3B5D44}"/>
    <dgm:cxn modelId="{D70B92FE-686B-452C-9FFE-4C8B337D69A1}" type="presOf" srcId="{3CC107C8-E566-46AE-871E-36222C89DDC5}" destId="{3BC1C175-D740-4620-B82B-A46860E5F23B}" srcOrd="0" destOrd="0" presId="urn:microsoft.com/office/officeart/2005/8/layout/chevron2"/>
    <dgm:cxn modelId="{0BC69DDE-7F50-4C48-B8CE-864AA704067D}" type="presParOf" srcId="{8DA4B493-8F41-4ADD-BD7E-0E4EEFD885C5}" destId="{9BCE3449-D560-4A5F-92F6-13D1DF8D6CEE}" srcOrd="0" destOrd="0" presId="urn:microsoft.com/office/officeart/2005/8/layout/chevron2"/>
    <dgm:cxn modelId="{DF2A4982-132C-4455-97BB-93D1401950FC}" type="presParOf" srcId="{9BCE3449-D560-4A5F-92F6-13D1DF8D6CEE}" destId="{970DA8F6-19E6-40ED-BEF1-AA30E3F5D203}" srcOrd="0" destOrd="0" presId="urn:microsoft.com/office/officeart/2005/8/layout/chevron2"/>
    <dgm:cxn modelId="{A2AD721F-06EF-4BFB-ABA0-61F90F312F9A}" type="presParOf" srcId="{9BCE3449-D560-4A5F-92F6-13D1DF8D6CEE}" destId="{EC52CDCE-7386-45E5-B301-0B908E89983E}" srcOrd="1" destOrd="0" presId="urn:microsoft.com/office/officeart/2005/8/layout/chevron2"/>
    <dgm:cxn modelId="{87C73FF3-0C41-4491-9A74-469D21A517C5}" type="presParOf" srcId="{8DA4B493-8F41-4ADD-BD7E-0E4EEFD885C5}" destId="{FAE6AB65-5362-4C21-81B7-8476BE473F3B}" srcOrd="1" destOrd="0" presId="urn:microsoft.com/office/officeart/2005/8/layout/chevron2"/>
    <dgm:cxn modelId="{8833421E-27CC-4D42-A817-4D7A6000AA8C}" type="presParOf" srcId="{8DA4B493-8F41-4ADD-BD7E-0E4EEFD885C5}" destId="{1221FBB9-6C66-4909-964C-96D458FB05FB}" srcOrd="2" destOrd="0" presId="urn:microsoft.com/office/officeart/2005/8/layout/chevron2"/>
    <dgm:cxn modelId="{DB527B36-F30B-4044-89D6-C120F803006E}" type="presParOf" srcId="{1221FBB9-6C66-4909-964C-96D458FB05FB}" destId="{B14A1BBC-4790-42BF-B9DF-ACDD2874C001}" srcOrd="0" destOrd="0" presId="urn:microsoft.com/office/officeart/2005/8/layout/chevron2"/>
    <dgm:cxn modelId="{B6302B7A-3FDB-4641-A75E-AC47084B52BF}" type="presParOf" srcId="{1221FBB9-6C66-4909-964C-96D458FB05FB}" destId="{3A38F044-EA95-43BB-96D1-DB58C8D557EA}" srcOrd="1" destOrd="0" presId="urn:microsoft.com/office/officeart/2005/8/layout/chevron2"/>
    <dgm:cxn modelId="{46F85C20-2329-4134-B949-DFE9A5E950BC}" type="presParOf" srcId="{8DA4B493-8F41-4ADD-BD7E-0E4EEFD885C5}" destId="{34119E95-C79E-413E-A63C-AB5C912267FD}" srcOrd="3" destOrd="0" presId="urn:microsoft.com/office/officeart/2005/8/layout/chevron2"/>
    <dgm:cxn modelId="{FD655356-5B31-4785-8D2C-138F030634B9}" type="presParOf" srcId="{8DA4B493-8F41-4ADD-BD7E-0E4EEFD885C5}" destId="{007780A0-5E47-4844-BCD3-0910EAFDE390}" srcOrd="4" destOrd="0" presId="urn:microsoft.com/office/officeart/2005/8/layout/chevron2"/>
    <dgm:cxn modelId="{157ECEC8-46C3-4079-ADFF-3BC14FDF282C}" type="presParOf" srcId="{007780A0-5E47-4844-BCD3-0910EAFDE390}" destId="{73BBFEF7-9E04-465D-A8BD-E2305E257EB4}" srcOrd="0" destOrd="0" presId="urn:microsoft.com/office/officeart/2005/8/layout/chevron2"/>
    <dgm:cxn modelId="{1B49167A-64FD-49FC-A134-0E456A491562}" type="presParOf" srcId="{007780A0-5E47-4844-BCD3-0910EAFDE390}" destId="{88357B75-5253-4AF3-B76F-4799393F69FE}" srcOrd="1" destOrd="0" presId="urn:microsoft.com/office/officeart/2005/8/layout/chevron2"/>
    <dgm:cxn modelId="{52742E2C-9B47-43A4-851E-F78960192860}" type="presParOf" srcId="{8DA4B493-8F41-4ADD-BD7E-0E4EEFD885C5}" destId="{411C08AD-DF8A-40A8-92F7-906E66CE2F4F}" srcOrd="5" destOrd="0" presId="urn:microsoft.com/office/officeart/2005/8/layout/chevron2"/>
    <dgm:cxn modelId="{EF4A8597-5E29-40B2-BBBA-B6897C855944}" type="presParOf" srcId="{8DA4B493-8F41-4ADD-BD7E-0E4EEFD885C5}" destId="{522BC10A-2151-4C1A-A0AA-4F49EDBA59D0}" srcOrd="6" destOrd="0" presId="urn:microsoft.com/office/officeart/2005/8/layout/chevron2"/>
    <dgm:cxn modelId="{1322408E-EAC0-48C3-A732-A20878859504}" type="presParOf" srcId="{522BC10A-2151-4C1A-A0AA-4F49EDBA59D0}" destId="{08F2820C-1CE8-4C7D-BC40-541A2DE887ED}" srcOrd="0" destOrd="0" presId="urn:microsoft.com/office/officeart/2005/8/layout/chevron2"/>
    <dgm:cxn modelId="{D5698CF5-5FB1-47AE-885C-927A37E93359}" type="presParOf" srcId="{522BC10A-2151-4C1A-A0AA-4F49EDBA59D0}" destId="{4E5A210F-E193-410A-A136-42E9CC6CE7A9}" srcOrd="1" destOrd="0" presId="urn:microsoft.com/office/officeart/2005/8/layout/chevron2"/>
    <dgm:cxn modelId="{EDEEB833-07B8-4DE3-93B4-0DB5244D8219}" type="presParOf" srcId="{8DA4B493-8F41-4ADD-BD7E-0E4EEFD885C5}" destId="{81300F84-F06F-4ECD-B9A2-0CC86FB41550}" srcOrd="7" destOrd="0" presId="urn:microsoft.com/office/officeart/2005/8/layout/chevron2"/>
    <dgm:cxn modelId="{54CA0D16-D28C-48D9-A7AA-4D7C7A886548}" type="presParOf" srcId="{8DA4B493-8F41-4ADD-BD7E-0E4EEFD885C5}" destId="{C81DB3CC-BDF2-455D-9154-3DDAE4E7FC9B}" srcOrd="8" destOrd="0" presId="urn:microsoft.com/office/officeart/2005/8/layout/chevron2"/>
    <dgm:cxn modelId="{D209A0A7-9E18-4CEB-A627-2F10BE8E2CC9}" type="presParOf" srcId="{C81DB3CC-BDF2-455D-9154-3DDAE4E7FC9B}" destId="{3BC1C175-D740-4620-B82B-A46860E5F23B}" srcOrd="0" destOrd="0" presId="urn:microsoft.com/office/officeart/2005/8/layout/chevron2"/>
    <dgm:cxn modelId="{34DF6B42-C69B-4D6C-B609-A8073C00CC23}" type="presParOf" srcId="{C81DB3CC-BDF2-455D-9154-3DDAE4E7FC9B}" destId="{0CB89833-B34C-4E8C-9E28-314B350F253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D47866-1E90-45C1-A5ED-005D55A0CCDC}" type="doc">
      <dgm:prSet loTypeId="urn:microsoft.com/office/officeart/2005/8/layout/chevron2" loCatId="process" qsTypeId="urn:microsoft.com/office/officeart/2005/8/quickstyle/simple1" qsCatId="simple" csTypeId="urn:microsoft.com/office/officeart/2005/8/colors/colorful1" csCatId="colorful" phldr="1"/>
      <dgm:spPr/>
      <dgm:t>
        <a:bodyPr/>
        <a:lstStyle/>
        <a:p>
          <a:endParaRPr lang="en-US"/>
        </a:p>
      </dgm:t>
    </dgm:pt>
    <dgm:pt modelId="{9EDC356E-43CE-4185-8406-7E58F3D1A12E}">
      <dgm:prSet phldrT="[Text]"/>
      <dgm:spPr/>
      <dgm:t>
        <a:bodyPr/>
        <a:lstStyle/>
        <a:p>
          <a:r>
            <a:rPr lang="en-US" dirty="0"/>
            <a:t>1</a:t>
          </a:r>
        </a:p>
      </dgm:t>
    </dgm:pt>
    <dgm:pt modelId="{AF5D1843-F977-4D58-A42F-CDE17C7D920C}" type="parTrans" cxnId="{46AF4980-1D92-4C56-95B4-19D1B8E93C83}">
      <dgm:prSet/>
      <dgm:spPr/>
      <dgm:t>
        <a:bodyPr/>
        <a:lstStyle/>
        <a:p>
          <a:endParaRPr lang="en-US"/>
        </a:p>
      </dgm:t>
    </dgm:pt>
    <dgm:pt modelId="{3AD38EAA-37A3-4B04-901B-414D92705DEC}" type="sibTrans" cxnId="{46AF4980-1D92-4C56-95B4-19D1B8E93C83}">
      <dgm:prSet/>
      <dgm:spPr/>
      <dgm:t>
        <a:bodyPr/>
        <a:lstStyle/>
        <a:p>
          <a:endParaRPr lang="en-US"/>
        </a:p>
      </dgm:t>
    </dgm:pt>
    <dgm:pt modelId="{1F22E7F4-A05A-403A-B41C-99F668EDCF59}">
      <dgm:prSet phldrT="[Text]"/>
      <dgm:spPr>
        <a:solidFill>
          <a:schemeClr val="accent2">
            <a:alpha val="90000"/>
          </a:schemeClr>
        </a:solidFill>
      </dgm:spPr>
      <dgm:t>
        <a:bodyPr/>
        <a:lstStyle/>
        <a:p>
          <a:r>
            <a:rPr lang="en-US" dirty="0"/>
            <a:t>Business Question</a:t>
          </a:r>
        </a:p>
      </dgm:t>
    </dgm:pt>
    <dgm:pt modelId="{608E6025-26A6-4E91-BF72-E82C3A91171D}" type="parTrans" cxnId="{9E46D40C-8CE6-49DD-8223-9CC3C95F4112}">
      <dgm:prSet/>
      <dgm:spPr/>
      <dgm:t>
        <a:bodyPr/>
        <a:lstStyle/>
        <a:p>
          <a:endParaRPr lang="en-US"/>
        </a:p>
      </dgm:t>
    </dgm:pt>
    <dgm:pt modelId="{4535291F-70A9-4222-8C02-ED3325519294}" type="sibTrans" cxnId="{9E46D40C-8CE6-49DD-8223-9CC3C95F4112}">
      <dgm:prSet/>
      <dgm:spPr/>
      <dgm:t>
        <a:bodyPr/>
        <a:lstStyle/>
        <a:p>
          <a:endParaRPr lang="en-US"/>
        </a:p>
      </dgm:t>
    </dgm:pt>
    <dgm:pt modelId="{7B5BDFAD-FD5F-4960-91B2-EA7318E3EDB5}">
      <dgm:prSet phldrT="[Text]"/>
      <dgm:spPr/>
      <dgm:t>
        <a:bodyPr/>
        <a:lstStyle/>
        <a:p>
          <a:r>
            <a:rPr lang="en-US" dirty="0"/>
            <a:t>2</a:t>
          </a:r>
        </a:p>
      </dgm:t>
    </dgm:pt>
    <dgm:pt modelId="{5D2A9C14-EBEB-4646-919A-5C362861538E}" type="parTrans" cxnId="{1CA94054-C69E-4EF2-A29F-8CA2FE7E4055}">
      <dgm:prSet/>
      <dgm:spPr/>
      <dgm:t>
        <a:bodyPr/>
        <a:lstStyle/>
        <a:p>
          <a:endParaRPr lang="en-US"/>
        </a:p>
      </dgm:t>
    </dgm:pt>
    <dgm:pt modelId="{5CED9646-6A5D-4B21-8766-DCD86742D541}" type="sibTrans" cxnId="{1CA94054-C69E-4EF2-A29F-8CA2FE7E4055}">
      <dgm:prSet/>
      <dgm:spPr/>
      <dgm:t>
        <a:bodyPr/>
        <a:lstStyle/>
        <a:p>
          <a:endParaRPr lang="en-US"/>
        </a:p>
      </dgm:t>
    </dgm:pt>
    <dgm:pt modelId="{34B51797-85C7-4ACA-AB43-F83452643C60}">
      <dgm:prSet phldrT="[Text]"/>
      <dgm:spPr/>
      <dgm:t>
        <a:bodyPr/>
        <a:lstStyle/>
        <a:p>
          <a:r>
            <a:rPr lang="en-US" dirty="0"/>
            <a:t>Analysis Plan</a:t>
          </a:r>
        </a:p>
      </dgm:t>
    </dgm:pt>
    <dgm:pt modelId="{E81918B4-93CD-4D53-98F5-41F45E51B27C}" type="parTrans" cxnId="{376CC846-A6A0-48D3-A6A5-A071C80A4D3A}">
      <dgm:prSet/>
      <dgm:spPr/>
      <dgm:t>
        <a:bodyPr/>
        <a:lstStyle/>
        <a:p>
          <a:endParaRPr lang="en-US"/>
        </a:p>
      </dgm:t>
    </dgm:pt>
    <dgm:pt modelId="{BE3AD372-B31A-416C-9305-7F3176AC0B77}" type="sibTrans" cxnId="{376CC846-A6A0-48D3-A6A5-A071C80A4D3A}">
      <dgm:prSet/>
      <dgm:spPr/>
      <dgm:t>
        <a:bodyPr/>
        <a:lstStyle/>
        <a:p>
          <a:endParaRPr lang="en-US"/>
        </a:p>
      </dgm:t>
    </dgm:pt>
    <dgm:pt modelId="{E2E4ED5D-8362-4F78-AF6B-D20758FC0B38}">
      <dgm:prSet phldrT="[Text]"/>
      <dgm:spPr/>
      <dgm:t>
        <a:bodyPr/>
        <a:lstStyle/>
        <a:p>
          <a:r>
            <a:rPr lang="en-US" dirty="0"/>
            <a:t>3</a:t>
          </a:r>
        </a:p>
      </dgm:t>
    </dgm:pt>
    <dgm:pt modelId="{F15B2A3B-8CE8-4EE3-B8C5-DF4F1BE40075}" type="parTrans" cxnId="{4C066769-3F6E-4AB8-9FE1-548961605F15}">
      <dgm:prSet/>
      <dgm:spPr/>
      <dgm:t>
        <a:bodyPr/>
        <a:lstStyle/>
        <a:p>
          <a:endParaRPr lang="en-US"/>
        </a:p>
      </dgm:t>
    </dgm:pt>
    <dgm:pt modelId="{7CA6D7C9-A3BA-4B2E-8E03-9A2B32A3C690}" type="sibTrans" cxnId="{4C066769-3F6E-4AB8-9FE1-548961605F15}">
      <dgm:prSet/>
      <dgm:spPr/>
      <dgm:t>
        <a:bodyPr/>
        <a:lstStyle/>
        <a:p>
          <a:endParaRPr lang="en-US"/>
        </a:p>
      </dgm:t>
    </dgm:pt>
    <dgm:pt modelId="{76980480-3CBD-4D88-8522-2DEA026A8067}">
      <dgm:prSet phldrT="[Text]"/>
      <dgm:spPr/>
      <dgm:t>
        <a:bodyPr/>
        <a:lstStyle/>
        <a:p>
          <a:r>
            <a:rPr lang="en-US" dirty="0"/>
            <a:t>Data Collection</a:t>
          </a:r>
        </a:p>
      </dgm:t>
    </dgm:pt>
    <dgm:pt modelId="{8E5A4E8F-3178-47A2-8F6B-2B03353D69AB}" type="parTrans" cxnId="{6DB75635-1891-429D-8831-A7EBDB749FBA}">
      <dgm:prSet/>
      <dgm:spPr/>
      <dgm:t>
        <a:bodyPr/>
        <a:lstStyle/>
        <a:p>
          <a:endParaRPr lang="en-US"/>
        </a:p>
      </dgm:t>
    </dgm:pt>
    <dgm:pt modelId="{86AAFF73-013E-46AB-9A33-59B54A1BCAE3}" type="sibTrans" cxnId="{6DB75635-1891-429D-8831-A7EBDB749FBA}">
      <dgm:prSet/>
      <dgm:spPr/>
      <dgm:t>
        <a:bodyPr/>
        <a:lstStyle/>
        <a:p>
          <a:endParaRPr lang="en-US"/>
        </a:p>
      </dgm:t>
    </dgm:pt>
    <dgm:pt modelId="{3CC107C8-E566-46AE-871E-36222C89DDC5}">
      <dgm:prSet phldrT="[Text]"/>
      <dgm:spPr/>
      <dgm:t>
        <a:bodyPr/>
        <a:lstStyle/>
        <a:p>
          <a:r>
            <a:rPr lang="en-US" dirty="0"/>
            <a:t>5</a:t>
          </a:r>
        </a:p>
      </dgm:t>
    </dgm:pt>
    <dgm:pt modelId="{13A7E5D0-E2BD-4034-8496-7F955E6FA6CC}" type="parTrans" cxnId="{A819B022-F2FE-435D-8A4B-F5F33DDE8B6C}">
      <dgm:prSet/>
      <dgm:spPr/>
      <dgm:t>
        <a:bodyPr/>
        <a:lstStyle/>
        <a:p>
          <a:endParaRPr lang="en-US"/>
        </a:p>
      </dgm:t>
    </dgm:pt>
    <dgm:pt modelId="{5E210013-E62D-4A6D-BCB7-F20C1F80909B}" type="sibTrans" cxnId="{A819B022-F2FE-435D-8A4B-F5F33DDE8B6C}">
      <dgm:prSet/>
      <dgm:spPr/>
      <dgm:t>
        <a:bodyPr/>
        <a:lstStyle/>
        <a:p>
          <a:endParaRPr lang="en-US"/>
        </a:p>
      </dgm:t>
    </dgm:pt>
    <dgm:pt modelId="{972BAF60-8E74-46EE-AB02-90514519CE4B}">
      <dgm:prSet phldrT="[Text]"/>
      <dgm:spPr/>
      <dgm:t>
        <a:bodyPr/>
        <a:lstStyle/>
        <a:p>
          <a:r>
            <a:rPr lang="en-US" dirty="0"/>
            <a:t>4</a:t>
          </a:r>
        </a:p>
      </dgm:t>
    </dgm:pt>
    <dgm:pt modelId="{F7F8F264-8350-4069-906F-BC221AFC5639}" type="parTrans" cxnId="{EDC3665A-EDBA-450B-B6D9-AFC8B5E15941}">
      <dgm:prSet/>
      <dgm:spPr/>
      <dgm:t>
        <a:bodyPr/>
        <a:lstStyle/>
        <a:p>
          <a:endParaRPr lang="en-US"/>
        </a:p>
      </dgm:t>
    </dgm:pt>
    <dgm:pt modelId="{2D5C7D04-1917-4068-9BDB-1FBC69F0F522}" type="sibTrans" cxnId="{EDC3665A-EDBA-450B-B6D9-AFC8B5E15941}">
      <dgm:prSet/>
      <dgm:spPr/>
      <dgm:t>
        <a:bodyPr/>
        <a:lstStyle/>
        <a:p>
          <a:endParaRPr lang="en-US"/>
        </a:p>
      </dgm:t>
    </dgm:pt>
    <dgm:pt modelId="{A324C68B-DA07-474A-829F-3092B29D0C07}">
      <dgm:prSet phldrT="[Text]"/>
      <dgm:spPr/>
      <dgm:t>
        <a:bodyPr/>
        <a:lstStyle/>
        <a:p>
          <a:r>
            <a:rPr lang="en-US" dirty="0"/>
            <a:t>Insights</a:t>
          </a:r>
        </a:p>
      </dgm:t>
    </dgm:pt>
    <dgm:pt modelId="{E7255B97-5CC8-4678-8ABA-8789C7323608}" type="parTrans" cxnId="{D48EFDE0-7B7B-448A-B9D8-E13D56014D11}">
      <dgm:prSet/>
      <dgm:spPr/>
      <dgm:t>
        <a:bodyPr/>
        <a:lstStyle/>
        <a:p>
          <a:endParaRPr lang="en-US"/>
        </a:p>
      </dgm:t>
    </dgm:pt>
    <dgm:pt modelId="{2945994A-A50C-4D04-899C-4DCDFB3B5D44}" type="sibTrans" cxnId="{D48EFDE0-7B7B-448A-B9D8-E13D56014D11}">
      <dgm:prSet/>
      <dgm:spPr/>
      <dgm:t>
        <a:bodyPr/>
        <a:lstStyle/>
        <a:p>
          <a:endParaRPr lang="en-US"/>
        </a:p>
      </dgm:t>
    </dgm:pt>
    <dgm:pt modelId="{F7FB0E03-9887-4157-B676-9AA6C8AABE43}">
      <dgm:prSet phldrT="[Text]"/>
      <dgm:spPr/>
      <dgm:t>
        <a:bodyPr/>
        <a:lstStyle/>
        <a:p>
          <a:r>
            <a:rPr lang="en-US" dirty="0"/>
            <a:t>Recommendations</a:t>
          </a:r>
        </a:p>
      </dgm:t>
    </dgm:pt>
    <dgm:pt modelId="{FAB18D74-4F97-4D4E-B497-F512EABD2577}" type="parTrans" cxnId="{FFCDB97E-EC13-4A5F-92C1-B915FB1C943C}">
      <dgm:prSet/>
      <dgm:spPr/>
      <dgm:t>
        <a:bodyPr/>
        <a:lstStyle/>
        <a:p>
          <a:endParaRPr lang="en-US"/>
        </a:p>
      </dgm:t>
    </dgm:pt>
    <dgm:pt modelId="{4E295457-2071-4431-A921-F859D669309E}" type="sibTrans" cxnId="{FFCDB97E-EC13-4A5F-92C1-B915FB1C943C}">
      <dgm:prSet/>
      <dgm:spPr/>
      <dgm:t>
        <a:bodyPr/>
        <a:lstStyle/>
        <a:p>
          <a:endParaRPr lang="en-US"/>
        </a:p>
      </dgm:t>
    </dgm:pt>
    <dgm:pt modelId="{8DA4B493-8F41-4ADD-BD7E-0E4EEFD885C5}" type="pres">
      <dgm:prSet presAssocID="{B4D47866-1E90-45C1-A5ED-005D55A0CCDC}" presName="linearFlow" presStyleCnt="0">
        <dgm:presLayoutVars>
          <dgm:dir/>
          <dgm:animLvl val="lvl"/>
          <dgm:resizeHandles val="exact"/>
        </dgm:presLayoutVars>
      </dgm:prSet>
      <dgm:spPr/>
    </dgm:pt>
    <dgm:pt modelId="{9BCE3449-D560-4A5F-92F6-13D1DF8D6CEE}" type="pres">
      <dgm:prSet presAssocID="{9EDC356E-43CE-4185-8406-7E58F3D1A12E}" presName="composite" presStyleCnt="0"/>
      <dgm:spPr/>
    </dgm:pt>
    <dgm:pt modelId="{970DA8F6-19E6-40ED-BEF1-AA30E3F5D203}" type="pres">
      <dgm:prSet presAssocID="{9EDC356E-43CE-4185-8406-7E58F3D1A12E}" presName="parentText" presStyleLbl="alignNode1" presStyleIdx="0" presStyleCnt="5">
        <dgm:presLayoutVars>
          <dgm:chMax val="1"/>
          <dgm:bulletEnabled val="1"/>
        </dgm:presLayoutVars>
      </dgm:prSet>
      <dgm:spPr/>
    </dgm:pt>
    <dgm:pt modelId="{EC52CDCE-7386-45E5-B301-0B908E89983E}" type="pres">
      <dgm:prSet presAssocID="{9EDC356E-43CE-4185-8406-7E58F3D1A12E}" presName="descendantText" presStyleLbl="alignAcc1" presStyleIdx="0" presStyleCnt="5">
        <dgm:presLayoutVars>
          <dgm:bulletEnabled val="1"/>
        </dgm:presLayoutVars>
      </dgm:prSet>
      <dgm:spPr/>
    </dgm:pt>
    <dgm:pt modelId="{FAE6AB65-5362-4C21-81B7-8476BE473F3B}" type="pres">
      <dgm:prSet presAssocID="{3AD38EAA-37A3-4B04-901B-414D92705DEC}" presName="sp" presStyleCnt="0"/>
      <dgm:spPr/>
    </dgm:pt>
    <dgm:pt modelId="{1221FBB9-6C66-4909-964C-96D458FB05FB}" type="pres">
      <dgm:prSet presAssocID="{7B5BDFAD-FD5F-4960-91B2-EA7318E3EDB5}" presName="composite" presStyleCnt="0"/>
      <dgm:spPr/>
    </dgm:pt>
    <dgm:pt modelId="{B14A1BBC-4790-42BF-B9DF-ACDD2874C001}" type="pres">
      <dgm:prSet presAssocID="{7B5BDFAD-FD5F-4960-91B2-EA7318E3EDB5}" presName="parentText" presStyleLbl="alignNode1" presStyleIdx="1" presStyleCnt="5">
        <dgm:presLayoutVars>
          <dgm:chMax val="1"/>
          <dgm:bulletEnabled val="1"/>
        </dgm:presLayoutVars>
      </dgm:prSet>
      <dgm:spPr/>
    </dgm:pt>
    <dgm:pt modelId="{3A38F044-EA95-43BB-96D1-DB58C8D557EA}" type="pres">
      <dgm:prSet presAssocID="{7B5BDFAD-FD5F-4960-91B2-EA7318E3EDB5}" presName="descendantText" presStyleLbl="alignAcc1" presStyleIdx="1" presStyleCnt="5">
        <dgm:presLayoutVars>
          <dgm:bulletEnabled val="1"/>
        </dgm:presLayoutVars>
      </dgm:prSet>
      <dgm:spPr/>
    </dgm:pt>
    <dgm:pt modelId="{34119E95-C79E-413E-A63C-AB5C912267FD}" type="pres">
      <dgm:prSet presAssocID="{5CED9646-6A5D-4B21-8766-DCD86742D541}" presName="sp" presStyleCnt="0"/>
      <dgm:spPr/>
    </dgm:pt>
    <dgm:pt modelId="{007780A0-5E47-4844-BCD3-0910EAFDE390}" type="pres">
      <dgm:prSet presAssocID="{E2E4ED5D-8362-4F78-AF6B-D20758FC0B38}" presName="composite" presStyleCnt="0"/>
      <dgm:spPr/>
    </dgm:pt>
    <dgm:pt modelId="{73BBFEF7-9E04-465D-A8BD-E2305E257EB4}" type="pres">
      <dgm:prSet presAssocID="{E2E4ED5D-8362-4F78-AF6B-D20758FC0B38}" presName="parentText" presStyleLbl="alignNode1" presStyleIdx="2" presStyleCnt="5">
        <dgm:presLayoutVars>
          <dgm:chMax val="1"/>
          <dgm:bulletEnabled val="1"/>
        </dgm:presLayoutVars>
      </dgm:prSet>
      <dgm:spPr/>
    </dgm:pt>
    <dgm:pt modelId="{88357B75-5253-4AF3-B76F-4799393F69FE}" type="pres">
      <dgm:prSet presAssocID="{E2E4ED5D-8362-4F78-AF6B-D20758FC0B38}" presName="descendantText" presStyleLbl="alignAcc1" presStyleIdx="2" presStyleCnt="5">
        <dgm:presLayoutVars>
          <dgm:bulletEnabled val="1"/>
        </dgm:presLayoutVars>
      </dgm:prSet>
      <dgm:spPr/>
    </dgm:pt>
    <dgm:pt modelId="{411C08AD-DF8A-40A8-92F7-906E66CE2F4F}" type="pres">
      <dgm:prSet presAssocID="{7CA6D7C9-A3BA-4B2E-8E03-9A2B32A3C690}" presName="sp" presStyleCnt="0"/>
      <dgm:spPr/>
    </dgm:pt>
    <dgm:pt modelId="{522BC10A-2151-4C1A-A0AA-4F49EDBA59D0}" type="pres">
      <dgm:prSet presAssocID="{972BAF60-8E74-46EE-AB02-90514519CE4B}" presName="composite" presStyleCnt="0"/>
      <dgm:spPr/>
    </dgm:pt>
    <dgm:pt modelId="{08F2820C-1CE8-4C7D-BC40-541A2DE887ED}" type="pres">
      <dgm:prSet presAssocID="{972BAF60-8E74-46EE-AB02-90514519CE4B}" presName="parentText" presStyleLbl="alignNode1" presStyleIdx="3" presStyleCnt="5">
        <dgm:presLayoutVars>
          <dgm:chMax val="1"/>
          <dgm:bulletEnabled val="1"/>
        </dgm:presLayoutVars>
      </dgm:prSet>
      <dgm:spPr/>
    </dgm:pt>
    <dgm:pt modelId="{4E5A210F-E193-410A-A136-42E9CC6CE7A9}" type="pres">
      <dgm:prSet presAssocID="{972BAF60-8E74-46EE-AB02-90514519CE4B}" presName="descendantText" presStyleLbl="alignAcc1" presStyleIdx="3" presStyleCnt="5">
        <dgm:presLayoutVars>
          <dgm:bulletEnabled val="1"/>
        </dgm:presLayoutVars>
      </dgm:prSet>
      <dgm:spPr/>
    </dgm:pt>
    <dgm:pt modelId="{81300F84-F06F-4ECD-B9A2-0CC86FB41550}" type="pres">
      <dgm:prSet presAssocID="{2D5C7D04-1917-4068-9BDB-1FBC69F0F522}" presName="sp" presStyleCnt="0"/>
      <dgm:spPr/>
    </dgm:pt>
    <dgm:pt modelId="{C81DB3CC-BDF2-455D-9154-3DDAE4E7FC9B}" type="pres">
      <dgm:prSet presAssocID="{3CC107C8-E566-46AE-871E-36222C89DDC5}" presName="composite" presStyleCnt="0"/>
      <dgm:spPr/>
    </dgm:pt>
    <dgm:pt modelId="{3BC1C175-D740-4620-B82B-A46860E5F23B}" type="pres">
      <dgm:prSet presAssocID="{3CC107C8-E566-46AE-871E-36222C89DDC5}" presName="parentText" presStyleLbl="alignNode1" presStyleIdx="4" presStyleCnt="5">
        <dgm:presLayoutVars>
          <dgm:chMax val="1"/>
          <dgm:bulletEnabled val="1"/>
        </dgm:presLayoutVars>
      </dgm:prSet>
      <dgm:spPr/>
    </dgm:pt>
    <dgm:pt modelId="{0CB89833-B34C-4E8C-9E28-314B350F2531}" type="pres">
      <dgm:prSet presAssocID="{3CC107C8-E566-46AE-871E-36222C89DDC5}" presName="descendantText" presStyleLbl="alignAcc1" presStyleIdx="4" presStyleCnt="5">
        <dgm:presLayoutVars>
          <dgm:bulletEnabled val="1"/>
        </dgm:presLayoutVars>
      </dgm:prSet>
      <dgm:spPr/>
    </dgm:pt>
  </dgm:ptLst>
  <dgm:cxnLst>
    <dgm:cxn modelId="{9E46D40C-8CE6-49DD-8223-9CC3C95F4112}" srcId="{9EDC356E-43CE-4185-8406-7E58F3D1A12E}" destId="{1F22E7F4-A05A-403A-B41C-99F668EDCF59}" srcOrd="0" destOrd="0" parTransId="{608E6025-26A6-4E91-BF72-E82C3A91171D}" sibTransId="{4535291F-70A9-4222-8C02-ED3325519294}"/>
    <dgm:cxn modelId="{773E4C19-BAAC-4336-90FA-BFCE37E36A4C}" type="presOf" srcId="{9EDC356E-43CE-4185-8406-7E58F3D1A12E}" destId="{970DA8F6-19E6-40ED-BEF1-AA30E3F5D203}" srcOrd="0" destOrd="0" presId="urn:microsoft.com/office/officeart/2005/8/layout/chevron2"/>
    <dgm:cxn modelId="{A819B022-F2FE-435D-8A4B-F5F33DDE8B6C}" srcId="{B4D47866-1E90-45C1-A5ED-005D55A0CCDC}" destId="{3CC107C8-E566-46AE-871E-36222C89DDC5}" srcOrd="4" destOrd="0" parTransId="{13A7E5D0-E2BD-4034-8496-7F955E6FA6CC}" sibTransId="{5E210013-E62D-4A6D-BCB7-F20C1F80909B}"/>
    <dgm:cxn modelId="{33AA0424-8A6D-4BBD-ABF7-8377AC2DCCF0}" type="presOf" srcId="{E2E4ED5D-8362-4F78-AF6B-D20758FC0B38}" destId="{73BBFEF7-9E04-465D-A8BD-E2305E257EB4}" srcOrd="0" destOrd="0" presId="urn:microsoft.com/office/officeart/2005/8/layout/chevron2"/>
    <dgm:cxn modelId="{DF3BE226-9AB7-44A8-8956-1D0D3D2F517B}" type="presOf" srcId="{972BAF60-8E74-46EE-AB02-90514519CE4B}" destId="{08F2820C-1CE8-4C7D-BC40-541A2DE887ED}" srcOrd="0" destOrd="0" presId="urn:microsoft.com/office/officeart/2005/8/layout/chevron2"/>
    <dgm:cxn modelId="{08014935-9BA1-494C-836D-C39414FF3A85}" type="presOf" srcId="{B4D47866-1E90-45C1-A5ED-005D55A0CCDC}" destId="{8DA4B493-8F41-4ADD-BD7E-0E4EEFD885C5}" srcOrd="0" destOrd="0" presId="urn:microsoft.com/office/officeart/2005/8/layout/chevron2"/>
    <dgm:cxn modelId="{6DB75635-1891-429D-8831-A7EBDB749FBA}" srcId="{E2E4ED5D-8362-4F78-AF6B-D20758FC0B38}" destId="{76980480-3CBD-4D88-8522-2DEA026A8067}" srcOrd="0" destOrd="0" parTransId="{8E5A4E8F-3178-47A2-8F6B-2B03353D69AB}" sibTransId="{86AAFF73-013E-46AB-9A33-59B54A1BCAE3}"/>
    <dgm:cxn modelId="{03A19738-9A53-4E96-B84E-B3D571BE8164}" type="presOf" srcId="{F7FB0E03-9887-4157-B676-9AA6C8AABE43}" destId="{0CB89833-B34C-4E8C-9E28-314B350F2531}" srcOrd="0" destOrd="0" presId="urn:microsoft.com/office/officeart/2005/8/layout/chevron2"/>
    <dgm:cxn modelId="{C635FC3B-216D-4CF3-B1DC-62F1C56EDDB8}" type="presOf" srcId="{1F22E7F4-A05A-403A-B41C-99F668EDCF59}" destId="{EC52CDCE-7386-45E5-B301-0B908E89983E}" srcOrd="0" destOrd="0" presId="urn:microsoft.com/office/officeart/2005/8/layout/chevron2"/>
    <dgm:cxn modelId="{376CC846-A6A0-48D3-A6A5-A071C80A4D3A}" srcId="{7B5BDFAD-FD5F-4960-91B2-EA7318E3EDB5}" destId="{34B51797-85C7-4ACA-AB43-F83452643C60}" srcOrd="0" destOrd="0" parTransId="{E81918B4-93CD-4D53-98F5-41F45E51B27C}" sibTransId="{BE3AD372-B31A-416C-9305-7F3176AC0B77}"/>
    <dgm:cxn modelId="{4C066769-3F6E-4AB8-9FE1-548961605F15}" srcId="{B4D47866-1E90-45C1-A5ED-005D55A0CCDC}" destId="{E2E4ED5D-8362-4F78-AF6B-D20758FC0B38}" srcOrd="2" destOrd="0" parTransId="{F15B2A3B-8CE8-4EE3-B8C5-DF4F1BE40075}" sibTransId="{7CA6D7C9-A3BA-4B2E-8E03-9A2B32A3C690}"/>
    <dgm:cxn modelId="{59DFA473-8BA0-4442-9719-D7210BD1A6AF}" type="presOf" srcId="{A324C68B-DA07-474A-829F-3092B29D0C07}" destId="{4E5A210F-E193-410A-A136-42E9CC6CE7A9}" srcOrd="0" destOrd="0" presId="urn:microsoft.com/office/officeart/2005/8/layout/chevron2"/>
    <dgm:cxn modelId="{1CA94054-C69E-4EF2-A29F-8CA2FE7E4055}" srcId="{B4D47866-1E90-45C1-A5ED-005D55A0CCDC}" destId="{7B5BDFAD-FD5F-4960-91B2-EA7318E3EDB5}" srcOrd="1" destOrd="0" parTransId="{5D2A9C14-EBEB-4646-919A-5C362861538E}" sibTransId="{5CED9646-6A5D-4B21-8766-DCD86742D541}"/>
    <dgm:cxn modelId="{EDC3665A-EDBA-450B-B6D9-AFC8B5E15941}" srcId="{B4D47866-1E90-45C1-A5ED-005D55A0CCDC}" destId="{972BAF60-8E74-46EE-AB02-90514519CE4B}" srcOrd="3" destOrd="0" parTransId="{F7F8F264-8350-4069-906F-BC221AFC5639}" sibTransId="{2D5C7D04-1917-4068-9BDB-1FBC69F0F522}"/>
    <dgm:cxn modelId="{FFCDB97E-EC13-4A5F-92C1-B915FB1C943C}" srcId="{3CC107C8-E566-46AE-871E-36222C89DDC5}" destId="{F7FB0E03-9887-4157-B676-9AA6C8AABE43}" srcOrd="0" destOrd="0" parTransId="{FAB18D74-4F97-4D4E-B497-F512EABD2577}" sibTransId="{4E295457-2071-4431-A921-F859D669309E}"/>
    <dgm:cxn modelId="{46AF4980-1D92-4C56-95B4-19D1B8E93C83}" srcId="{B4D47866-1E90-45C1-A5ED-005D55A0CCDC}" destId="{9EDC356E-43CE-4185-8406-7E58F3D1A12E}" srcOrd="0" destOrd="0" parTransId="{AF5D1843-F977-4D58-A42F-CDE17C7D920C}" sibTransId="{3AD38EAA-37A3-4B04-901B-414D92705DEC}"/>
    <dgm:cxn modelId="{5444C488-F9B2-4962-B5BD-EF49827C6F64}" type="presOf" srcId="{34B51797-85C7-4ACA-AB43-F83452643C60}" destId="{3A38F044-EA95-43BB-96D1-DB58C8D557EA}" srcOrd="0" destOrd="0" presId="urn:microsoft.com/office/officeart/2005/8/layout/chevron2"/>
    <dgm:cxn modelId="{234B7A98-51E4-4D00-9F24-0C6BBAEA668B}" type="presOf" srcId="{7B5BDFAD-FD5F-4960-91B2-EA7318E3EDB5}" destId="{B14A1BBC-4790-42BF-B9DF-ACDD2874C001}" srcOrd="0" destOrd="0" presId="urn:microsoft.com/office/officeart/2005/8/layout/chevron2"/>
    <dgm:cxn modelId="{6976E4B5-7C57-4CD4-9D2F-0389682097D8}" type="presOf" srcId="{76980480-3CBD-4D88-8522-2DEA026A8067}" destId="{88357B75-5253-4AF3-B76F-4799393F69FE}" srcOrd="0" destOrd="0" presId="urn:microsoft.com/office/officeart/2005/8/layout/chevron2"/>
    <dgm:cxn modelId="{D48EFDE0-7B7B-448A-B9D8-E13D56014D11}" srcId="{972BAF60-8E74-46EE-AB02-90514519CE4B}" destId="{A324C68B-DA07-474A-829F-3092B29D0C07}" srcOrd="0" destOrd="0" parTransId="{E7255B97-5CC8-4678-8ABA-8789C7323608}" sibTransId="{2945994A-A50C-4D04-899C-4DCDFB3B5D44}"/>
    <dgm:cxn modelId="{D70B92FE-686B-452C-9FFE-4C8B337D69A1}" type="presOf" srcId="{3CC107C8-E566-46AE-871E-36222C89DDC5}" destId="{3BC1C175-D740-4620-B82B-A46860E5F23B}" srcOrd="0" destOrd="0" presId="urn:microsoft.com/office/officeart/2005/8/layout/chevron2"/>
    <dgm:cxn modelId="{0BC69DDE-7F50-4C48-B8CE-864AA704067D}" type="presParOf" srcId="{8DA4B493-8F41-4ADD-BD7E-0E4EEFD885C5}" destId="{9BCE3449-D560-4A5F-92F6-13D1DF8D6CEE}" srcOrd="0" destOrd="0" presId="urn:microsoft.com/office/officeart/2005/8/layout/chevron2"/>
    <dgm:cxn modelId="{DF2A4982-132C-4455-97BB-93D1401950FC}" type="presParOf" srcId="{9BCE3449-D560-4A5F-92F6-13D1DF8D6CEE}" destId="{970DA8F6-19E6-40ED-BEF1-AA30E3F5D203}" srcOrd="0" destOrd="0" presId="urn:microsoft.com/office/officeart/2005/8/layout/chevron2"/>
    <dgm:cxn modelId="{A2AD721F-06EF-4BFB-ABA0-61F90F312F9A}" type="presParOf" srcId="{9BCE3449-D560-4A5F-92F6-13D1DF8D6CEE}" destId="{EC52CDCE-7386-45E5-B301-0B908E89983E}" srcOrd="1" destOrd="0" presId="urn:microsoft.com/office/officeart/2005/8/layout/chevron2"/>
    <dgm:cxn modelId="{87C73FF3-0C41-4491-9A74-469D21A517C5}" type="presParOf" srcId="{8DA4B493-8F41-4ADD-BD7E-0E4EEFD885C5}" destId="{FAE6AB65-5362-4C21-81B7-8476BE473F3B}" srcOrd="1" destOrd="0" presId="urn:microsoft.com/office/officeart/2005/8/layout/chevron2"/>
    <dgm:cxn modelId="{8833421E-27CC-4D42-A817-4D7A6000AA8C}" type="presParOf" srcId="{8DA4B493-8F41-4ADD-BD7E-0E4EEFD885C5}" destId="{1221FBB9-6C66-4909-964C-96D458FB05FB}" srcOrd="2" destOrd="0" presId="urn:microsoft.com/office/officeart/2005/8/layout/chevron2"/>
    <dgm:cxn modelId="{DB527B36-F30B-4044-89D6-C120F803006E}" type="presParOf" srcId="{1221FBB9-6C66-4909-964C-96D458FB05FB}" destId="{B14A1BBC-4790-42BF-B9DF-ACDD2874C001}" srcOrd="0" destOrd="0" presId="urn:microsoft.com/office/officeart/2005/8/layout/chevron2"/>
    <dgm:cxn modelId="{B6302B7A-3FDB-4641-A75E-AC47084B52BF}" type="presParOf" srcId="{1221FBB9-6C66-4909-964C-96D458FB05FB}" destId="{3A38F044-EA95-43BB-96D1-DB58C8D557EA}" srcOrd="1" destOrd="0" presId="urn:microsoft.com/office/officeart/2005/8/layout/chevron2"/>
    <dgm:cxn modelId="{46F85C20-2329-4134-B949-DFE9A5E950BC}" type="presParOf" srcId="{8DA4B493-8F41-4ADD-BD7E-0E4EEFD885C5}" destId="{34119E95-C79E-413E-A63C-AB5C912267FD}" srcOrd="3" destOrd="0" presId="urn:microsoft.com/office/officeart/2005/8/layout/chevron2"/>
    <dgm:cxn modelId="{FD655356-5B31-4785-8D2C-138F030634B9}" type="presParOf" srcId="{8DA4B493-8F41-4ADD-BD7E-0E4EEFD885C5}" destId="{007780A0-5E47-4844-BCD3-0910EAFDE390}" srcOrd="4" destOrd="0" presId="urn:microsoft.com/office/officeart/2005/8/layout/chevron2"/>
    <dgm:cxn modelId="{157ECEC8-46C3-4079-ADFF-3BC14FDF282C}" type="presParOf" srcId="{007780A0-5E47-4844-BCD3-0910EAFDE390}" destId="{73BBFEF7-9E04-465D-A8BD-E2305E257EB4}" srcOrd="0" destOrd="0" presId="urn:microsoft.com/office/officeart/2005/8/layout/chevron2"/>
    <dgm:cxn modelId="{1B49167A-64FD-49FC-A134-0E456A491562}" type="presParOf" srcId="{007780A0-5E47-4844-BCD3-0910EAFDE390}" destId="{88357B75-5253-4AF3-B76F-4799393F69FE}" srcOrd="1" destOrd="0" presId="urn:microsoft.com/office/officeart/2005/8/layout/chevron2"/>
    <dgm:cxn modelId="{52742E2C-9B47-43A4-851E-F78960192860}" type="presParOf" srcId="{8DA4B493-8F41-4ADD-BD7E-0E4EEFD885C5}" destId="{411C08AD-DF8A-40A8-92F7-906E66CE2F4F}" srcOrd="5" destOrd="0" presId="urn:microsoft.com/office/officeart/2005/8/layout/chevron2"/>
    <dgm:cxn modelId="{EF4A8597-5E29-40B2-BBBA-B6897C855944}" type="presParOf" srcId="{8DA4B493-8F41-4ADD-BD7E-0E4EEFD885C5}" destId="{522BC10A-2151-4C1A-A0AA-4F49EDBA59D0}" srcOrd="6" destOrd="0" presId="urn:microsoft.com/office/officeart/2005/8/layout/chevron2"/>
    <dgm:cxn modelId="{1322408E-EAC0-48C3-A732-A20878859504}" type="presParOf" srcId="{522BC10A-2151-4C1A-A0AA-4F49EDBA59D0}" destId="{08F2820C-1CE8-4C7D-BC40-541A2DE887ED}" srcOrd="0" destOrd="0" presId="urn:microsoft.com/office/officeart/2005/8/layout/chevron2"/>
    <dgm:cxn modelId="{D5698CF5-5FB1-47AE-885C-927A37E93359}" type="presParOf" srcId="{522BC10A-2151-4C1A-A0AA-4F49EDBA59D0}" destId="{4E5A210F-E193-410A-A136-42E9CC6CE7A9}" srcOrd="1" destOrd="0" presId="urn:microsoft.com/office/officeart/2005/8/layout/chevron2"/>
    <dgm:cxn modelId="{EDEEB833-07B8-4DE3-93B4-0DB5244D8219}" type="presParOf" srcId="{8DA4B493-8F41-4ADD-BD7E-0E4EEFD885C5}" destId="{81300F84-F06F-4ECD-B9A2-0CC86FB41550}" srcOrd="7" destOrd="0" presId="urn:microsoft.com/office/officeart/2005/8/layout/chevron2"/>
    <dgm:cxn modelId="{54CA0D16-D28C-48D9-A7AA-4D7C7A886548}" type="presParOf" srcId="{8DA4B493-8F41-4ADD-BD7E-0E4EEFD885C5}" destId="{C81DB3CC-BDF2-455D-9154-3DDAE4E7FC9B}" srcOrd="8" destOrd="0" presId="urn:microsoft.com/office/officeart/2005/8/layout/chevron2"/>
    <dgm:cxn modelId="{D209A0A7-9E18-4CEB-A627-2F10BE8E2CC9}" type="presParOf" srcId="{C81DB3CC-BDF2-455D-9154-3DDAE4E7FC9B}" destId="{3BC1C175-D740-4620-B82B-A46860E5F23B}" srcOrd="0" destOrd="0" presId="urn:microsoft.com/office/officeart/2005/8/layout/chevron2"/>
    <dgm:cxn modelId="{34DF6B42-C69B-4D6C-B609-A8073C00CC23}" type="presParOf" srcId="{C81DB3CC-BDF2-455D-9154-3DDAE4E7FC9B}" destId="{0CB89833-B34C-4E8C-9E28-314B350F253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D47866-1E90-45C1-A5ED-005D55A0CCDC}" type="doc">
      <dgm:prSet loTypeId="urn:microsoft.com/office/officeart/2005/8/layout/chevron2" loCatId="process" qsTypeId="urn:microsoft.com/office/officeart/2005/8/quickstyle/simple1" qsCatId="simple" csTypeId="urn:microsoft.com/office/officeart/2005/8/colors/colorful1" csCatId="colorful" phldr="1"/>
      <dgm:spPr/>
      <dgm:t>
        <a:bodyPr/>
        <a:lstStyle/>
        <a:p>
          <a:endParaRPr lang="en-US"/>
        </a:p>
      </dgm:t>
    </dgm:pt>
    <dgm:pt modelId="{9EDC356E-43CE-4185-8406-7E58F3D1A12E}">
      <dgm:prSet phldrT="[Text]"/>
      <dgm:spPr/>
      <dgm:t>
        <a:bodyPr/>
        <a:lstStyle/>
        <a:p>
          <a:r>
            <a:rPr lang="en-US" dirty="0"/>
            <a:t>1</a:t>
          </a:r>
        </a:p>
      </dgm:t>
    </dgm:pt>
    <dgm:pt modelId="{AF5D1843-F977-4D58-A42F-CDE17C7D920C}" type="parTrans" cxnId="{46AF4980-1D92-4C56-95B4-19D1B8E93C83}">
      <dgm:prSet/>
      <dgm:spPr/>
      <dgm:t>
        <a:bodyPr/>
        <a:lstStyle/>
        <a:p>
          <a:endParaRPr lang="en-US"/>
        </a:p>
      </dgm:t>
    </dgm:pt>
    <dgm:pt modelId="{3AD38EAA-37A3-4B04-901B-414D92705DEC}" type="sibTrans" cxnId="{46AF4980-1D92-4C56-95B4-19D1B8E93C83}">
      <dgm:prSet/>
      <dgm:spPr/>
      <dgm:t>
        <a:bodyPr/>
        <a:lstStyle/>
        <a:p>
          <a:endParaRPr lang="en-US"/>
        </a:p>
      </dgm:t>
    </dgm:pt>
    <dgm:pt modelId="{1F22E7F4-A05A-403A-B41C-99F668EDCF59}">
      <dgm:prSet phldrT="[Text]"/>
      <dgm:spPr/>
      <dgm:t>
        <a:bodyPr/>
        <a:lstStyle/>
        <a:p>
          <a:r>
            <a:rPr lang="en-US" dirty="0"/>
            <a:t>Business Question</a:t>
          </a:r>
        </a:p>
      </dgm:t>
    </dgm:pt>
    <dgm:pt modelId="{608E6025-26A6-4E91-BF72-E82C3A91171D}" type="parTrans" cxnId="{9E46D40C-8CE6-49DD-8223-9CC3C95F4112}">
      <dgm:prSet/>
      <dgm:spPr/>
      <dgm:t>
        <a:bodyPr/>
        <a:lstStyle/>
        <a:p>
          <a:endParaRPr lang="en-US"/>
        </a:p>
      </dgm:t>
    </dgm:pt>
    <dgm:pt modelId="{4535291F-70A9-4222-8C02-ED3325519294}" type="sibTrans" cxnId="{9E46D40C-8CE6-49DD-8223-9CC3C95F4112}">
      <dgm:prSet/>
      <dgm:spPr/>
      <dgm:t>
        <a:bodyPr/>
        <a:lstStyle/>
        <a:p>
          <a:endParaRPr lang="en-US"/>
        </a:p>
      </dgm:t>
    </dgm:pt>
    <dgm:pt modelId="{7B5BDFAD-FD5F-4960-91B2-EA7318E3EDB5}">
      <dgm:prSet phldrT="[Text]"/>
      <dgm:spPr/>
      <dgm:t>
        <a:bodyPr/>
        <a:lstStyle/>
        <a:p>
          <a:r>
            <a:rPr lang="en-US" dirty="0"/>
            <a:t>2</a:t>
          </a:r>
        </a:p>
      </dgm:t>
    </dgm:pt>
    <dgm:pt modelId="{5D2A9C14-EBEB-4646-919A-5C362861538E}" type="parTrans" cxnId="{1CA94054-C69E-4EF2-A29F-8CA2FE7E4055}">
      <dgm:prSet/>
      <dgm:spPr/>
      <dgm:t>
        <a:bodyPr/>
        <a:lstStyle/>
        <a:p>
          <a:endParaRPr lang="en-US"/>
        </a:p>
      </dgm:t>
    </dgm:pt>
    <dgm:pt modelId="{5CED9646-6A5D-4B21-8766-DCD86742D541}" type="sibTrans" cxnId="{1CA94054-C69E-4EF2-A29F-8CA2FE7E4055}">
      <dgm:prSet/>
      <dgm:spPr/>
      <dgm:t>
        <a:bodyPr/>
        <a:lstStyle/>
        <a:p>
          <a:endParaRPr lang="en-US"/>
        </a:p>
      </dgm:t>
    </dgm:pt>
    <dgm:pt modelId="{34B51797-85C7-4ACA-AB43-F83452643C60}">
      <dgm:prSet phldrT="[Text]"/>
      <dgm:spPr>
        <a:solidFill>
          <a:schemeClr val="accent3">
            <a:alpha val="90000"/>
          </a:schemeClr>
        </a:solidFill>
      </dgm:spPr>
      <dgm:t>
        <a:bodyPr/>
        <a:lstStyle/>
        <a:p>
          <a:r>
            <a:rPr lang="en-US" dirty="0"/>
            <a:t>Analysis Plan</a:t>
          </a:r>
        </a:p>
      </dgm:t>
    </dgm:pt>
    <dgm:pt modelId="{E81918B4-93CD-4D53-98F5-41F45E51B27C}" type="parTrans" cxnId="{376CC846-A6A0-48D3-A6A5-A071C80A4D3A}">
      <dgm:prSet/>
      <dgm:spPr/>
      <dgm:t>
        <a:bodyPr/>
        <a:lstStyle/>
        <a:p>
          <a:endParaRPr lang="en-US"/>
        </a:p>
      </dgm:t>
    </dgm:pt>
    <dgm:pt modelId="{BE3AD372-B31A-416C-9305-7F3176AC0B77}" type="sibTrans" cxnId="{376CC846-A6A0-48D3-A6A5-A071C80A4D3A}">
      <dgm:prSet/>
      <dgm:spPr/>
      <dgm:t>
        <a:bodyPr/>
        <a:lstStyle/>
        <a:p>
          <a:endParaRPr lang="en-US"/>
        </a:p>
      </dgm:t>
    </dgm:pt>
    <dgm:pt modelId="{E2E4ED5D-8362-4F78-AF6B-D20758FC0B38}">
      <dgm:prSet phldrT="[Text]"/>
      <dgm:spPr/>
      <dgm:t>
        <a:bodyPr/>
        <a:lstStyle/>
        <a:p>
          <a:r>
            <a:rPr lang="en-US" dirty="0"/>
            <a:t>3</a:t>
          </a:r>
        </a:p>
      </dgm:t>
    </dgm:pt>
    <dgm:pt modelId="{F15B2A3B-8CE8-4EE3-B8C5-DF4F1BE40075}" type="parTrans" cxnId="{4C066769-3F6E-4AB8-9FE1-548961605F15}">
      <dgm:prSet/>
      <dgm:spPr/>
      <dgm:t>
        <a:bodyPr/>
        <a:lstStyle/>
        <a:p>
          <a:endParaRPr lang="en-US"/>
        </a:p>
      </dgm:t>
    </dgm:pt>
    <dgm:pt modelId="{7CA6D7C9-A3BA-4B2E-8E03-9A2B32A3C690}" type="sibTrans" cxnId="{4C066769-3F6E-4AB8-9FE1-548961605F15}">
      <dgm:prSet/>
      <dgm:spPr/>
      <dgm:t>
        <a:bodyPr/>
        <a:lstStyle/>
        <a:p>
          <a:endParaRPr lang="en-US"/>
        </a:p>
      </dgm:t>
    </dgm:pt>
    <dgm:pt modelId="{76980480-3CBD-4D88-8522-2DEA026A8067}">
      <dgm:prSet phldrT="[Text]"/>
      <dgm:spPr/>
      <dgm:t>
        <a:bodyPr/>
        <a:lstStyle/>
        <a:p>
          <a:r>
            <a:rPr lang="en-US" dirty="0"/>
            <a:t>Data Collection</a:t>
          </a:r>
        </a:p>
      </dgm:t>
    </dgm:pt>
    <dgm:pt modelId="{8E5A4E8F-3178-47A2-8F6B-2B03353D69AB}" type="parTrans" cxnId="{6DB75635-1891-429D-8831-A7EBDB749FBA}">
      <dgm:prSet/>
      <dgm:spPr/>
      <dgm:t>
        <a:bodyPr/>
        <a:lstStyle/>
        <a:p>
          <a:endParaRPr lang="en-US"/>
        </a:p>
      </dgm:t>
    </dgm:pt>
    <dgm:pt modelId="{86AAFF73-013E-46AB-9A33-59B54A1BCAE3}" type="sibTrans" cxnId="{6DB75635-1891-429D-8831-A7EBDB749FBA}">
      <dgm:prSet/>
      <dgm:spPr/>
      <dgm:t>
        <a:bodyPr/>
        <a:lstStyle/>
        <a:p>
          <a:endParaRPr lang="en-US"/>
        </a:p>
      </dgm:t>
    </dgm:pt>
    <dgm:pt modelId="{3CC107C8-E566-46AE-871E-36222C89DDC5}">
      <dgm:prSet phldrT="[Text]"/>
      <dgm:spPr/>
      <dgm:t>
        <a:bodyPr/>
        <a:lstStyle/>
        <a:p>
          <a:r>
            <a:rPr lang="en-US" dirty="0"/>
            <a:t>5</a:t>
          </a:r>
        </a:p>
      </dgm:t>
    </dgm:pt>
    <dgm:pt modelId="{13A7E5D0-E2BD-4034-8496-7F955E6FA6CC}" type="parTrans" cxnId="{A819B022-F2FE-435D-8A4B-F5F33DDE8B6C}">
      <dgm:prSet/>
      <dgm:spPr/>
      <dgm:t>
        <a:bodyPr/>
        <a:lstStyle/>
        <a:p>
          <a:endParaRPr lang="en-US"/>
        </a:p>
      </dgm:t>
    </dgm:pt>
    <dgm:pt modelId="{5E210013-E62D-4A6D-BCB7-F20C1F80909B}" type="sibTrans" cxnId="{A819B022-F2FE-435D-8A4B-F5F33DDE8B6C}">
      <dgm:prSet/>
      <dgm:spPr/>
      <dgm:t>
        <a:bodyPr/>
        <a:lstStyle/>
        <a:p>
          <a:endParaRPr lang="en-US"/>
        </a:p>
      </dgm:t>
    </dgm:pt>
    <dgm:pt modelId="{972BAF60-8E74-46EE-AB02-90514519CE4B}">
      <dgm:prSet phldrT="[Text]"/>
      <dgm:spPr/>
      <dgm:t>
        <a:bodyPr/>
        <a:lstStyle/>
        <a:p>
          <a:r>
            <a:rPr lang="en-US" dirty="0"/>
            <a:t>4</a:t>
          </a:r>
        </a:p>
      </dgm:t>
    </dgm:pt>
    <dgm:pt modelId="{F7F8F264-8350-4069-906F-BC221AFC5639}" type="parTrans" cxnId="{EDC3665A-EDBA-450B-B6D9-AFC8B5E15941}">
      <dgm:prSet/>
      <dgm:spPr/>
      <dgm:t>
        <a:bodyPr/>
        <a:lstStyle/>
        <a:p>
          <a:endParaRPr lang="en-US"/>
        </a:p>
      </dgm:t>
    </dgm:pt>
    <dgm:pt modelId="{2D5C7D04-1917-4068-9BDB-1FBC69F0F522}" type="sibTrans" cxnId="{EDC3665A-EDBA-450B-B6D9-AFC8B5E15941}">
      <dgm:prSet/>
      <dgm:spPr/>
      <dgm:t>
        <a:bodyPr/>
        <a:lstStyle/>
        <a:p>
          <a:endParaRPr lang="en-US"/>
        </a:p>
      </dgm:t>
    </dgm:pt>
    <dgm:pt modelId="{A324C68B-DA07-474A-829F-3092B29D0C07}">
      <dgm:prSet phldrT="[Text]"/>
      <dgm:spPr/>
      <dgm:t>
        <a:bodyPr/>
        <a:lstStyle/>
        <a:p>
          <a:r>
            <a:rPr lang="en-US" dirty="0"/>
            <a:t>Insights</a:t>
          </a:r>
        </a:p>
      </dgm:t>
    </dgm:pt>
    <dgm:pt modelId="{E7255B97-5CC8-4678-8ABA-8789C7323608}" type="parTrans" cxnId="{D48EFDE0-7B7B-448A-B9D8-E13D56014D11}">
      <dgm:prSet/>
      <dgm:spPr/>
      <dgm:t>
        <a:bodyPr/>
        <a:lstStyle/>
        <a:p>
          <a:endParaRPr lang="en-US"/>
        </a:p>
      </dgm:t>
    </dgm:pt>
    <dgm:pt modelId="{2945994A-A50C-4D04-899C-4DCDFB3B5D44}" type="sibTrans" cxnId="{D48EFDE0-7B7B-448A-B9D8-E13D56014D11}">
      <dgm:prSet/>
      <dgm:spPr/>
      <dgm:t>
        <a:bodyPr/>
        <a:lstStyle/>
        <a:p>
          <a:endParaRPr lang="en-US"/>
        </a:p>
      </dgm:t>
    </dgm:pt>
    <dgm:pt modelId="{F7FB0E03-9887-4157-B676-9AA6C8AABE43}">
      <dgm:prSet phldrT="[Text]"/>
      <dgm:spPr/>
      <dgm:t>
        <a:bodyPr/>
        <a:lstStyle/>
        <a:p>
          <a:r>
            <a:rPr lang="en-US" dirty="0"/>
            <a:t>Recommendations</a:t>
          </a:r>
        </a:p>
      </dgm:t>
    </dgm:pt>
    <dgm:pt modelId="{FAB18D74-4F97-4D4E-B497-F512EABD2577}" type="parTrans" cxnId="{FFCDB97E-EC13-4A5F-92C1-B915FB1C943C}">
      <dgm:prSet/>
      <dgm:spPr/>
      <dgm:t>
        <a:bodyPr/>
        <a:lstStyle/>
        <a:p>
          <a:endParaRPr lang="en-US"/>
        </a:p>
      </dgm:t>
    </dgm:pt>
    <dgm:pt modelId="{4E295457-2071-4431-A921-F859D669309E}" type="sibTrans" cxnId="{FFCDB97E-EC13-4A5F-92C1-B915FB1C943C}">
      <dgm:prSet/>
      <dgm:spPr/>
      <dgm:t>
        <a:bodyPr/>
        <a:lstStyle/>
        <a:p>
          <a:endParaRPr lang="en-US"/>
        </a:p>
      </dgm:t>
    </dgm:pt>
    <dgm:pt modelId="{8DA4B493-8F41-4ADD-BD7E-0E4EEFD885C5}" type="pres">
      <dgm:prSet presAssocID="{B4D47866-1E90-45C1-A5ED-005D55A0CCDC}" presName="linearFlow" presStyleCnt="0">
        <dgm:presLayoutVars>
          <dgm:dir/>
          <dgm:animLvl val="lvl"/>
          <dgm:resizeHandles val="exact"/>
        </dgm:presLayoutVars>
      </dgm:prSet>
      <dgm:spPr/>
    </dgm:pt>
    <dgm:pt modelId="{9BCE3449-D560-4A5F-92F6-13D1DF8D6CEE}" type="pres">
      <dgm:prSet presAssocID="{9EDC356E-43CE-4185-8406-7E58F3D1A12E}" presName="composite" presStyleCnt="0"/>
      <dgm:spPr/>
    </dgm:pt>
    <dgm:pt modelId="{970DA8F6-19E6-40ED-BEF1-AA30E3F5D203}" type="pres">
      <dgm:prSet presAssocID="{9EDC356E-43CE-4185-8406-7E58F3D1A12E}" presName="parentText" presStyleLbl="alignNode1" presStyleIdx="0" presStyleCnt="5">
        <dgm:presLayoutVars>
          <dgm:chMax val="1"/>
          <dgm:bulletEnabled val="1"/>
        </dgm:presLayoutVars>
      </dgm:prSet>
      <dgm:spPr/>
    </dgm:pt>
    <dgm:pt modelId="{EC52CDCE-7386-45E5-B301-0B908E89983E}" type="pres">
      <dgm:prSet presAssocID="{9EDC356E-43CE-4185-8406-7E58F3D1A12E}" presName="descendantText" presStyleLbl="alignAcc1" presStyleIdx="0" presStyleCnt="5">
        <dgm:presLayoutVars>
          <dgm:bulletEnabled val="1"/>
        </dgm:presLayoutVars>
      </dgm:prSet>
      <dgm:spPr/>
    </dgm:pt>
    <dgm:pt modelId="{FAE6AB65-5362-4C21-81B7-8476BE473F3B}" type="pres">
      <dgm:prSet presAssocID="{3AD38EAA-37A3-4B04-901B-414D92705DEC}" presName="sp" presStyleCnt="0"/>
      <dgm:spPr/>
    </dgm:pt>
    <dgm:pt modelId="{1221FBB9-6C66-4909-964C-96D458FB05FB}" type="pres">
      <dgm:prSet presAssocID="{7B5BDFAD-FD5F-4960-91B2-EA7318E3EDB5}" presName="composite" presStyleCnt="0"/>
      <dgm:spPr/>
    </dgm:pt>
    <dgm:pt modelId="{B14A1BBC-4790-42BF-B9DF-ACDD2874C001}" type="pres">
      <dgm:prSet presAssocID="{7B5BDFAD-FD5F-4960-91B2-EA7318E3EDB5}" presName="parentText" presStyleLbl="alignNode1" presStyleIdx="1" presStyleCnt="5">
        <dgm:presLayoutVars>
          <dgm:chMax val="1"/>
          <dgm:bulletEnabled val="1"/>
        </dgm:presLayoutVars>
      </dgm:prSet>
      <dgm:spPr/>
    </dgm:pt>
    <dgm:pt modelId="{3A38F044-EA95-43BB-96D1-DB58C8D557EA}" type="pres">
      <dgm:prSet presAssocID="{7B5BDFAD-FD5F-4960-91B2-EA7318E3EDB5}" presName="descendantText" presStyleLbl="alignAcc1" presStyleIdx="1" presStyleCnt="5">
        <dgm:presLayoutVars>
          <dgm:bulletEnabled val="1"/>
        </dgm:presLayoutVars>
      </dgm:prSet>
      <dgm:spPr/>
    </dgm:pt>
    <dgm:pt modelId="{34119E95-C79E-413E-A63C-AB5C912267FD}" type="pres">
      <dgm:prSet presAssocID="{5CED9646-6A5D-4B21-8766-DCD86742D541}" presName="sp" presStyleCnt="0"/>
      <dgm:spPr/>
    </dgm:pt>
    <dgm:pt modelId="{007780A0-5E47-4844-BCD3-0910EAFDE390}" type="pres">
      <dgm:prSet presAssocID="{E2E4ED5D-8362-4F78-AF6B-D20758FC0B38}" presName="composite" presStyleCnt="0"/>
      <dgm:spPr/>
    </dgm:pt>
    <dgm:pt modelId="{73BBFEF7-9E04-465D-A8BD-E2305E257EB4}" type="pres">
      <dgm:prSet presAssocID="{E2E4ED5D-8362-4F78-AF6B-D20758FC0B38}" presName="parentText" presStyleLbl="alignNode1" presStyleIdx="2" presStyleCnt="5">
        <dgm:presLayoutVars>
          <dgm:chMax val="1"/>
          <dgm:bulletEnabled val="1"/>
        </dgm:presLayoutVars>
      </dgm:prSet>
      <dgm:spPr/>
    </dgm:pt>
    <dgm:pt modelId="{88357B75-5253-4AF3-B76F-4799393F69FE}" type="pres">
      <dgm:prSet presAssocID="{E2E4ED5D-8362-4F78-AF6B-D20758FC0B38}" presName="descendantText" presStyleLbl="alignAcc1" presStyleIdx="2" presStyleCnt="5">
        <dgm:presLayoutVars>
          <dgm:bulletEnabled val="1"/>
        </dgm:presLayoutVars>
      </dgm:prSet>
      <dgm:spPr/>
    </dgm:pt>
    <dgm:pt modelId="{411C08AD-DF8A-40A8-92F7-906E66CE2F4F}" type="pres">
      <dgm:prSet presAssocID="{7CA6D7C9-A3BA-4B2E-8E03-9A2B32A3C690}" presName="sp" presStyleCnt="0"/>
      <dgm:spPr/>
    </dgm:pt>
    <dgm:pt modelId="{522BC10A-2151-4C1A-A0AA-4F49EDBA59D0}" type="pres">
      <dgm:prSet presAssocID="{972BAF60-8E74-46EE-AB02-90514519CE4B}" presName="composite" presStyleCnt="0"/>
      <dgm:spPr/>
    </dgm:pt>
    <dgm:pt modelId="{08F2820C-1CE8-4C7D-BC40-541A2DE887ED}" type="pres">
      <dgm:prSet presAssocID="{972BAF60-8E74-46EE-AB02-90514519CE4B}" presName="parentText" presStyleLbl="alignNode1" presStyleIdx="3" presStyleCnt="5">
        <dgm:presLayoutVars>
          <dgm:chMax val="1"/>
          <dgm:bulletEnabled val="1"/>
        </dgm:presLayoutVars>
      </dgm:prSet>
      <dgm:spPr/>
    </dgm:pt>
    <dgm:pt modelId="{4E5A210F-E193-410A-A136-42E9CC6CE7A9}" type="pres">
      <dgm:prSet presAssocID="{972BAF60-8E74-46EE-AB02-90514519CE4B}" presName="descendantText" presStyleLbl="alignAcc1" presStyleIdx="3" presStyleCnt="5">
        <dgm:presLayoutVars>
          <dgm:bulletEnabled val="1"/>
        </dgm:presLayoutVars>
      </dgm:prSet>
      <dgm:spPr/>
    </dgm:pt>
    <dgm:pt modelId="{81300F84-F06F-4ECD-B9A2-0CC86FB41550}" type="pres">
      <dgm:prSet presAssocID="{2D5C7D04-1917-4068-9BDB-1FBC69F0F522}" presName="sp" presStyleCnt="0"/>
      <dgm:spPr/>
    </dgm:pt>
    <dgm:pt modelId="{C81DB3CC-BDF2-455D-9154-3DDAE4E7FC9B}" type="pres">
      <dgm:prSet presAssocID="{3CC107C8-E566-46AE-871E-36222C89DDC5}" presName="composite" presStyleCnt="0"/>
      <dgm:spPr/>
    </dgm:pt>
    <dgm:pt modelId="{3BC1C175-D740-4620-B82B-A46860E5F23B}" type="pres">
      <dgm:prSet presAssocID="{3CC107C8-E566-46AE-871E-36222C89DDC5}" presName="parentText" presStyleLbl="alignNode1" presStyleIdx="4" presStyleCnt="5">
        <dgm:presLayoutVars>
          <dgm:chMax val="1"/>
          <dgm:bulletEnabled val="1"/>
        </dgm:presLayoutVars>
      </dgm:prSet>
      <dgm:spPr/>
    </dgm:pt>
    <dgm:pt modelId="{0CB89833-B34C-4E8C-9E28-314B350F2531}" type="pres">
      <dgm:prSet presAssocID="{3CC107C8-E566-46AE-871E-36222C89DDC5}" presName="descendantText" presStyleLbl="alignAcc1" presStyleIdx="4" presStyleCnt="5">
        <dgm:presLayoutVars>
          <dgm:bulletEnabled val="1"/>
        </dgm:presLayoutVars>
      </dgm:prSet>
      <dgm:spPr/>
    </dgm:pt>
  </dgm:ptLst>
  <dgm:cxnLst>
    <dgm:cxn modelId="{9E46D40C-8CE6-49DD-8223-9CC3C95F4112}" srcId="{9EDC356E-43CE-4185-8406-7E58F3D1A12E}" destId="{1F22E7F4-A05A-403A-B41C-99F668EDCF59}" srcOrd="0" destOrd="0" parTransId="{608E6025-26A6-4E91-BF72-E82C3A91171D}" sibTransId="{4535291F-70A9-4222-8C02-ED3325519294}"/>
    <dgm:cxn modelId="{773E4C19-BAAC-4336-90FA-BFCE37E36A4C}" type="presOf" srcId="{9EDC356E-43CE-4185-8406-7E58F3D1A12E}" destId="{970DA8F6-19E6-40ED-BEF1-AA30E3F5D203}" srcOrd="0" destOrd="0" presId="urn:microsoft.com/office/officeart/2005/8/layout/chevron2"/>
    <dgm:cxn modelId="{A819B022-F2FE-435D-8A4B-F5F33DDE8B6C}" srcId="{B4D47866-1E90-45C1-A5ED-005D55A0CCDC}" destId="{3CC107C8-E566-46AE-871E-36222C89DDC5}" srcOrd="4" destOrd="0" parTransId="{13A7E5D0-E2BD-4034-8496-7F955E6FA6CC}" sibTransId="{5E210013-E62D-4A6D-BCB7-F20C1F80909B}"/>
    <dgm:cxn modelId="{33AA0424-8A6D-4BBD-ABF7-8377AC2DCCF0}" type="presOf" srcId="{E2E4ED5D-8362-4F78-AF6B-D20758FC0B38}" destId="{73BBFEF7-9E04-465D-A8BD-E2305E257EB4}" srcOrd="0" destOrd="0" presId="urn:microsoft.com/office/officeart/2005/8/layout/chevron2"/>
    <dgm:cxn modelId="{DF3BE226-9AB7-44A8-8956-1D0D3D2F517B}" type="presOf" srcId="{972BAF60-8E74-46EE-AB02-90514519CE4B}" destId="{08F2820C-1CE8-4C7D-BC40-541A2DE887ED}" srcOrd="0" destOrd="0" presId="urn:microsoft.com/office/officeart/2005/8/layout/chevron2"/>
    <dgm:cxn modelId="{08014935-9BA1-494C-836D-C39414FF3A85}" type="presOf" srcId="{B4D47866-1E90-45C1-A5ED-005D55A0CCDC}" destId="{8DA4B493-8F41-4ADD-BD7E-0E4EEFD885C5}" srcOrd="0" destOrd="0" presId="urn:microsoft.com/office/officeart/2005/8/layout/chevron2"/>
    <dgm:cxn modelId="{6DB75635-1891-429D-8831-A7EBDB749FBA}" srcId="{E2E4ED5D-8362-4F78-AF6B-D20758FC0B38}" destId="{76980480-3CBD-4D88-8522-2DEA026A8067}" srcOrd="0" destOrd="0" parTransId="{8E5A4E8F-3178-47A2-8F6B-2B03353D69AB}" sibTransId="{86AAFF73-013E-46AB-9A33-59B54A1BCAE3}"/>
    <dgm:cxn modelId="{03A19738-9A53-4E96-B84E-B3D571BE8164}" type="presOf" srcId="{F7FB0E03-9887-4157-B676-9AA6C8AABE43}" destId="{0CB89833-B34C-4E8C-9E28-314B350F2531}" srcOrd="0" destOrd="0" presId="urn:microsoft.com/office/officeart/2005/8/layout/chevron2"/>
    <dgm:cxn modelId="{C635FC3B-216D-4CF3-B1DC-62F1C56EDDB8}" type="presOf" srcId="{1F22E7F4-A05A-403A-B41C-99F668EDCF59}" destId="{EC52CDCE-7386-45E5-B301-0B908E89983E}" srcOrd="0" destOrd="0" presId="urn:microsoft.com/office/officeart/2005/8/layout/chevron2"/>
    <dgm:cxn modelId="{376CC846-A6A0-48D3-A6A5-A071C80A4D3A}" srcId="{7B5BDFAD-FD5F-4960-91B2-EA7318E3EDB5}" destId="{34B51797-85C7-4ACA-AB43-F83452643C60}" srcOrd="0" destOrd="0" parTransId="{E81918B4-93CD-4D53-98F5-41F45E51B27C}" sibTransId="{BE3AD372-B31A-416C-9305-7F3176AC0B77}"/>
    <dgm:cxn modelId="{4C066769-3F6E-4AB8-9FE1-548961605F15}" srcId="{B4D47866-1E90-45C1-A5ED-005D55A0CCDC}" destId="{E2E4ED5D-8362-4F78-AF6B-D20758FC0B38}" srcOrd="2" destOrd="0" parTransId="{F15B2A3B-8CE8-4EE3-B8C5-DF4F1BE40075}" sibTransId="{7CA6D7C9-A3BA-4B2E-8E03-9A2B32A3C690}"/>
    <dgm:cxn modelId="{59DFA473-8BA0-4442-9719-D7210BD1A6AF}" type="presOf" srcId="{A324C68B-DA07-474A-829F-3092B29D0C07}" destId="{4E5A210F-E193-410A-A136-42E9CC6CE7A9}" srcOrd="0" destOrd="0" presId="urn:microsoft.com/office/officeart/2005/8/layout/chevron2"/>
    <dgm:cxn modelId="{1CA94054-C69E-4EF2-A29F-8CA2FE7E4055}" srcId="{B4D47866-1E90-45C1-A5ED-005D55A0CCDC}" destId="{7B5BDFAD-FD5F-4960-91B2-EA7318E3EDB5}" srcOrd="1" destOrd="0" parTransId="{5D2A9C14-EBEB-4646-919A-5C362861538E}" sibTransId="{5CED9646-6A5D-4B21-8766-DCD86742D541}"/>
    <dgm:cxn modelId="{EDC3665A-EDBA-450B-B6D9-AFC8B5E15941}" srcId="{B4D47866-1E90-45C1-A5ED-005D55A0CCDC}" destId="{972BAF60-8E74-46EE-AB02-90514519CE4B}" srcOrd="3" destOrd="0" parTransId="{F7F8F264-8350-4069-906F-BC221AFC5639}" sibTransId="{2D5C7D04-1917-4068-9BDB-1FBC69F0F522}"/>
    <dgm:cxn modelId="{FFCDB97E-EC13-4A5F-92C1-B915FB1C943C}" srcId="{3CC107C8-E566-46AE-871E-36222C89DDC5}" destId="{F7FB0E03-9887-4157-B676-9AA6C8AABE43}" srcOrd="0" destOrd="0" parTransId="{FAB18D74-4F97-4D4E-B497-F512EABD2577}" sibTransId="{4E295457-2071-4431-A921-F859D669309E}"/>
    <dgm:cxn modelId="{46AF4980-1D92-4C56-95B4-19D1B8E93C83}" srcId="{B4D47866-1E90-45C1-A5ED-005D55A0CCDC}" destId="{9EDC356E-43CE-4185-8406-7E58F3D1A12E}" srcOrd="0" destOrd="0" parTransId="{AF5D1843-F977-4D58-A42F-CDE17C7D920C}" sibTransId="{3AD38EAA-37A3-4B04-901B-414D92705DEC}"/>
    <dgm:cxn modelId="{5444C488-F9B2-4962-B5BD-EF49827C6F64}" type="presOf" srcId="{34B51797-85C7-4ACA-AB43-F83452643C60}" destId="{3A38F044-EA95-43BB-96D1-DB58C8D557EA}" srcOrd="0" destOrd="0" presId="urn:microsoft.com/office/officeart/2005/8/layout/chevron2"/>
    <dgm:cxn modelId="{234B7A98-51E4-4D00-9F24-0C6BBAEA668B}" type="presOf" srcId="{7B5BDFAD-FD5F-4960-91B2-EA7318E3EDB5}" destId="{B14A1BBC-4790-42BF-B9DF-ACDD2874C001}" srcOrd="0" destOrd="0" presId="urn:microsoft.com/office/officeart/2005/8/layout/chevron2"/>
    <dgm:cxn modelId="{6976E4B5-7C57-4CD4-9D2F-0389682097D8}" type="presOf" srcId="{76980480-3CBD-4D88-8522-2DEA026A8067}" destId="{88357B75-5253-4AF3-B76F-4799393F69FE}" srcOrd="0" destOrd="0" presId="urn:microsoft.com/office/officeart/2005/8/layout/chevron2"/>
    <dgm:cxn modelId="{D48EFDE0-7B7B-448A-B9D8-E13D56014D11}" srcId="{972BAF60-8E74-46EE-AB02-90514519CE4B}" destId="{A324C68B-DA07-474A-829F-3092B29D0C07}" srcOrd="0" destOrd="0" parTransId="{E7255B97-5CC8-4678-8ABA-8789C7323608}" sibTransId="{2945994A-A50C-4D04-899C-4DCDFB3B5D44}"/>
    <dgm:cxn modelId="{D70B92FE-686B-452C-9FFE-4C8B337D69A1}" type="presOf" srcId="{3CC107C8-E566-46AE-871E-36222C89DDC5}" destId="{3BC1C175-D740-4620-B82B-A46860E5F23B}" srcOrd="0" destOrd="0" presId="urn:microsoft.com/office/officeart/2005/8/layout/chevron2"/>
    <dgm:cxn modelId="{0BC69DDE-7F50-4C48-B8CE-864AA704067D}" type="presParOf" srcId="{8DA4B493-8F41-4ADD-BD7E-0E4EEFD885C5}" destId="{9BCE3449-D560-4A5F-92F6-13D1DF8D6CEE}" srcOrd="0" destOrd="0" presId="urn:microsoft.com/office/officeart/2005/8/layout/chevron2"/>
    <dgm:cxn modelId="{DF2A4982-132C-4455-97BB-93D1401950FC}" type="presParOf" srcId="{9BCE3449-D560-4A5F-92F6-13D1DF8D6CEE}" destId="{970DA8F6-19E6-40ED-BEF1-AA30E3F5D203}" srcOrd="0" destOrd="0" presId="urn:microsoft.com/office/officeart/2005/8/layout/chevron2"/>
    <dgm:cxn modelId="{A2AD721F-06EF-4BFB-ABA0-61F90F312F9A}" type="presParOf" srcId="{9BCE3449-D560-4A5F-92F6-13D1DF8D6CEE}" destId="{EC52CDCE-7386-45E5-B301-0B908E89983E}" srcOrd="1" destOrd="0" presId="urn:microsoft.com/office/officeart/2005/8/layout/chevron2"/>
    <dgm:cxn modelId="{87C73FF3-0C41-4491-9A74-469D21A517C5}" type="presParOf" srcId="{8DA4B493-8F41-4ADD-BD7E-0E4EEFD885C5}" destId="{FAE6AB65-5362-4C21-81B7-8476BE473F3B}" srcOrd="1" destOrd="0" presId="urn:microsoft.com/office/officeart/2005/8/layout/chevron2"/>
    <dgm:cxn modelId="{8833421E-27CC-4D42-A817-4D7A6000AA8C}" type="presParOf" srcId="{8DA4B493-8F41-4ADD-BD7E-0E4EEFD885C5}" destId="{1221FBB9-6C66-4909-964C-96D458FB05FB}" srcOrd="2" destOrd="0" presId="urn:microsoft.com/office/officeart/2005/8/layout/chevron2"/>
    <dgm:cxn modelId="{DB527B36-F30B-4044-89D6-C120F803006E}" type="presParOf" srcId="{1221FBB9-6C66-4909-964C-96D458FB05FB}" destId="{B14A1BBC-4790-42BF-B9DF-ACDD2874C001}" srcOrd="0" destOrd="0" presId="urn:microsoft.com/office/officeart/2005/8/layout/chevron2"/>
    <dgm:cxn modelId="{B6302B7A-3FDB-4641-A75E-AC47084B52BF}" type="presParOf" srcId="{1221FBB9-6C66-4909-964C-96D458FB05FB}" destId="{3A38F044-EA95-43BB-96D1-DB58C8D557EA}" srcOrd="1" destOrd="0" presId="urn:microsoft.com/office/officeart/2005/8/layout/chevron2"/>
    <dgm:cxn modelId="{46F85C20-2329-4134-B949-DFE9A5E950BC}" type="presParOf" srcId="{8DA4B493-8F41-4ADD-BD7E-0E4EEFD885C5}" destId="{34119E95-C79E-413E-A63C-AB5C912267FD}" srcOrd="3" destOrd="0" presId="urn:microsoft.com/office/officeart/2005/8/layout/chevron2"/>
    <dgm:cxn modelId="{FD655356-5B31-4785-8D2C-138F030634B9}" type="presParOf" srcId="{8DA4B493-8F41-4ADD-BD7E-0E4EEFD885C5}" destId="{007780A0-5E47-4844-BCD3-0910EAFDE390}" srcOrd="4" destOrd="0" presId="urn:microsoft.com/office/officeart/2005/8/layout/chevron2"/>
    <dgm:cxn modelId="{157ECEC8-46C3-4079-ADFF-3BC14FDF282C}" type="presParOf" srcId="{007780A0-5E47-4844-BCD3-0910EAFDE390}" destId="{73BBFEF7-9E04-465D-A8BD-E2305E257EB4}" srcOrd="0" destOrd="0" presId="urn:microsoft.com/office/officeart/2005/8/layout/chevron2"/>
    <dgm:cxn modelId="{1B49167A-64FD-49FC-A134-0E456A491562}" type="presParOf" srcId="{007780A0-5E47-4844-BCD3-0910EAFDE390}" destId="{88357B75-5253-4AF3-B76F-4799393F69FE}" srcOrd="1" destOrd="0" presId="urn:microsoft.com/office/officeart/2005/8/layout/chevron2"/>
    <dgm:cxn modelId="{52742E2C-9B47-43A4-851E-F78960192860}" type="presParOf" srcId="{8DA4B493-8F41-4ADD-BD7E-0E4EEFD885C5}" destId="{411C08AD-DF8A-40A8-92F7-906E66CE2F4F}" srcOrd="5" destOrd="0" presId="urn:microsoft.com/office/officeart/2005/8/layout/chevron2"/>
    <dgm:cxn modelId="{EF4A8597-5E29-40B2-BBBA-B6897C855944}" type="presParOf" srcId="{8DA4B493-8F41-4ADD-BD7E-0E4EEFD885C5}" destId="{522BC10A-2151-4C1A-A0AA-4F49EDBA59D0}" srcOrd="6" destOrd="0" presId="urn:microsoft.com/office/officeart/2005/8/layout/chevron2"/>
    <dgm:cxn modelId="{1322408E-EAC0-48C3-A732-A20878859504}" type="presParOf" srcId="{522BC10A-2151-4C1A-A0AA-4F49EDBA59D0}" destId="{08F2820C-1CE8-4C7D-BC40-541A2DE887ED}" srcOrd="0" destOrd="0" presId="urn:microsoft.com/office/officeart/2005/8/layout/chevron2"/>
    <dgm:cxn modelId="{D5698CF5-5FB1-47AE-885C-927A37E93359}" type="presParOf" srcId="{522BC10A-2151-4C1A-A0AA-4F49EDBA59D0}" destId="{4E5A210F-E193-410A-A136-42E9CC6CE7A9}" srcOrd="1" destOrd="0" presId="urn:microsoft.com/office/officeart/2005/8/layout/chevron2"/>
    <dgm:cxn modelId="{EDEEB833-07B8-4DE3-93B4-0DB5244D8219}" type="presParOf" srcId="{8DA4B493-8F41-4ADD-BD7E-0E4EEFD885C5}" destId="{81300F84-F06F-4ECD-B9A2-0CC86FB41550}" srcOrd="7" destOrd="0" presId="urn:microsoft.com/office/officeart/2005/8/layout/chevron2"/>
    <dgm:cxn modelId="{54CA0D16-D28C-48D9-A7AA-4D7C7A886548}" type="presParOf" srcId="{8DA4B493-8F41-4ADD-BD7E-0E4EEFD885C5}" destId="{C81DB3CC-BDF2-455D-9154-3DDAE4E7FC9B}" srcOrd="8" destOrd="0" presId="urn:microsoft.com/office/officeart/2005/8/layout/chevron2"/>
    <dgm:cxn modelId="{D209A0A7-9E18-4CEB-A627-2F10BE8E2CC9}" type="presParOf" srcId="{C81DB3CC-BDF2-455D-9154-3DDAE4E7FC9B}" destId="{3BC1C175-D740-4620-B82B-A46860E5F23B}" srcOrd="0" destOrd="0" presId="urn:microsoft.com/office/officeart/2005/8/layout/chevron2"/>
    <dgm:cxn modelId="{34DF6B42-C69B-4D6C-B609-A8073C00CC23}" type="presParOf" srcId="{C81DB3CC-BDF2-455D-9154-3DDAE4E7FC9B}" destId="{0CB89833-B34C-4E8C-9E28-314B350F253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4D47866-1E90-45C1-A5ED-005D55A0CCDC}" type="doc">
      <dgm:prSet loTypeId="urn:microsoft.com/office/officeart/2005/8/layout/chevron2" loCatId="process" qsTypeId="urn:microsoft.com/office/officeart/2005/8/quickstyle/simple1" qsCatId="simple" csTypeId="urn:microsoft.com/office/officeart/2005/8/colors/colorful1" csCatId="colorful" phldr="1"/>
      <dgm:spPr/>
      <dgm:t>
        <a:bodyPr/>
        <a:lstStyle/>
        <a:p>
          <a:endParaRPr lang="en-US"/>
        </a:p>
      </dgm:t>
    </dgm:pt>
    <dgm:pt modelId="{9EDC356E-43CE-4185-8406-7E58F3D1A12E}">
      <dgm:prSet phldrT="[Text]"/>
      <dgm:spPr/>
      <dgm:t>
        <a:bodyPr/>
        <a:lstStyle/>
        <a:p>
          <a:r>
            <a:rPr lang="en-US" dirty="0"/>
            <a:t>1</a:t>
          </a:r>
        </a:p>
      </dgm:t>
    </dgm:pt>
    <dgm:pt modelId="{AF5D1843-F977-4D58-A42F-CDE17C7D920C}" type="parTrans" cxnId="{46AF4980-1D92-4C56-95B4-19D1B8E93C83}">
      <dgm:prSet/>
      <dgm:spPr/>
      <dgm:t>
        <a:bodyPr/>
        <a:lstStyle/>
        <a:p>
          <a:endParaRPr lang="en-US"/>
        </a:p>
      </dgm:t>
    </dgm:pt>
    <dgm:pt modelId="{3AD38EAA-37A3-4B04-901B-414D92705DEC}" type="sibTrans" cxnId="{46AF4980-1D92-4C56-95B4-19D1B8E93C83}">
      <dgm:prSet/>
      <dgm:spPr/>
      <dgm:t>
        <a:bodyPr/>
        <a:lstStyle/>
        <a:p>
          <a:endParaRPr lang="en-US"/>
        </a:p>
      </dgm:t>
    </dgm:pt>
    <dgm:pt modelId="{1F22E7F4-A05A-403A-B41C-99F668EDCF59}">
      <dgm:prSet phldrT="[Text]"/>
      <dgm:spPr/>
      <dgm:t>
        <a:bodyPr/>
        <a:lstStyle/>
        <a:p>
          <a:r>
            <a:rPr lang="en-US" dirty="0"/>
            <a:t>Business Question</a:t>
          </a:r>
        </a:p>
      </dgm:t>
    </dgm:pt>
    <dgm:pt modelId="{608E6025-26A6-4E91-BF72-E82C3A91171D}" type="parTrans" cxnId="{9E46D40C-8CE6-49DD-8223-9CC3C95F4112}">
      <dgm:prSet/>
      <dgm:spPr/>
      <dgm:t>
        <a:bodyPr/>
        <a:lstStyle/>
        <a:p>
          <a:endParaRPr lang="en-US"/>
        </a:p>
      </dgm:t>
    </dgm:pt>
    <dgm:pt modelId="{4535291F-70A9-4222-8C02-ED3325519294}" type="sibTrans" cxnId="{9E46D40C-8CE6-49DD-8223-9CC3C95F4112}">
      <dgm:prSet/>
      <dgm:spPr/>
      <dgm:t>
        <a:bodyPr/>
        <a:lstStyle/>
        <a:p>
          <a:endParaRPr lang="en-US"/>
        </a:p>
      </dgm:t>
    </dgm:pt>
    <dgm:pt modelId="{7B5BDFAD-FD5F-4960-91B2-EA7318E3EDB5}">
      <dgm:prSet phldrT="[Text]"/>
      <dgm:spPr/>
      <dgm:t>
        <a:bodyPr/>
        <a:lstStyle/>
        <a:p>
          <a:r>
            <a:rPr lang="en-US" dirty="0"/>
            <a:t>2</a:t>
          </a:r>
        </a:p>
      </dgm:t>
    </dgm:pt>
    <dgm:pt modelId="{5D2A9C14-EBEB-4646-919A-5C362861538E}" type="parTrans" cxnId="{1CA94054-C69E-4EF2-A29F-8CA2FE7E4055}">
      <dgm:prSet/>
      <dgm:spPr/>
      <dgm:t>
        <a:bodyPr/>
        <a:lstStyle/>
        <a:p>
          <a:endParaRPr lang="en-US"/>
        </a:p>
      </dgm:t>
    </dgm:pt>
    <dgm:pt modelId="{5CED9646-6A5D-4B21-8766-DCD86742D541}" type="sibTrans" cxnId="{1CA94054-C69E-4EF2-A29F-8CA2FE7E4055}">
      <dgm:prSet/>
      <dgm:spPr/>
      <dgm:t>
        <a:bodyPr/>
        <a:lstStyle/>
        <a:p>
          <a:endParaRPr lang="en-US"/>
        </a:p>
      </dgm:t>
    </dgm:pt>
    <dgm:pt modelId="{34B51797-85C7-4ACA-AB43-F83452643C60}">
      <dgm:prSet phldrT="[Text]"/>
      <dgm:spPr/>
      <dgm:t>
        <a:bodyPr/>
        <a:lstStyle/>
        <a:p>
          <a:r>
            <a:rPr lang="en-US" dirty="0"/>
            <a:t>Analysis Plan</a:t>
          </a:r>
        </a:p>
      </dgm:t>
    </dgm:pt>
    <dgm:pt modelId="{E81918B4-93CD-4D53-98F5-41F45E51B27C}" type="parTrans" cxnId="{376CC846-A6A0-48D3-A6A5-A071C80A4D3A}">
      <dgm:prSet/>
      <dgm:spPr/>
      <dgm:t>
        <a:bodyPr/>
        <a:lstStyle/>
        <a:p>
          <a:endParaRPr lang="en-US"/>
        </a:p>
      </dgm:t>
    </dgm:pt>
    <dgm:pt modelId="{BE3AD372-B31A-416C-9305-7F3176AC0B77}" type="sibTrans" cxnId="{376CC846-A6A0-48D3-A6A5-A071C80A4D3A}">
      <dgm:prSet/>
      <dgm:spPr/>
      <dgm:t>
        <a:bodyPr/>
        <a:lstStyle/>
        <a:p>
          <a:endParaRPr lang="en-US"/>
        </a:p>
      </dgm:t>
    </dgm:pt>
    <dgm:pt modelId="{E2E4ED5D-8362-4F78-AF6B-D20758FC0B38}">
      <dgm:prSet phldrT="[Text]"/>
      <dgm:spPr/>
      <dgm:t>
        <a:bodyPr/>
        <a:lstStyle/>
        <a:p>
          <a:r>
            <a:rPr lang="en-US" dirty="0"/>
            <a:t>3</a:t>
          </a:r>
        </a:p>
      </dgm:t>
    </dgm:pt>
    <dgm:pt modelId="{F15B2A3B-8CE8-4EE3-B8C5-DF4F1BE40075}" type="parTrans" cxnId="{4C066769-3F6E-4AB8-9FE1-548961605F15}">
      <dgm:prSet/>
      <dgm:spPr/>
      <dgm:t>
        <a:bodyPr/>
        <a:lstStyle/>
        <a:p>
          <a:endParaRPr lang="en-US"/>
        </a:p>
      </dgm:t>
    </dgm:pt>
    <dgm:pt modelId="{7CA6D7C9-A3BA-4B2E-8E03-9A2B32A3C690}" type="sibTrans" cxnId="{4C066769-3F6E-4AB8-9FE1-548961605F15}">
      <dgm:prSet/>
      <dgm:spPr/>
      <dgm:t>
        <a:bodyPr/>
        <a:lstStyle/>
        <a:p>
          <a:endParaRPr lang="en-US"/>
        </a:p>
      </dgm:t>
    </dgm:pt>
    <dgm:pt modelId="{76980480-3CBD-4D88-8522-2DEA026A8067}">
      <dgm:prSet phldrT="[Text]"/>
      <dgm:spPr>
        <a:solidFill>
          <a:schemeClr val="accent4">
            <a:alpha val="90000"/>
          </a:schemeClr>
        </a:solidFill>
      </dgm:spPr>
      <dgm:t>
        <a:bodyPr/>
        <a:lstStyle/>
        <a:p>
          <a:r>
            <a:rPr lang="en-US" dirty="0"/>
            <a:t>Data Collection</a:t>
          </a:r>
        </a:p>
      </dgm:t>
    </dgm:pt>
    <dgm:pt modelId="{8E5A4E8F-3178-47A2-8F6B-2B03353D69AB}" type="parTrans" cxnId="{6DB75635-1891-429D-8831-A7EBDB749FBA}">
      <dgm:prSet/>
      <dgm:spPr/>
      <dgm:t>
        <a:bodyPr/>
        <a:lstStyle/>
        <a:p>
          <a:endParaRPr lang="en-US"/>
        </a:p>
      </dgm:t>
    </dgm:pt>
    <dgm:pt modelId="{86AAFF73-013E-46AB-9A33-59B54A1BCAE3}" type="sibTrans" cxnId="{6DB75635-1891-429D-8831-A7EBDB749FBA}">
      <dgm:prSet/>
      <dgm:spPr/>
      <dgm:t>
        <a:bodyPr/>
        <a:lstStyle/>
        <a:p>
          <a:endParaRPr lang="en-US"/>
        </a:p>
      </dgm:t>
    </dgm:pt>
    <dgm:pt modelId="{3CC107C8-E566-46AE-871E-36222C89DDC5}">
      <dgm:prSet phldrT="[Text]"/>
      <dgm:spPr/>
      <dgm:t>
        <a:bodyPr/>
        <a:lstStyle/>
        <a:p>
          <a:r>
            <a:rPr lang="en-US" dirty="0"/>
            <a:t>5</a:t>
          </a:r>
        </a:p>
      </dgm:t>
    </dgm:pt>
    <dgm:pt modelId="{13A7E5D0-E2BD-4034-8496-7F955E6FA6CC}" type="parTrans" cxnId="{A819B022-F2FE-435D-8A4B-F5F33DDE8B6C}">
      <dgm:prSet/>
      <dgm:spPr/>
      <dgm:t>
        <a:bodyPr/>
        <a:lstStyle/>
        <a:p>
          <a:endParaRPr lang="en-US"/>
        </a:p>
      </dgm:t>
    </dgm:pt>
    <dgm:pt modelId="{5E210013-E62D-4A6D-BCB7-F20C1F80909B}" type="sibTrans" cxnId="{A819B022-F2FE-435D-8A4B-F5F33DDE8B6C}">
      <dgm:prSet/>
      <dgm:spPr/>
      <dgm:t>
        <a:bodyPr/>
        <a:lstStyle/>
        <a:p>
          <a:endParaRPr lang="en-US"/>
        </a:p>
      </dgm:t>
    </dgm:pt>
    <dgm:pt modelId="{972BAF60-8E74-46EE-AB02-90514519CE4B}">
      <dgm:prSet phldrT="[Text]"/>
      <dgm:spPr/>
      <dgm:t>
        <a:bodyPr/>
        <a:lstStyle/>
        <a:p>
          <a:r>
            <a:rPr lang="en-US" dirty="0"/>
            <a:t>4</a:t>
          </a:r>
        </a:p>
      </dgm:t>
    </dgm:pt>
    <dgm:pt modelId="{F7F8F264-8350-4069-906F-BC221AFC5639}" type="parTrans" cxnId="{EDC3665A-EDBA-450B-B6D9-AFC8B5E15941}">
      <dgm:prSet/>
      <dgm:spPr/>
      <dgm:t>
        <a:bodyPr/>
        <a:lstStyle/>
        <a:p>
          <a:endParaRPr lang="en-US"/>
        </a:p>
      </dgm:t>
    </dgm:pt>
    <dgm:pt modelId="{2D5C7D04-1917-4068-9BDB-1FBC69F0F522}" type="sibTrans" cxnId="{EDC3665A-EDBA-450B-B6D9-AFC8B5E15941}">
      <dgm:prSet/>
      <dgm:spPr/>
      <dgm:t>
        <a:bodyPr/>
        <a:lstStyle/>
        <a:p>
          <a:endParaRPr lang="en-US"/>
        </a:p>
      </dgm:t>
    </dgm:pt>
    <dgm:pt modelId="{A324C68B-DA07-474A-829F-3092B29D0C07}">
      <dgm:prSet phldrT="[Text]"/>
      <dgm:spPr/>
      <dgm:t>
        <a:bodyPr/>
        <a:lstStyle/>
        <a:p>
          <a:r>
            <a:rPr lang="en-US" dirty="0"/>
            <a:t>Insights</a:t>
          </a:r>
        </a:p>
      </dgm:t>
    </dgm:pt>
    <dgm:pt modelId="{E7255B97-5CC8-4678-8ABA-8789C7323608}" type="parTrans" cxnId="{D48EFDE0-7B7B-448A-B9D8-E13D56014D11}">
      <dgm:prSet/>
      <dgm:spPr/>
      <dgm:t>
        <a:bodyPr/>
        <a:lstStyle/>
        <a:p>
          <a:endParaRPr lang="en-US"/>
        </a:p>
      </dgm:t>
    </dgm:pt>
    <dgm:pt modelId="{2945994A-A50C-4D04-899C-4DCDFB3B5D44}" type="sibTrans" cxnId="{D48EFDE0-7B7B-448A-B9D8-E13D56014D11}">
      <dgm:prSet/>
      <dgm:spPr/>
      <dgm:t>
        <a:bodyPr/>
        <a:lstStyle/>
        <a:p>
          <a:endParaRPr lang="en-US"/>
        </a:p>
      </dgm:t>
    </dgm:pt>
    <dgm:pt modelId="{F7FB0E03-9887-4157-B676-9AA6C8AABE43}">
      <dgm:prSet phldrT="[Text]"/>
      <dgm:spPr/>
      <dgm:t>
        <a:bodyPr/>
        <a:lstStyle/>
        <a:p>
          <a:r>
            <a:rPr lang="en-US" dirty="0"/>
            <a:t>Recommendations</a:t>
          </a:r>
        </a:p>
      </dgm:t>
    </dgm:pt>
    <dgm:pt modelId="{FAB18D74-4F97-4D4E-B497-F512EABD2577}" type="parTrans" cxnId="{FFCDB97E-EC13-4A5F-92C1-B915FB1C943C}">
      <dgm:prSet/>
      <dgm:spPr/>
      <dgm:t>
        <a:bodyPr/>
        <a:lstStyle/>
        <a:p>
          <a:endParaRPr lang="en-US"/>
        </a:p>
      </dgm:t>
    </dgm:pt>
    <dgm:pt modelId="{4E295457-2071-4431-A921-F859D669309E}" type="sibTrans" cxnId="{FFCDB97E-EC13-4A5F-92C1-B915FB1C943C}">
      <dgm:prSet/>
      <dgm:spPr/>
      <dgm:t>
        <a:bodyPr/>
        <a:lstStyle/>
        <a:p>
          <a:endParaRPr lang="en-US"/>
        </a:p>
      </dgm:t>
    </dgm:pt>
    <dgm:pt modelId="{8DA4B493-8F41-4ADD-BD7E-0E4EEFD885C5}" type="pres">
      <dgm:prSet presAssocID="{B4D47866-1E90-45C1-A5ED-005D55A0CCDC}" presName="linearFlow" presStyleCnt="0">
        <dgm:presLayoutVars>
          <dgm:dir/>
          <dgm:animLvl val="lvl"/>
          <dgm:resizeHandles val="exact"/>
        </dgm:presLayoutVars>
      </dgm:prSet>
      <dgm:spPr/>
    </dgm:pt>
    <dgm:pt modelId="{9BCE3449-D560-4A5F-92F6-13D1DF8D6CEE}" type="pres">
      <dgm:prSet presAssocID="{9EDC356E-43CE-4185-8406-7E58F3D1A12E}" presName="composite" presStyleCnt="0"/>
      <dgm:spPr/>
    </dgm:pt>
    <dgm:pt modelId="{970DA8F6-19E6-40ED-BEF1-AA30E3F5D203}" type="pres">
      <dgm:prSet presAssocID="{9EDC356E-43CE-4185-8406-7E58F3D1A12E}" presName="parentText" presStyleLbl="alignNode1" presStyleIdx="0" presStyleCnt="5">
        <dgm:presLayoutVars>
          <dgm:chMax val="1"/>
          <dgm:bulletEnabled val="1"/>
        </dgm:presLayoutVars>
      </dgm:prSet>
      <dgm:spPr/>
    </dgm:pt>
    <dgm:pt modelId="{EC52CDCE-7386-45E5-B301-0B908E89983E}" type="pres">
      <dgm:prSet presAssocID="{9EDC356E-43CE-4185-8406-7E58F3D1A12E}" presName="descendantText" presStyleLbl="alignAcc1" presStyleIdx="0" presStyleCnt="5">
        <dgm:presLayoutVars>
          <dgm:bulletEnabled val="1"/>
        </dgm:presLayoutVars>
      </dgm:prSet>
      <dgm:spPr/>
    </dgm:pt>
    <dgm:pt modelId="{FAE6AB65-5362-4C21-81B7-8476BE473F3B}" type="pres">
      <dgm:prSet presAssocID="{3AD38EAA-37A3-4B04-901B-414D92705DEC}" presName="sp" presStyleCnt="0"/>
      <dgm:spPr/>
    </dgm:pt>
    <dgm:pt modelId="{1221FBB9-6C66-4909-964C-96D458FB05FB}" type="pres">
      <dgm:prSet presAssocID="{7B5BDFAD-FD5F-4960-91B2-EA7318E3EDB5}" presName="composite" presStyleCnt="0"/>
      <dgm:spPr/>
    </dgm:pt>
    <dgm:pt modelId="{B14A1BBC-4790-42BF-B9DF-ACDD2874C001}" type="pres">
      <dgm:prSet presAssocID="{7B5BDFAD-FD5F-4960-91B2-EA7318E3EDB5}" presName="parentText" presStyleLbl="alignNode1" presStyleIdx="1" presStyleCnt="5">
        <dgm:presLayoutVars>
          <dgm:chMax val="1"/>
          <dgm:bulletEnabled val="1"/>
        </dgm:presLayoutVars>
      </dgm:prSet>
      <dgm:spPr/>
    </dgm:pt>
    <dgm:pt modelId="{3A38F044-EA95-43BB-96D1-DB58C8D557EA}" type="pres">
      <dgm:prSet presAssocID="{7B5BDFAD-FD5F-4960-91B2-EA7318E3EDB5}" presName="descendantText" presStyleLbl="alignAcc1" presStyleIdx="1" presStyleCnt="5">
        <dgm:presLayoutVars>
          <dgm:bulletEnabled val="1"/>
        </dgm:presLayoutVars>
      </dgm:prSet>
      <dgm:spPr/>
    </dgm:pt>
    <dgm:pt modelId="{34119E95-C79E-413E-A63C-AB5C912267FD}" type="pres">
      <dgm:prSet presAssocID="{5CED9646-6A5D-4B21-8766-DCD86742D541}" presName="sp" presStyleCnt="0"/>
      <dgm:spPr/>
    </dgm:pt>
    <dgm:pt modelId="{007780A0-5E47-4844-BCD3-0910EAFDE390}" type="pres">
      <dgm:prSet presAssocID="{E2E4ED5D-8362-4F78-AF6B-D20758FC0B38}" presName="composite" presStyleCnt="0"/>
      <dgm:spPr/>
    </dgm:pt>
    <dgm:pt modelId="{73BBFEF7-9E04-465D-A8BD-E2305E257EB4}" type="pres">
      <dgm:prSet presAssocID="{E2E4ED5D-8362-4F78-AF6B-D20758FC0B38}" presName="parentText" presStyleLbl="alignNode1" presStyleIdx="2" presStyleCnt="5">
        <dgm:presLayoutVars>
          <dgm:chMax val="1"/>
          <dgm:bulletEnabled val="1"/>
        </dgm:presLayoutVars>
      </dgm:prSet>
      <dgm:spPr/>
    </dgm:pt>
    <dgm:pt modelId="{88357B75-5253-4AF3-B76F-4799393F69FE}" type="pres">
      <dgm:prSet presAssocID="{E2E4ED5D-8362-4F78-AF6B-D20758FC0B38}" presName="descendantText" presStyleLbl="alignAcc1" presStyleIdx="2" presStyleCnt="5">
        <dgm:presLayoutVars>
          <dgm:bulletEnabled val="1"/>
        </dgm:presLayoutVars>
      </dgm:prSet>
      <dgm:spPr/>
    </dgm:pt>
    <dgm:pt modelId="{411C08AD-DF8A-40A8-92F7-906E66CE2F4F}" type="pres">
      <dgm:prSet presAssocID="{7CA6D7C9-A3BA-4B2E-8E03-9A2B32A3C690}" presName="sp" presStyleCnt="0"/>
      <dgm:spPr/>
    </dgm:pt>
    <dgm:pt modelId="{522BC10A-2151-4C1A-A0AA-4F49EDBA59D0}" type="pres">
      <dgm:prSet presAssocID="{972BAF60-8E74-46EE-AB02-90514519CE4B}" presName="composite" presStyleCnt="0"/>
      <dgm:spPr/>
    </dgm:pt>
    <dgm:pt modelId="{08F2820C-1CE8-4C7D-BC40-541A2DE887ED}" type="pres">
      <dgm:prSet presAssocID="{972BAF60-8E74-46EE-AB02-90514519CE4B}" presName="parentText" presStyleLbl="alignNode1" presStyleIdx="3" presStyleCnt="5">
        <dgm:presLayoutVars>
          <dgm:chMax val="1"/>
          <dgm:bulletEnabled val="1"/>
        </dgm:presLayoutVars>
      </dgm:prSet>
      <dgm:spPr/>
    </dgm:pt>
    <dgm:pt modelId="{4E5A210F-E193-410A-A136-42E9CC6CE7A9}" type="pres">
      <dgm:prSet presAssocID="{972BAF60-8E74-46EE-AB02-90514519CE4B}" presName="descendantText" presStyleLbl="alignAcc1" presStyleIdx="3" presStyleCnt="5">
        <dgm:presLayoutVars>
          <dgm:bulletEnabled val="1"/>
        </dgm:presLayoutVars>
      </dgm:prSet>
      <dgm:spPr/>
    </dgm:pt>
    <dgm:pt modelId="{81300F84-F06F-4ECD-B9A2-0CC86FB41550}" type="pres">
      <dgm:prSet presAssocID="{2D5C7D04-1917-4068-9BDB-1FBC69F0F522}" presName="sp" presStyleCnt="0"/>
      <dgm:spPr/>
    </dgm:pt>
    <dgm:pt modelId="{C81DB3CC-BDF2-455D-9154-3DDAE4E7FC9B}" type="pres">
      <dgm:prSet presAssocID="{3CC107C8-E566-46AE-871E-36222C89DDC5}" presName="composite" presStyleCnt="0"/>
      <dgm:spPr/>
    </dgm:pt>
    <dgm:pt modelId="{3BC1C175-D740-4620-B82B-A46860E5F23B}" type="pres">
      <dgm:prSet presAssocID="{3CC107C8-E566-46AE-871E-36222C89DDC5}" presName="parentText" presStyleLbl="alignNode1" presStyleIdx="4" presStyleCnt="5">
        <dgm:presLayoutVars>
          <dgm:chMax val="1"/>
          <dgm:bulletEnabled val="1"/>
        </dgm:presLayoutVars>
      </dgm:prSet>
      <dgm:spPr/>
    </dgm:pt>
    <dgm:pt modelId="{0CB89833-B34C-4E8C-9E28-314B350F2531}" type="pres">
      <dgm:prSet presAssocID="{3CC107C8-E566-46AE-871E-36222C89DDC5}" presName="descendantText" presStyleLbl="alignAcc1" presStyleIdx="4" presStyleCnt="5">
        <dgm:presLayoutVars>
          <dgm:bulletEnabled val="1"/>
        </dgm:presLayoutVars>
      </dgm:prSet>
      <dgm:spPr/>
    </dgm:pt>
  </dgm:ptLst>
  <dgm:cxnLst>
    <dgm:cxn modelId="{9E46D40C-8CE6-49DD-8223-9CC3C95F4112}" srcId="{9EDC356E-43CE-4185-8406-7E58F3D1A12E}" destId="{1F22E7F4-A05A-403A-B41C-99F668EDCF59}" srcOrd="0" destOrd="0" parTransId="{608E6025-26A6-4E91-BF72-E82C3A91171D}" sibTransId="{4535291F-70A9-4222-8C02-ED3325519294}"/>
    <dgm:cxn modelId="{773E4C19-BAAC-4336-90FA-BFCE37E36A4C}" type="presOf" srcId="{9EDC356E-43CE-4185-8406-7E58F3D1A12E}" destId="{970DA8F6-19E6-40ED-BEF1-AA30E3F5D203}" srcOrd="0" destOrd="0" presId="urn:microsoft.com/office/officeart/2005/8/layout/chevron2"/>
    <dgm:cxn modelId="{A819B022-F2FE-435D-8A4B-F5F33DDE8B6C}" srcId="{B4D47866-1E90-45C1-A5ED-005D55A0CCDC}" destId="{3CC107C8-E566-46AE-871E-36222C89DDC5}" srcOrd="4" destOrd="0" parTransId="{13A7E5D0-E2BD-4034-8496-7F955E6FA6CC}" sibTransId="{5E210013-E62D-4A6D-BCB7-F20C1F80909B}"/>
    <dgm:cxn modelId="{33AA0424-8A6D-4BBD-ABF7-8377AC2DCCF0}" type="presOf" srcId="{E2E4ED5D-8362-4F78-AF6B-D20758FC0B38}" destId="{73BBFEF7-9E04-465D-A8BD-E2305E257EB4}" srcOrd="0" destOrd="0" presId="urn:microsoft.com/office/officeart/2005/8/layout/chevron2"/>
    <dgm:cxn modelId="{DF3BE226-9AB7-44A8-8956-1D0D3D2F517B}" type="presOf" srcId="{972BAF60-8E74-46EE-AB02-90514519CE4B}" destId="{08F2820C-1CE8-4C7D-BC40-541A2DE887ED}" srcOrd="0" destOrd="0" presId="urn:microsoft.com/office/officeart/2005/8/layout/chevron2"/>
    <dgm:cxn modelId="{08014935-9BA1-494C-836D-C39414FF3A85}" type="presOf" srcId="{B4D47866-1E90-45C1-A5ED-005D55A0CCDC}" destId="{8DA4B493-8F41-4ADD-BD7E-0E4EEFD885C5}" srcOrd="0" destOrd="0" presId="urn:microsoft.com/office/officeart/2005/8/layout/chevron2"/>
    <dgm:cxn modelId="{6DB75635-1891-429D-8831-A7EBDB749FBA}" srcId="{E2E4ED5D-8362-4F78-AF6B-D20758FC0B38}" destId="{76980480-3CBD-4D88-8522-2DEA026A8067}" srcOrd="0" destOrd="0" parTransId="{8E5A4E8F-3178-47A2-8F6B-2B03353D69AB}" sibTransId="{86AAFF73-013E-46AB-9A33-59B54A1BCAE3}"/>
    <dgm:cxn modelId="{03A19738-9A53-4E96-B84E-B3D571BE8164}" type="presOf" srcId="{F7FB0E03-9887-4157-B676-9AA6C8AABE43}" destId="{0CB89833-B34C-4E8C-9E28-314B350F2531}" srcOrd="0" destOrd="0" presId="urn:microsoft.com/office/officeart/2005/8/layout/chevron2"/>
    <dgm:cxn modelId="{C635FC3B-216D-4CF3-B1DC-62F1C56EDDB8}" type="presOf" srcId="{1F22E7F4-A05A-403A-B41C-99F668EDCF59}" destId="{EC52CDCE-7386-45E5-B301-0B908E89983E}" srcOrd="0" destOrd="0" presId="urn:microsoft.com/office/officeart/2005/8/layout/chevron2"/>
    <dgm:cxn modelId="{376CC846-A6A0-48D3-A6A5-A071C80A4D3A}" srcId="{7B5BDFAD-FD5F-4960-91B2-EA7318E3EDB5}" destId="{34B51797-85C7-4ACA-AB43-F83452643C60}" srcOrd="0" destOrd="0" parTransId="{E81918B4-93CD-4D53-98F5-41F45E51B27C}" sibTransId="{BE3AD372-B31A-416C-9305-7F3176AC0B77}"/>
    <dgm:cxn modelId="{4C066769-3F6E-4AB8-9FE1-548961605F15}" srcId="{B4D47866-1E90-45C1-A5ED-005D55A0CCDC}" destId="{E2E4ED5D-8362-4F78-AF6B-D20758FC0B38}" srcOrd="2" destOrd="0" parTransId="{F15B2A3B-8CE8-4EE3-B8C5-DF4F1BE40075}" sibTransId="{7CA6D7C9-A3BA-4B2E-8E03-9A2B32A3C690}"/>
    <dgm:cxn modelId="{59DFA473-8BA0-4442-9719-D7210BD1A6AF}" type="presOf" srcId="{A324C68B-DA07-474A-829F-3092B29D0C07}" destId="{4E5A210F-E193-410A-A136-42E9CC6CE7A9}" srcOrd="0" destOrd="0" presId="urn:microsoft.com/office/officeart/2005/8/layout/chevron2"/>
    <dgm:cxn modelId="{1CA94054-C69E-4EF2-A29F-8CA2FE7E4055}" srcId="{B4D47866-1E90-45C1-A5ED-005D55A0CCDC}" destId="{7B5BDFAD-FD5F-4960-91B2-EA7318E3EDB5}" srcOrd="1" destOrd="0" parTransId="{5D2A9C14-EBEB-4646-919A-5C362861538E}" sibTransId="{5CED9646-6A5D-4B21-8766-DCD86742D541}"/>
    <dgm:cxn modelId="{EDC3665A-EDBA-450B-B6D9-AFC8B5E15941}" srcId="{B4D47866-1E90-45C1-A5ED-005D55A0CCDC}" destId="{972BAF60-8E74-46EE-AB02-90514519CE4B}" srcOrd="3" destOrd="0" parTransId="{F7F8F264-8350-4069-906F-BC221AFC5639}" sibTransId="{2D5C7D04-1917-4068-9BDB-1FBC69F0F522}"/>
    <dgm:cxn modelId="{FFCDB97E-EC13-4A5F-92C1-B915FB1C943C}" srcId="{3CC107C8-E566-46AE-871E-36222C89DDC5}" destId="{F7FB0E03-9887-4157-B676-9AA6C8AABE43}" srcOrd="0" destOrd="0" parTransId="{FAB18D74-4F97-4D4E-B497-F512EABD2577}" sibTransId="{4E295457-2071-4431-A921-F859D669309E}"/>
    <dgm:cxn modelId="{46AF4980-1D92-4C56-95B4-19D1B8E93C83}" srcId="{B4D47866-1E90-45C1-A5ED-005D55A0CCDC}" destId="{9EDC356E-43CE-4185-8406-7E58F3D1A12E}" srcOrd="0" destOrd="0" parTransId="{AF5D1843-F977-4D58-A42F-CDE17C7D920C}" sibTransId="{3AD38EAA-37A3-4B04-901B-414D92705DEC}"/>
    <dgm:cxn modelId="{5444C488-F9B2-4962-B5BD-EF49827C6F64}" type="presOf" srcId="{34B51797-85C7-4ACA-AB43-F83452643C60}" destId="{3A38F044-EA95-43BB-96D1-DB58C8D557EA}" srcOrd="0" destOrd="0" presId="urn:microsoft.com/office/officeart/2005/8/layout/chevron2"/>
    <dgm:cxn modelId="{234B7A98-51E4-4D00-9F24-0C6BBAEA668B}" type="presOf" srcId="{7B5BDFAD-FD5F-4960-91B2-EA7318E3EDB5}" destId="{B14A1BBC-4790-42BF-B9DF-ACDD2874C001}" srcOrd="0" destOrd="0" presId="urn:microsoft.com/office/officeart/2005/8/layout/chevron2"/>
    <dgm:cxn modelId="{6976E4B5-7C57-4CD4-9D2F-0389682097D8}" type="presOf" srcId="{76980480-3CBD-4D88-8522-2DEA026A8067}" destId="{88357B75-5253-4AF3-B76F-4799393F69FE}" srcOrd="0" destOrd="0" presId="urn:microsoft.com/office/officeart/2005/8/layout/chevron2"/>
    <dgm:cxn modelId="{D48EFDE0-7B7B-448A-B9D8-E13D56014D11}" srcId="{972BAF60-8E74-46EE-AB02-90514519CE4B}" destId="{A324C68B-DA07-474A-829F-3092B29D0C07}" srcOrd="0" destOrd="0" parTransId="{E7255B97-5CC8-4678-8ABA-8789C7323608}" sibTransId="{2945994A-A50C-4D04-899C-4DCDFB3B5D44}"/>
    <dgm:cxn modelId="{D70B92FE-686B-452C-9FFE-4C8B337D69A1}" type="presOf" srcId="{3CC107C8-E566-46AE-871E-36222C89DDC5}" destId="{3BC1C175-D740-4620-B82B-A46860E5F23B}" srcOrd="0" destOrd="0" presId="urn:microsoft.com/office/officeart/2005/8/layout/chevron2"/>
    <dgm:cxn modelId="{0BC69DDE-7F50-4C48-B8CE-864AA704067D}" type="presParOf" srcId="{8DA4B493-8F41-4ADD-BD7E-0E4EEFD885C5}" destId="{9BCE3449-D560-4A5F-92F6-13D1DF8D6CEE}" srcOrd="0" destOrd="0" presId="urn:microsoft.com/office/officeart/2005/8/layout/chevron2"/>
    <dgm:cxn modelId="{DF2A4982-132C-4455-97BB-93D1401950FC}" type="presParOf" srcId="{9BCE3449-D560-4A5F-92F6-13D1DF8D6CEE}" destId="{970DA8F6-19E6-40ED-BEF1-AA30E3F5D203}" srcOrd="0" destOrd="0" presId="urn:microsoft.com/office/officeart/2005/8/layout/chevron2"/>
    <dgm:cxn modelId="{A2AD721F-06EF-4BFB-ABA0-61F90F312F9A}" type="presParOf" srcId="{9BCE3449-D560-4A5F-92F6-13D1DF8D6CEE}" destId="{EC52CDCE-7386-45E5-B301-0B908E89983E}" srcOrd="1" destOrd="0" presId="urn:microsoft.com/office/officeart/2005/8/layout/chevron2"/>
    <dgm:cxn modelId="{87C73FF3-0C41-4491-9A74-469D21A517C5}" type="presParOf" srcId="{8DA4B493-8F41-4ADD-BD7E-0E4EEFD885C5}" destId="{FAE6AB65-5362-4C21-81B7-8476BE473F3B}" srcOrd="1" destOrd="0" presId="urn:microsoft.com/office/officeart/2005/8/layout/chevron2"/>
    <dgm:cxn modelId="{8833421E-27CC-4D42-A817-4D7A6000AA8C}" type="presParOf" srcId="{8DA4B493-8F41-4ADD-BD7E-0E4EEFD885C5}" destId="{1221FBB9-6C66-4909-964C-96D458FB05FB}" srcOrd="2" destOrd="0" presId="urn:microsoft.com/office/officeart/2005/8/layout/chevron2"/>
    <dgm:cxn modelId="{DB527B36-F30B-4044-89D6-C120F803006E}" type="presParOf" srcId="{1221FBB9-6C66-4909-964C-96D458FB05FB}" destId="{B14A1BBC-4790-42BF-B9DF-ACDD2874C001}" srcOrd="0" destOrd="0" presId="urn:microsoft.com/office/officeart/2005/8/layout/chevron2"/>
    <dgm:cxn modelId="{B6302B7A-3FDB-4641-A75E-AC47084B52BF}" type="presParOf" srcId="{1221FBB9-6C66-4909-964C-96D458FB05FB}" destId="{3A38F044-EA95-43BB-96D1-DB58C8D557EA}" srcOrd="1" destOrd="0" presId="urn:microsoft.com/office/officeart/2005/8/layout/chevron2"/>
    <dgm:cxn modelId="{46F85C20-2329-4134-B949-DFE9A5E950BC}" type="presParOf" srcId="{8DA4B493-8F41-4ADD-BD7E-0E4EEFD885C5}" destId="{34119E95-C79E-413E-A63C-AB5C912267FD}" srcOrd="3" destOrd="0" presId="urn:microsoft.com/office/officeart/2005/8/layout/chevron2"/>
    <dgm:cxn modelId="{FD655356-5B31-4785-8D2C-138F030634B9}" type="presParOf" srcId="{8DA4B493-8F41-4ADD-BD7E-0E4EEFD885C5}" destId="{007780A0-5E47-4844-BCD3-0910EAFDE390}" srcOrd="4" destOrd="0" presId="urn:microsoft.com/office/officeart/2005/8/layout/chevron2"/>
    <dgm:cxn modelId="{157ECEC8-46C3-4079-ADFF-3BC14FDF282C}" type="presParOf" srcId="{007780A0-5E47-4844-BCD3-0910EAFDE390}" destId="{73BBFEF7-9E04-465D-A8BD-E2305E257EB4}" srcOrd="0" destOrd="0" presId="urn:microsoft.com/office/officeart/2005/8/layout/chevron2"/>
    <dgm:cxn modelId="{1B49167A-64FD-49FC-A134-0E456A491562}" type="presParOf" srcId="{007780A0-5E47-4844-BCD3-0910EAFDE390}" destId="{88357B75-5253-4AF3-B76F-4799393F69FE}" srcOrd="1" destOrd="0" presId="urn:microsoft.com/office/officeart/2005/8/layout/chevron2"/>
    <dgm:cxn modelId="{52742E2C-9B47-43A4-851E-F78960192860}" type="presParOf" srcId="{8DA4B493-8F41-4ADD-BD7E-0E4EEFD885C5}" destId="{411C08AD-DF8A-40A8-92F7-906E66CE2F4F}" srcOrd="5" destOrd="0" presId="urn:microsoft.com/office/officeart/2005/8/layout/chevron2"/>
    <dgm:cxn modelId="{EF4A8597-5E29-40B2-BBBA-B6897C855944}" type="presParOf" srcId="{8DA4B493-8F41-4ADD-BD7E-0E4EEFD885C5}" destId="{522BC10A-2151-4C1A-A0AA-4F49EDBA59D0}" srcOrd="6" destOrd="0" presId="urn:microsoft.com/office/officeart/2005/8/layout/chevron2"/>
    <dgm:cxn modelId="{1322408E-EAC0-48C3-A732-A20878859504}" type="presParOf" srcId="{522BC10A-2151-4C1A-A0AA-4F49EDBA59D0}" destId="{08F2820C-1CE8-4C7D-BC40-541A2DE887ED}" srcOrd="0" destOrd="0" presId="urn:microsoft.com/office/officeart/2005/8/layout/chevron2"/>
    <dgm:cxn modelId="{D5698CF5-5FB1-47AE-885C-927A37E93359}" type="presParOf" srcId="{522BC10A-2151-4C1A-A0AA-4F49EDBA59D0}" destId="{4E5A210F-E193-410A-A136-42E9CC6CE7A9}" srcOrd="1" destOrd="0" presId="urn:microsoft.com/office/officeart/2005/8/layout/chevron2"/>
    <dgm:cxn modelId="{EDEEB833-07B8-4DE3-93B4-0DB5244D8219}" type="presParOf" srcId="{8DA4B493-8F41-4ADD-BD7E-0E4EEFD885C5}" destId="{81300F84-F06F-4ECD-B9A2-0CC86FB41550}" srcOrd="7" destOrd="0" presId="urn:microsoft.com/office/officeart/2005/8/layout/chevron2"/>
    <dgm:cxn modelId="{54CA0D16-D28C-48D9-A7AA-4D7C7A886548}" type="presParOf" srcId="{8DA4B493-8F41-4ADD-BD7E-0E4EEFD885C5}" destId="{C81DB3CC-BDF2-455D-9154-3DDAE4E7FC9B}" srcOrd="8" destOrd="0" presId="urn:microsoft.com/office/officeart/2005/8/layout/chevron2"/>
    <dgm:cxn modelId="{D209A0A7-9E18-4CEB-A627-2F10BE8E2CC9}" type="presParOf" srcId="{C81DB3CC-BDF2-455D-9154-3DDAE4E7FC9B}" destId="{3BC1C175-D740-4620-B82B-A46860E5F23B}" srcOrd="0" destOrd="0" presId="urn:microsoft.com/office/officeart/2005/8/layout/chevron2"/>
    <dgm:cxn modelId="{34DF6B42-C69B-4D6C-B609-A8073C00CC23}" type="presParOf" srcId="{C81DB3CC-BDF2-455D-9154-3DDAE4E7FC9B}" destId="{0CB89833-B34C-4E8C-9E28-314B350F253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4D47866-1E90-45C1-A5ED-005D55A0CCDC}" type="doc">
      <dgm:prSet loTypeId="urn:microsoft.com/office/officeart/2005/8/layout/chevron2" loCatId="process" qsTypeId="urn:microsoft.com/office/officeart/2005/8/quickstyle/simple1" qsCatId="simple" csTypeId="urn:microsoft.com/office/officeart/2005/8/colors/colorful1" csCatId="colorful" phldr="1"/>
      <dgm:spPr/>
      <dgm:t>
        <a:bodyPr/>
        <a:lstStyle/>
        <a:p>
          <a:endParaRPr lang="en-US"/>
        </a:p>
      </dgm:t>
    </dgm:pt>
    <dgm:pt modelId="{9EDC356E-43CE-4185-8406-7E58F3D1A12E}">
      <dgm:prSet phldrT="[Text]"/>
      <dgm:spPr/>
      <dgm:t>
        <a:bodyPr/>
        <a:lstStyle/>
        <a:p>
          <a:r>
            <a:rPr lang="en-US" dirty="0"/>
            <a:t>1</a:t>
          </a:r>
        </a:p>
      </dgm:t>
    </dgm:pt>
    <dgm:pt modelId="{AF5D1843-F977-4D58-A42F-CDE17C7D920C}" type="parTrans" cxnId="{46AF4980-1D92-4C56-95B4-19D1B8E93C83}">
      <dgm:prSet/>
      <dgm:spPr/>
      <dgm:t>
        <a:bodyPr/>
        <a:lstStyle/>
        <a:p>
          <a:endParaRPr lang="en-US"/>
        </a:p>
      </dgm:t>
    </dgm:pt>
    <dgm:pt modelId="{3AD38EAA-37A3-4B04-901B-414D92705DEC}" type="sibTrans" cxnId="{46AF4980-1D92-4C56-95B4-19D1B8E93C83}">
      <dgm:prSet/>
      <dgm:spPr/>
      <dgm:t>
        <a:bodyPr/>
        <a:lstStyle/>
        <a:p>
          <a:endParaRPr lang="en-US"/>
        </a:p>
      </dgm:t>
    </dgm:pt>
    <dgm:pt modelId="{1F22E7F4-A05A-403A-B41C-99F668EDCF59}">
      <dgm:prSet phldrT="[Text]"/>
      <dgm:spPr/>
      <dgm:t>
        <a:bodyPr/>
        <a:lstStyle/>
        <a:p>
          <a:r>
            <a:rPr lang="en-US" dirty="0"/>
            <a:t>Business Question</a:t>
          </a:r>
        </a:p>
      </dgm:t>
    </dgm:pt>
    <dgm:pt modelId="{608E6025-26A6-4E91-BF72-E82C3A91171D}" type="parTrans" cxnId="{9E46D40C-8CE6-49DD-8223-9CC3C95F4112}">
      <dgm:prSet/>
      <dgm:spPr/>
      <dgm:t>
        <a:bodyPr/>
        <a:lstStyle/>
        <a:p>
          <a:endParaRPr lang="en-US"/>
        </a:p>
      </dgm:t>
    </dgm:pt>
    <dgm:pt modelId="{4535291F-70A9-4222-8C02-ED3325519294}" type="sibTrans" cxnId="{9E46D40C-8CE6-49DD-8223-9CC3C95F4112}">
      <dgm:prSet/>
      <dgm:spPr/>
      <dgm:t>
        <a:bodyPr/>
        <a:lstStyle/>
        <a:p>
          <a:endParaRPr lang="en-US"/>
        </a:p>
      </dgm:t>
    </dgm:pt>
    <dgm:pt modelId="{7B5BDFAD-FD5F-4960-91B2-EA7318E3EDB5}">
      <dgm:prSet phldrT="[Text]"/>
      <dgm:spPr/>
      <dgm:t>
        <a:bodyPr/>
        <a:lstStyle/>
        <a:p>
          <a:r>
            <a:rPr lang="en-US" dirty="0"/>
            <a:t>2</a:t>
          </a:r>
        </a:p>
      </dgm:t>
    </dgm:pt>
    <dgm:pt modelId="{5D2A9C14-EBEB-4646-919A-5C362861538E}" type="parTrans" cxnId="{1CA94054-C69E-4EF2-A29F-8CA2FE7E4055}">
      <dgm:prSet/>
      <dgm:spPr/>
      <dgm:t>
        <a:bodyPr/>
        <a:lstStyle/>
        <a:p>
          <a:endParaRPr lang="en-US"/>
        </a:p>
      </dgm:t>
    </dgm:pt>
    <dgm:pt modelId="{5CED9646-6A5D-4B21-8766-DCD86742D541}" type="sibTrans" cxnId="{1CA94054-C69E-4EF2-A29F-8CA2FE7E4055}">
      <dgm:prSet/>
      <dgm:spPr/>
      <dgm:t>
        <a:bodyPr/>
        <a:lstStyle/>
        <a:p>
          <a:endParaRPr lang="en-US"/>
        </a:p>
      </dgm:t>
    </dgm:pt>
    <dgm:pt modelId="{34B51797-85C7-4ACA-AB43-F83452643C60}">
      <dgm:prSet phldrT="[Text]"/>
      <dgm:spPr/>
      <dgm:t>
        <a:bodyPr/>
        <a:lstStyle/>
        <a:p>
          <a:r>
            <a:rPr lang="en-US" dirty="0"/>
            <a:t>Analysis Plan</a:t>
          </a:r>
        </a:p>
      </dgm:t>
    </dgm:pt>
    <dgm:pt modelId="{E81918B4-93CD-4D53-98F5-41F45E51B27C}" type="parTrans" cxnId="{376CC846-A6A0-48D3-A6A5-A071C80A4D3A}">
      <dgm:prSet/>
      <dgm:spPr/>
      <dgm:t>
        <a:bodyPr/>
        <a:lstStyle/>
        <a:p>
          <a:endParaRPr lang="en-US"/>
        </a:p>
      </dgm:t>
    </dgm:pt>
    <dgm:pt modelId="{BE3AD372-B31A-416C-9305-7F3176AC0B77}" type="sibTrans" cxnId="{376CC846-A6A0-48D3-A6A5-A071C80A4D3A}">
      <dgm:prSet/>
      <dgm:spPr/>
      <dgm:t>
        <a:bodyPr/>
        <a:lstStyle/>
        <a:p>
          <a:endParaRPr lang="en-US"/>
        </a:p>
      </dgm:t>
    </dgm:pt>
    <dgm:pt modelId="{E2E4ED5D-8362-4F78-AF6B-D20758FC0B38}">
      <dgm:prSet phldrT="[Text]"/>
      <dgm:spPr/>
      <dgm:t>
        <a:bodyPr/>
        <a:lstStyle/>
        <a:p>
          <a:r>
            <a:rPr lang="en-US" dirty="0"/>
            <a:t>3</a:t>
          </a:r>
        </a:p>
      </dgm:t>
    </dgm:pt>
    <dgm:pt modelId="{F15B2A3B-8CE8-4EE3-B8C5-DF4F1BE40075}" type="parTrans" cxnId="{4C066769-3F6E-4AB8-9FE1-548961605F15}">
      <dgm:prSet/>
      <dgm:spPr/>
      <dgm:t>
        <a:bodyPr/>
        <a:lstStyle/>
        <a:p>
          <a:endParaRPr lang="en-US"/>
        </a:p>
      </dgm:t>
    </dgm:pt>
    <dgm:pt modelId="{7CA6D7C9-A3BA-4B2E-8E03-9A2B32A3C690}" type="sibTrans" cxnId="{4C066769-3F6E-4AB8-9FE1-548961605F15}">
      <dgm:prSet/>
      <dgm:spPr/>
      <dgm:t>
        <a:bodyPr/>
        <a:lstStyle/>
        <a:p>
          <a:endParaRPr lang="en-US"/>
        </a:p>
      </dgm:t>
    </dgm:pt>
    <dgm:pt modelId="{76980480-3CBD-4D88-8522-2DEA026A8067}">
      <dgm:prSet phldrT="[Text]"/>
      <dgm:spPr/>
      <dgm:t>
        <a:bodyPr/>
        <a:lstStyle/>
        <a:p>
          <a:r>
            <a:rPr lang="en-US" dirty="0"/>
            <a:t>Data Collection</a:t>
          </a:r>
        </a:p>
      </dgm:t>
    </dgm:pt>
    <dgm:pt modelId="{8E5A4E8F-3178-47A2-8F6B-2B03353D69AB}" type="parTrans" cxnId="{6DB75635-1891-429D-8831-A7EBDB749FBA}">
      <dgm:prSet/>
      <dgm:spPr/>
      <dgm:t>
        <a:bodyPr/>
        <a:lstStyle/>
        <a:p>
          <a:endParaRPr lang="en-US"/>
        </a:p>
      </dgm:t>
    </dgm:pt>
    <dgm:pt modelId="{86AAFF73-013E-46AB-9A33-59B54A1BCAE3}" type="sibTrans" cxnId="{6DB75635-1891-429D-8831-A7EBDB749FBA}">
      <dgm:prSet/>
      <dgm:spPr/>
      <dgm:t>
        <a:bodyPr/>
        <a:lstStyle/>
        <a:p>
          <a:endParaRPr lang="en-US"/>
        </a:p>
      </dgm:t>
    </dgm:pt>
    <dgm:pt modelId="{3CC107C8-E566-46AE-871E-36222C89DDC5}">
      <dgm:prSet phldrT="[Text]"/>
      <dgm:spPr/>
      <dgm:t>
        <a:bodyPr/>
        <a:lstStyle/>
        <a:p>
          <a:r>
            <a:rPr lang="en-US" dirty="0"/>
            <a:t>5</a:t>
          </a:r>
        </a:p>
      </dgm:t>
    </dgm:pt>
    <dgm:pt modelId="{13A7E5D0-E2BD-4034-8496-7F955E6FA6CC}" type="parTrans" cxnId="{A819B022-F2FE-435D-8A4B-F5F33DDE8B6C}">
      <dgm:prSet/>
      <dgm:spPr/>
      <dgm:t>
        <a:bodyPr/>
        <a:lstStyle/>
        <a:p>
          <a:endParaRPr lang="en-US"/>
        </a:p>
      </dgm:t>
    </dgm:pt>
    <dgm:pt modelId="{5E210013-E62D-4A6D-BCB7-F20C1F80909B}" type="sibTrans" cxnId="{A819B022-F2FE-435D-8A4B-F5F33DDE8B6C}">
      <dgm:prSet/>
      <dgm:spPr/>
      <dgm:t>
        <a:bodyPr/>
        <a:lstStyle/>
        <a:p>
          <a:endParaRPr lang="en-US"/>
        </a:p>
      </dgm:t>
    </dgm:pt>
    <dgm:pt modelId="{972BAF60-8E74-46EE-AB02-90514519CE4B}">
      <dgm:prSet phldrT="[Text]"/>
      <dgm:spPr/>
      <dgm:t>
        <a:bodyPr/>
        <a:lstStyle/>
        <a:p>
          <a:r>
            <a:rPr lang="en-US" dirty="0"/>
            <a:t>4</a:t>
          </a:r>
        </a:p>
      </dgm:t>
    </dgm:pt>
    <dgm:pt modelId="{F7F8F264-8350-4069-906F-BC221AFC5639}" type="parTrans" cxnId="{EDC3665A-EDBA-450B-B6D9-AFC8B5E15941}">
      <dgm:prSet/>
      <dgm:spPr/>
      <dgm:t>
        <a:bodyPr/>
        <a:lstStyle/>
        <a:p>
          <a:endParaRPr lang="en-US"/>
        </a:p>
      </dgm:t>
    </dgm:pt>
    <dgm:pt modelId="{2D5C7D04-1917-4068-9BDB-1FBC69F0F522}" type="sibTrans" cxnId="{EDC3665A-EDBA-450B-B6D9-AFC8B5E15941}">
      <dgm:prSet/>
      <dgm:spPr/>
      <dgm:t>
        <a:bodyPr/>
        <a:lstStyle/>
        <a:p>
          <a:endParaRPr lang="en-US"/>
        </a:p>
      </dgm:t>
    </dgm:pt>
    <dgm:pt modelId="{A324C68B-DA07-474A-829F-3092B29D0C07}">
      <dgm:prSet phldrT="[Text]"/>
      <dgm:spPr>
        <a:solidFill>
          <a:schemeClr val="accent5">
            <a:alpha val="90000"/>
          </a:schemeClr>
        </a:solidFill>
      </dgm:spPr>
      <dgm:t>
        <a:bodyPr/>
        <a:lstStyle/>
        <a:p>
          <a:r>
            <a:rPr lang="en-US" dirty="0"/>
            <a:t>Insights</a:t>
          </a:r>
        </a:p>
      </dgm:t>
    </dgm:pt>
    <dgm:pt modelId="{E7255B97-5CC8-4678-8ABA-8789C7323608}" type="parTrans" cxnId="{D48EFDE0-7B7B-448A-B9D8-E13D56014D11}">
      <dgm:prSet/>
      <dgm:spPr/>
      <dgm:t>
        <a:bodyPr/>
        <a:lstStyle/>
        <a:p>
          <a:endParaRPr lang="en-US"/>
        </a:p>
      </dgm:t>
    </dgm:pt>
    <dgm:pt modelId="{2945994A-A50C-4D04-899C-4DCDFB3B5D44}" type="sibTrans" cxnId="{D48EFDE0-7B7B-448A-B9D8-E13D56014D11}">
      <dgm:prSet/>
      <dgm:spPr/>
      <dgm:t>
        <a:bodyPr/>
        <a:lstStyle/>
        <a:p>
          <a:endParaRPr lang="en-US"/>
        </a:p>
      </dgm:t>
    </dgm:pt>
    <dgm:pt modelId="{F7FB0E03-9887-4157-B676-9AA6C8AABE43}">
      <dgm:prSet phldrT="[Text]"/>
      <dgm:spPr/>
      <dgm:t>
        <a:bodyPr/>
        <a:lstStyle/>
        <a:p>
          <a:r>
            <a:rPr lang="en-US" dirty="0"/>
            <a:t>Recommendations</a:t>
          </a:r>
        </a:p>
      </dgm:t>
    </dgm:pt>
    <dgm:pt modelId="{FAB18D74-4F97-4D4E-B497-F512EABD2577}" type="parTrans" cxnId="{FFCDB97E-EC13-4A5F-92C1-B915FB1C943C}">
      <dgm:prSet/>
      <dgm:spPr/>
      <dgm:t>
        <a:bodyPr/>
        <a:lstStyle/>
        <a:p>
          <a:endParaRPr lang="en-US"/>
        </a:p>
      </dgm:t>
    </dgm:pt>
    <dgm:pt modelId="{4E295457-2071-4431-A921-F859D669309E}" type="sibTrans" cxnId="{FFCDB97E-EC13-4A5F-92C1-B915FB1C943C}">
      <dgm:prSet/>
      <dgm:spPr/>
      <dgm:t>
        <a:bodyPr/>
        <a:lstStyle/>
        <a:p>
          <a:endParaRPr lang="en-US"/>
        </a:p>
      </dgm:t>
    </dgm:pt>
    <dgm:pt modelId="{8DA4B493-8F41-4ADD-BD7E-0E4EEFD885C5}" type="pres">
      <dgm:prSet presAssocID="{B4D47866-1E90-45C1-A5ED-005D55A0CCDC}" presName="linearFlow" presStyleCnt="0">
        <dgm:presLayoutVars>
          <dgm:dir/>
          <dgm:animLvl val="lvl"/>
          <dgm:resizeHandles val="exact"/>
        </dgm:presLayoutVars>
      </dgm:prSet>
      <dgm:spPr/>
    </dgm:pt>
    <dgm:pt modelId="{9BCE3449-D560-4A5F-92F6-13D1DF8D6CEE}" type="pres">
      <dgm:prSet presAssocID="{9EDC356E-43CE-4185-8406-7E58F3D1A12E}" presName="composite" presStyleCnt="0"/>
      <dgm:spPr/>
    </dgm:pt>
    <dgm:pt modelId="{970DA8F6-19E6-40ED-BEF1-AA30E3F5D203}" type="pres">
      <dgm:prSet presAssocID="{9EDC356E-43CE-4185-8406-7E58F3D1A12E}" presName="parentText" presStyleLbl="alignNode1" presStyleIdx="0" presStyleCnt="5">
        <dgm:presLayoutVars>
          <dgm:chMax val="1"/>
          <dgm:bulletEnabled val="1"/>
        </dgm:presLayoutVars>
      </dgm:prSet>
      <dgm:spPr/>
    </dgm:pt>
    <dgm:pt modelId="{EC52CDCE-7386-45E5-B301-0B908E89983E}" type="pres">
      <dgm:prSet presAssocID="{9EDC356E-43CE-4185-8406-7E58F3D1A12E}" presName="descendantText" presStyleLbl="alignAcc1" presStyleIdx="0" presStyleCnt="5">
        <dgm:presLayoutVars>
          <dgm:bulletEnabled val="1"/>
        </dgm:presLayoutVars>
      </dgm:prSet>
      <dgm:spPr/>
    </dgm:pt>
    <dgm:pt modelId="{FAE6AB65-5362-4C21-81B7-8476BE473F3B}" type="pres">
      <dgm:prSet presAssocID="{3AD38EAA-37A3-4B04-901B-414D92705DEC}" presName="sp" presStyleCnt="0"/>
      <dgm:spPr/>
    </dgm:pt>
    <dgm:pt modelId="{1221FBB9-6C66-4909-964C-96D458FB05FB}" type="pres">
      <dgm:prSet presAssocID="{7B5BDFAD-FD5F-4960-91B2-EA7318E3EDB5}" presName="composite" presStyleCnt="0"/>
      <dgm:spPr/>
    </dgm:pt>
    <dgm:pt modelId="{B14A1BBC-4790-42BF-B9DF-ACDD2874C001}" type="pres">
      <dgm:prSet presAssocID="{7B5BDFAD-FD5F-4960-91B2-EA7318E3EDB5}" presName="parentText" presStyleLbl="alignNode1" presStyleIdx="1" presStyleCnt="5">
        <dgm:presLayoutVars>
          <dgm:chMax val="1"/>
          <dgm:bulletEnabled val="1"/>
        </dgm:presLayoutVars>
      </dgm:prSet>
      <dgm:spPr/>
    </dgm:pt>
    <dgm:pt modelId="{3A38F044-EA95-43BB-96D1-DB58C8D557EA}" type="pres">
      <dgm:prSet presAssocID="{7B5BDFAD-FD5F-4960-91B2-EA7318E3EDB5}" presName="descendantText" presStyleLbl="alignAcc1" presStyleIdx="1" presStyleCnt="5">
        <dgm:presLayoutVars>
          <dgm:bulletEnabled val="1"/>
        </dgm:presLayoutVars>
      </dgm:prSet>
      <dgm:spPr/>
    </dgm:pt>
    <dgm:pt modelId="{34119E95-C79E-413E-A63C-AB5C912267FD}" type="pres">
      <dgm:prSet presAssocID="{5CED9646-6A5D-4B21-8766-DCD86742D541}" presName="sp" presStyleCnt="0"/>
      <dgm:spPr/>
    </dgm:pt>
    <dgm:pt modelId="{007780A0-5E47-4844-BCD3-0910EAFDE390}" type="pres">
      <dgm:prSet presAssocID="{E2E4ED5D-8362-4F78-AF6B-D20758FC0B38}" presName="composite" presStyleCnt="0"/>
      <dgm:spPr/>
    </dgm:pt>
    <dgm:pt modelId="{73BBFEF7-9E04-465D-A8BD-E2305E257EB4}" type="pres">
      <dgm:prSet presAssocID="{E2E4ED5D-8362-4F78-AF6B-D20758FC0B38}" presName="parentText" presStyleLbl="alignNode1" presStyleIdx="2" presStyleCnt="5">
        <dgm:presLayoutVars>
          <dgm:chMax val="1"/>
          <dgm:bulletEnabled val="1"/>
        </dgm:presLayoutVars>
      </dgm:prSet>
      <dgm:spPr/>
    </dgm:pt>
    <dgm:pt modelId="{88357B75-5253-4AF3-B76F-4799393F69FE}" type="pres">
      <dgm:prSet presAssocID="{E2E4ED5D-8362-4F78-AF6B-D20758FC0B38}" presName="descendantText" presStyleLbl="alignAcc1" presStyleIdx="2" presStyleCnt="5">
        <dgm:presLayoutVars>
          <dgm:bulletEnabled val="1"/>
        </dgm:presLayoutVars>
      </dgm:prSet>
      <dgm:spPr/>
    </dgm:pt>
    <dgm:pt modelId="{411C08AD-DF8A-40A8-92F7-906E66CE2F4F}" type="pres">
      <dgm:prSet presAssocID="{7CA6D7C9-A3BA-4B2E-8E03-9A2B32A3C690}" presName="sp" presStyleCnt="0"/>
      <dgm:spPr/>
    </dgm:pt>
    <dgm:pt modelId="{522BC10A-2151-4C1A-A0AA-4F49EDBA59D0}" type="pres">
      <dgm:prSet presAssocID="{972BAF60-8E74-46EE-AB02-90514519CE4B}" presName="composite" presStyleCnt="0"/>
      <dgm:spPr/>
    </dgm:pt>
    <dgm:pt modelId="{08F2820C-1CE8-4C7D-BC40-541A2DE887ED}" type="pres">
      <dgm:prSet presAssocID="{972BAF60-8E74-46EE-AB02-90514519CE4B}" presName="parentText" presStyleLbl="alignNode1" presStyleIdx="3" presStyleCnt="5">
        <dgm:presLayoutVars>
          <dgm:chMax val="1"/>
          <dgm:bulletEnabled val="1"/>
        </dgm:presLayoutVars>
      </dgm:prSet>
      <dgm:spPr/>
    </dgm:pt>
    <dgm:pt modelId="{4E5A210F-E193-410A-A136-42E9CC6CE7A9}" type="pres">
      <dgm:prSet presAssocID="{972BAF60-8E74-46EE-AB02-90514519CE4B}" presName="descendantText" presStyleLbl="alignAcc1" presStyleIdx="3" presStyleCnt="5">
        <dgm:presLayoutVars>
          <dgm:bulletEnabled val="1"/>
        </dgm:presLayoutVars>
      </dgm:prSet>
      <dgm:spPr/>
    </dgm:pt>
    <dgm:pt modelId="{81300F84-F06F-4ECD-B9A2-0CC86FB41550}" type="pres">
      <dgm:prSet presAssocID="{2D5C7D04-1917-4068-9BDB-1FBC69F0F522}" presName="sp" presStyleCnt="0"/>
      <dgm:spPr/>
    </dgm:pt>
    <dgm:pt modelId="{C81DB3CC-BDF2-455D-9154-3DDAE4E7FC9B}" type="pres">
      <dgm:prSet presAssocID="{3CC107C8-E566-46AE-871E-36222C89DDC5}" presName="composite" presStyleCnt="0"/>
      <dgm:spPr/>
    </dgm:pt>
    <dgm:pt modelId="{3BC1C175-D740-4620-B82B-A46860E5F23B}" type="pres">
      <dgm:prSet presAssocID="{3CC107C8-E566-46AE-871E-36222C89DDC5}" presName="parentText" presStyleLbl="alignNode1" presStyleIdx="4" presStyleCnt="5">
        <dgm:presLayoutVars>
          <dgm:chMax val="1"/>
          <dgm:bulletEnabled val="1"/>
        </dgm:presLayoutVars>
      </dgm:prSet>
      <dgm:spPr/>
    </dgm:pt>
    <dgm:pt modelId="{0CB89833-B34C-4E8C-9E28-314B350F2531}" type="pres">
      <dgm:prSet presAssocID="{3CC107C8-E566-46AE-871E-36222C89DDC5}" presName="descendantText" presStyleLbl="alignAcc1" presStyleIdx="4" presStyleCnt="5">
        <dgm:presLayoutVars>
          <dgm:bulletEnabled val="1"/>
        </dgm:presLayoutVars>
      </dgm:prSet>
      <dgm:spPr/>
    </dgm:pt>
  </dgm:ptLst>
  <dgm:cxnLst>
    <dgm:cxn modelId="{9E46D40C-8CE6-49DD-8223-9CC3C95F4112}" srcId="{9EDC356E-43CE-4185-8406-7E58F3D1A12E}" destId="{1F22E7F4-A05A-403A-B41C-99F668EDCF59}" srcOrd="0" destOrd="0" parTransId="{608E6025-26A6-4E91-BF72-E82C3A91171D}" sibTransId="{4535291F-70A9-4222-8C02-ED3325519294}"/>
    <dgm:cxn modelId="{773E4C19-BAAC-4336-90FA-BFCE37E36A4C}" type="presOf" srcId="{9EDC356E-43CE-4185-8406-7E58F3D1A12E}" destId="{970DA8F6-19E6-40ED-BEF1-AA30E3F5D203}" srcOrd="0" destOrd="0" presId="urn:microsoft.com/office/officeart/2005/8/layout/chevron2"/>
    <dgm:cxn modelId="{A819B022-F2FE-435D-8A4B-F5F33DDE8B6C}" srcId="{B4D47866-1E90-45C1-A5ED-005D55A0CCDC}" destId="{3CC107C8-E566-46AE-871E-36222C89DDC5}" srcOrd="4" destOrd="0" parTransId="{13A7E5D0-E2BD-4034-8496-7F955E6FA6CC}" sibTransId="{5E210013-E62D-4A6D-BCB7-F20C1F80909B}"/>
    <dgm:cxn modelId="{33AA0424-8A6D-4BBD-ABF7-8377AC2DCCF0}" type="presOf" srcId="{E2E4ED5D-8362-4F78-AF6B-D20758FC0B38}" destId="{73BBFEF7-9E04-465D-A8BD-E2305E257EB4}" srcOrd="0" destOrd="0" presId="urn:microsoft.com/office/officeart/2005/8/layout/chevron2"/>
    <dgm:cxn modelId="{DF3BE226-9AB7-44A8-8956-1D0D3D2F517B}" type="presOf" srcId="{972BAF60-8E74-46EE-AB02-90514519CE4B}" destId="{08F2820C-1CE8-4C7D-BC40-541A2DE887ED}" srcOrd="0" destOrd="0" presId="urn:microsoft.com/office/officeart/2005/8/layout/chevron2"/>
    <dgm:cxn modelId="{08014935-9BA1-494C-836D-C39414FF3A85}" type="presOf" srcId="{B4D47866-1E90-45C1-A5ED-005D55A0CCDC}" destId="{8DA4B493-8F41-4ADD-BD7E-0E4EEFD885C5}" srcOrd="0" destOrd="0" presId="urn:microsoft.com/office/officeart/2005/8/layout/chevron2"/>
    <dgm:cxn modelId="{6DB75635-1891-429D-8831-A7EBDB749FBA}" srcId="{E2E4ED5D-8362-4F78-AF6B-D20758FC0B38}" destId="{76980480-3CBD-4D88-8522-2DEA026A8067}" srcOrd="0" destOrd="0" parTransId="{8E5A4E8F-3178-47A2-8F6B-2B03353D69AB}" sibTransId="{86AAFF73-013E-46AB-9A33-59B54A1BCAE3}"/>
    <dgm:cxn modelId="{03A19738-9A53-4E96-B84E-B3D571BE8164}" type="presOf" srcId="{F7FB0E03-9887-4157-B676-9AA6C8AABE43}" destId="{0CB89833-B34C-4E8C-9E28-314B350F2531}" srcOrd="0" destOrd="0" presId="urn:microsoft.com/office/officeart/2005/8/layout/chevron2"/>
    <dgm:cxn modelId="{C635FC3B-216D-4CF3-B1DC-62F1C56EDDB8}" type="presOf" srcId="{1F22E7F4-A05A-403A-B41C-99F668EDCF59}" destId="{EC52CDCE-7386-45E5-B301-0B908E89983E}" srcOrd="0" destOrd="0" presId="urn:microsoft.com/office/officeart/2005/8/layout/chevron2"/>
    <dgm:cxn modelId="{376CC846-A6A0-48D3-A6A5-A071C80A4D3A}" srcId="{7B5BDFAD-FD5F-4960-91B2-EA7318E3EDB5}" destId="{34B51797-85C7-4ACA-AB43-F83452643C60}" srcOrd="0" destOrd="0" parTransId="{E81918B4-93CD-4D53-98F5-41F45E51B27C}" sibTransId="{BE3AD372-B31A-416C-9305-7F3176AC0B77}"/>
    <dgm:cxn modelId="{4C066769-3F6E-4AB8-9FE1-548961605F15}" srcId="{B4D47866-1E90-45C1-A5ED-005D55A0CCDC}" destId="{E2E4ED5D-8362-4F78-AF6B-D20758FC0B38}" srcOrd="2" destOrd="0" parTransId="{F15B2A3B-8CE8-4EE3-B8C5-DF4F1BE40075}" sibTransId="{7CA6D7C9-A3BA-4B2E-8E03-9A2B32A3C690}"/>
    <dgm:cxn modelId="{59DFA473-8BA0-4442-9719-D7210BD1A6AF}" type="presOf" srcId="{A324C68B-DA07-474A-829F-3092B29D0C07}" destId="{4E5A210F-E193-410A-A136-42E9CC6CE7A9}" srcOrd="0" destOrd="0" presId="urn:microsoft.com/office/officeart/2005/8/layout/chevron2"/>
    <dgm:cxn modelId="{1CA94054-C69E-4EF2-A29F-8CA2FE7E4055}" srcId="{B4D47866-1E90-45C1-A5ED-005D55A0CCDC}" destId="{7B5BDFAD-FD5F-4960-91B2-EA7318E3EDB5}" srcOrd="1" destOrd="0" parTransId="{5D2A9C14-EBEB-4646-919A-5C362861538E}" sibTransId="{5CED9646-6A5D-4B21-8766-DCD86742D541}"/>
    <dgm:cxn modelId="{EDC3665A-EDBA-450B-B6D9-AFC8B5E15941}" srcId="{B4D47866-1E90-45C1-A5ED-005D55A0CCDC}" destId="{972BAF60-8E74-46EE-AB02-90514519CE4B}" srcOrd="3" destOrd="0" parTransId="{F7F8F264-8350-4069-906F-BC221AFC5639}" sibTransId="{2D5C7D04-1917-4068-9BDB-1FBC69F0F522}"/>
    <dgm:cxn modelId="{FFCDB97E-EC13-4A5F-92C1-B915FB1C943C}" srcId="{3CC107C8-E566-46AE-871E-36222C89DDC5}" destId="{F7FB0E03-9887-4157-B676-9AA6C8AABE43}" srcOrd="0" destOrd="0" parTransId="{FAB18D74-4F97-4D4E-B497-F512EABD2577}" sibTransId="{4E295457-2071-4431-A921-F859D669309E}"/>
    <dgm:cxn modelId="{46AF4980-1D92-4C56-95B4-19D1B8E93C83}" srcId="{B4D47866-1E90-45C1-A5ED-005D55A0CCDC}" destId="{9EDC356E-43CE-4185-8406-7E58F3D1A12E}" srcOrd="0" destOrd="0" parTransId="{AF5D1843-F977-4D58-A42F-CDE17C7D920C}" sibTransId="{3AD38EAA-37A3-4B04-901B-414D92705DEC}"/>
    <dgm:cxn modelId="{5444C488-F9B2-4962-B5BD-EF49827C6F64}" type="presOf" srcId="{34B51797-85C7-4ACA-AB43-F83452643C60}" destId="{3A38F044-EA95-43BB-96D1-DB58C8D557EA}" srcOrd="0" destOrd="0" presId="urn:microsoft.com/office/officeart/2005/8/layout/chevron2"/>
    <dgm:cxn modelId="{234B7A98-51E4-4D00-9F24-0C6BBAEA668B}" type="presOf" srcId="{7B5BDFAD-FD5F-4960-91B2-EA7318E3EDB5}" destId="{B14A1BBC-4790-42BF-B9DF-ACDD2874C001}" srcOrd="0" destOrd="0" presId="urn:microsoft.com/office/officeart/2005/8/layout/chevron2"/>
    <dgm:cxn modelId="{6976E4B5-7C57-4CD4-9D2F-0389682097D8}" type="presOf" srcId="{76980480-3CBD-4D88-8522-2DEA026A8067}" destId="{88357B75-5253-4AF3-B76F-4799393F69FE}" srcOrd="0" destOrd="0" presId="urn:microsoft.com/office/officeart/2005/8/layout/chevron2"/>
    <dgm:cxn modelId="{D48EFDE0-7B7B-448A-B9D8-E13D56014D11}" srcId="{972BAF60-8E74-46EE-AB02-90514519CE4B}" destId="{A324C68B-DA07-474A-829F-3092B29D0C07}" srcOrd="0" destOrd="0" parTransId="{E7255B97-5CC8-4678-8ABA-8789C7323608}" sibTransId="{2945994A-A50C-4D04-899C-4DCDFB3B5D44}"/>
    <dgm:cxn modelId="{D70B92FE-686B-452C-9FFE-4C8B337D69A1}" type="presOf" srcId="{3CC107C8-E566-46AE-871E-36222C89DDC5}" destId="{3BC1C175-D740-4620-B82B-A46860E5F23B}" srcOrd="0" destOrd="0" presId="urn:microsoft.com/office/officeart/2005/8/layout/chevron2"/>
    <dgm:cxn modelId="{0BC69DDE-7F50-4C48-B8CE-864AA704067D}" type="presParOf" srcId="{8DA4B493-8F41-4ADD-BD7E-0E4EEFD885C5}" destId="{9BCE3449-D560-4A5F-92F6-13D1DF8D6CEE}" srcOrd="0" destOrd="0" presId="urn:microsoft.com/office/officeart/2005/8/layout/chevron2"/>
    <dgm:cxn modelId="{DF2A4982-132C-4455-97BB-93D1401950FC}" type="presParOf" srcId="{9BCE3449-D560-4A5F-92F6-13D1DF8D6CEE}" destId="{970DA8F6-19E6-40ED-BEF1-AA30E3F5D203}" srcOrd="0" destOrd="0" presId="urn:microsoft.com/office/officeart/2005/8/layout/chevron2"/>
    <dgm:cxn modelId="{A2AD721F-06EF-4BFB-ABA0-61F90F312F9A}" type="presParOf" srcId="{9BCE3449-D560-4A5F-92F6-13D1DF8D6CEE}" destId="{EC52CDCE-7386-45E5-B301-0B908E89983E}" srcOrd="1" destOrd="0" presId="urn:microsoft.com/office/officeart/2005/8/layout/chevron2"/>
    <dgm:cxn modelId="{87C73FF3-0C41-4491-9A74-469D21A517C5}" type="presParOf" srcId="{8DA4B493-8F41-4ADD-BD7E-0E4EEFD885C5}" destId="{FAE6AB65-5362-4C21-81B7-8476BE473F3B}" srcOrd="1" destOrd="0" presId="urn:microsoft.com/office/officeart/2005/8/layout/chevron2"/>
    <dgm:cxn modelId="{8833421E-27CC-4D42-A817-4D7A6000AA8C}" type="presParOf" srcId="{8DA4B493-8F41-4ADD-BD7E-0E4EEFD885C5}" destId="{1221FBB9-6C66-4909-964C-96D458FB05FB}" srcOrd="2" destOrd="0" presId="urn:microsoft.com/office/officeart/2005/8/layout/chevron2"/>
    <dgm:cxn modelId="{DB527B36-F30B-4044-89D6-C120F803006E}" type="presParOf" srcId="{1221FBB9-6C66-4909-964C-96D458FB05FB}" destId="{B14A1BBC-4790-42BF-B9DF-ACDD2874C001}" srcOrd="0" destOrd="0" presId="urn:microsoft.com/office/officeart/2005/8/layout/chevron2"/>
    <dgm:cxn modelId="{B6302B7A-3FDB-4641-A75E-AC47084B52BF}" type="presParOf" srcId="{1221FBB9-6C66-4909-964C-96D458FB05FB}" destId="{3A38F044-EA95-43BB-96D1-DB58C8D557EA}" srcOrd="1" destOrd="0" presId="urn:microsoft.com/office/officeart/2005/8/layout/chevron2"/>
    <dgm:cxn modelId="{46F85C20-2329-4134-B949-DFE9A5E950BC}" type="presParOf" srcId="{8DA4B493-8F41-4ADD-BD7E-0E4EEFD885C5}" destId="{34119E95-C79E-413E-A63C-AB5C912267FD}" srcOrd="3" destOrd="0" presId="urn:microsoft.com/office/officeart/2005/8/layout/chevron2"/>
    <dgm:cxn modelId="{FD655356-5B31-4785-8D2C-138F030634B9}" type="presParOf" srcId="{8DA4B493-8F41-4ADD-BD7E-0E4EEFD885C5}" destId="{007780A0-5E47-4844-BCD3-0910EAFDE390}" srcOrd="4" destOrd="0" presId="urn:microsoft.com/office/officeart/2005/8/layout/chevron2"/>
    <dgm:cxn modelId="{157ECEC8-46C3-4079-ADFF-3BC14FDF282C}" type="presParOf" srcId="{007780A0-5E47-4844-BCD3-0910EAFDE390}" destId="{73BBFEF7-9E04-465D-A8BD-E2305E257EB4}" srcOrd="0" destOrd="0" presId="urn:microsoft.com/office/officeart/2005/8/layout/chevron2"/>
    <dgm:cxn modelId="{1B49167A-64FD-49FC-A134-0E456A491562}" type="presParOf" srcId="{007780A0-5E47-4844-BCD3-0910EAFDE390}" destId="{88357B75-5253-4AF3-B76F-4799393F69FE}" srcOrd="1" destOrd="0" presId="urn:microsoft.com/office/officeart/2005/8/layout/chevron2"/>
    <dgm:cxn modelId="{52742E2C-9B47-43A4-851E-F78960192860}" type="presParOf" srcId="{8DA4B493-8F41-4ADD-BD7E-0E4EEFD885C5}" destId="{411C08AD-DF8A-40A8-92F7-906E66CE2F4F}" srcOrd="5" destOrd="0" presId="urn:microsoft.com/office/officeart/2005/8/layout/chevron2"/>
    <dgm:cxn modelId="{EF4A8597-5E29-40B2-BBBA-B6897C855944}" type="presParOf" srcId="{8DA4B493-8F41-4ADD-BD7E-0E4EEFD885C5}" destId="{522BC10A-2151-4C1A-A0AA-4F49EDBA59D0}" srcOrd="6" destOrd="0" presId="urn:microsoft.com/office/officeart/2005/8/layout/chevron2"/>
    <dgm:cxn modelId="{1322408E-EAC0-48C3-A732-A20878859504}" type="presParOf" srcId="{522BC10A-2151-4C1A-A0AA-4F49EDBA59D0}" destId="{08F2820C-1CE8-4C7D-BC40-541A2DE887ED}" srcOrd="0" destOrd="0" presId="urn:microsoft.com/office/officeart/2005/8/layout/chevron2"/>
    <dgm:cxn modelId="{D5698CF5-5FB1-47AE-885C-927A37E93359}" type="presParOf" srcId="{522BC10A-2151-4C1A-A0AA-4F49EDBA59D0}" destId="{4E5A210F-E193-410A-A136-42E9CC6CE7A9}" srcOrd="1" destOrd="0" presId="urn:microsoft.com/office/officeart/2005/8/layout/chevron2"/>
    <dgm:cxn modelId="{EDEEB833-07B8-4DE3-93B4-0DB5244D8219}" type="presParOf" srcId="{8DA4B493-8F41-4ADD-BD7E-0E4EEFD885C5}" destId="{81300F84-F06F-4ECD-B9A2-0CC86FB41550}" srcOrd="7" destOrd="0" presId="urn:microsoft.com/office/officeart/2005/8/layout/chevron2"/>
    <dgm:cxn modelId="{54CA0D16-D28C-48D9-A7AA-4D7C7A886548}" type="presParOf" srcId="{8DA4B493-8F41-4ADD-BD7E-0E4EEFD885C5}" destId="{C81DB3CC-BDF2-455D-9154-3DDAE4E7FC9B}" srcOrd="8" destOrd="0" presId="urn:microsoft.com/office/officeart/2005/8/layout/chevron2"/>
    <dgm:cxn modelId="{D209A0A7-9E18-4CEB-A627-2F10BE8E2CC9}" type="presParOf" srcId="{C81DB3CC-BDF2-455D-9154-3DDAE4E7FC9B}" destId="{3BC1C175-D740-4620-B82B-A46860E5F23B}" srcOrd="0" destOrd="0" presId="urn:microsoft.com/office/officeart/2005/8/layout/chevron2"/>
    <dgm:cxn modelId="{34DF6B42-C69B-4D6C-B609-A8073C00CC23}" type="presParOf" srcId="{C81DB3CC-BDF2-455D-9154-3DDAE4E7FC9B}" destId="{0CB89833-B34C-4E8C-9E28-314B350F253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4D47866-1E90-45C1-A5ED-005D55A0CCDC}" type="doc">
      <dgm:prSet loTypeId="urn:microsoft.com/office/officeart/2005/8/layout/chevron2" loCatId="process" qsTypeId="urn:microsoft.com/office/officeart/2005/8/quickstyle/simple1" qsCatId="simple" csTypeId="urn:microsoft.com/office/officeart/2005/8/colors/colorful1" csCatId="colorful" phldr="1"/>
      <dgm:spPr/>
      <dgm:t>
        <a:bodyPr/>
        <a:lstStyle/>
        <a:p>
          <a:endParaRPr lang="en-US"/>
        </a:p>
      </dgm:t>
    </dgm:pt>
    <dgm:pt modelId="{9EDC356E-43CE-4185-8406-7E58F3D1A12E}">
      <dgm:prSet phldrT="[Text]"/>
      <dgm:spPr/>
      <dgm:t>
        <a:bodyPr/>
        <a:lstStyle/>
        <a:p>
          <a:r>
            <a:rPr lang="en-US" dirty="0"/>
            <a:t>1</a:t>
          </a:r>
        </a:p>
      </dgm:t>
    </dgm:pt>
    <dgm:pt modelId="{AF5D1843-F977-4D58-A42F-CDE17C7D920C}" type="parTrans" cxnId="{46AF4980-1D92-4C56-95B4-19D1B8E93C83}">
      <dgm:prSet/>
      <dgm:spPr/>
      <dgm:t>
        <a:bodyPr/>
        <a:lstStyle/>
        <a:p>
          <a:endParaRPr lang="en-US"/>
        </a:p>
      </dgm:t>
    </dgm:pt>
    <dgm:pt modelId="{3AD38EAA-37A3-4B04-901B-414D92705DEC}" type="sibTrans" cxnId="{46AF4980-1D92-4C56-95B4-19D1B8E93C83}">
      <dgm:prSet/>
      <dgm:spPr/>
      <dgm:t>
        <a:bodyPr/>
        <a:lstStyle/>
        <a:p>
          <a:endParaRPr lang="en-US"/>
        </a:p>
      </dgm:t>
    </dgm:pt>
    <dgm:pt modelId="{1F22E7F4-A05A-403A-B41C-99F668EDCF59}">
      <dgm:prSet phldrT="[Text]"/>
      <dgm:spPr/>
      <dgm:t>
        <a:bodyPr/>
        <a:lstStyle/>
        <a:p>
          <a:r>
            <a:rPr lang="en-US" dirty="0"/>
            <a:t>Business Question</a:t>
          </a:r>
        </a:p>
      </dgm:t>
    </dgm:pt>
    <dgm:pt modelId="{608E6025-26A6-4E91-BF72-E82C3A91171D}" type="parTrans" cxnId="{9E46D40C-8CE6-49DD-8223-9CC3C95F4112}">
      <dgm:prSet/>
      <dgm:spPr/>
      <dgm:t>
        <a:bodyPr/>
        <a:lstStyle/>
        <a:p>
          <a:endParaRPr lang="en-US"/>
        </a:p>
      </dgm:t>
    </dgm:pt>
    <dgm:pt modelId="{4535291F-70A9-4222-8C02-ED3325519294}" type="sibTrans" cxnId="{9E46D40C-8CE6-49DD-8223-9CC3C95F4112}">
      <dgm:prSet/>
      <dgm:spPr/>
      <dgm:t>
        <a:bodyPr/>
        <a:lstStyle/>
        <a:p>
          <a:endParaRPr lang="en-US"/>
        </a:p>
      </dgm:t>
    </dgm:pt>
    <dgm:pt modelId="{7B5BDFAD-FD5F-4960-91B2-EA7318E3EDB5}">
      <dgm:prSet phldrT="[Text]"/>
      <dgm:spPr/>
      <dgm:t>
        <a:bodyPr/>
        <a:lstStyle/>
        <a:p>
          <a:r>
            <a:rPr lang="en-US" dirty="0"/>
            <a:t>2</a:t>
          </a:r>
        </a:p>
      </dgm:t>
    </dgm:pt>
    <dgm:pt modelId="{5D2A9C14-EBEB-4646-919A-5C362861538E}" type="parTrans" cxnId="{1CA94054-C69E-4EF2-A29F-8CA2FE7E4055}">
      <dgm:prSet/>
      <dgm:spPr/>
      <dgm:t>
        <a:bodyPr/>
        <a:lstStyle/>
        <a:p>
          <a:endParaRPr lang="en-US"/>
        </a:p>
      </dgm:t>
    </dgm:pt>
    <dgm:pt modelId="{5CED9646-6A5D-4B21-8766-DCD86742D541}" type="sibTrans" cxnId="{1CA94054-C69E-4EF2-A29F-8CA2FE7E4055}">
      <dgm:prSet/>
      <dgm:spPr/>
      <dgm:t>
        <a:bodyPr/>
        <a:lstStyle/>
        <a:p>
          <a:endParaRPr lang="en-US"/>
        </a:p>
      </dgm:t>
    </dgm:pt>
    <dgm:pt modelId="{34B51797-85C7-4ACA-AB43-F83452643C60}">
      <dgm:prSet phldrT="[Text]"/>
      <dgm:spPr/>
      <dgm:t>
        <a:bodyPr/>
        <a:lstStyle/>
        <a:p>
          <a:r>
            <a:rPr lang="en-US" dirty="0"/>
            <a:t>Analysis Plan</a:t>
          </a:r>
        </a:p>
      </dgm:t>
    </dgm:pt>
    <dgm:pt modelId="{E81918B4-93CD-4D53-98F5-41F45E51B27C}" type="parTrans" cxnId="{376CC846-A6A0-48D3-A6A5-A071C80A4D3A}">
      <dgm:prSet/>
      <dgm:spPr/>
      <dgm:t>
        <a:bodyPr/>
        <a:lstStyle/>
        <a:p>
          <a:endParaRPr lang="en-US"/>
        </a:p>
      </dgm:t>
    </dgm:pt>
    <dgm:pt modelId="{BE3AD372-B31A-416C-9305-7F3176AC0B77}" type="sibTrans" cxnId="{376CC846-A6A0-48D3-A6A5-A071C80A4D3A}">
      <dgm:prSet/>
      <dgm:spPr/>
      <dgm:t>
        <a:bodyPr/>
        <a:lstStyle/>
        <a:p>
          <a:endParaRPr lang="en-US"/>
        </a:p>
      </dgm:t>
    </dgm:pt>
    <dgm:pt modelId="{E2E4ED5D-8362-4F78-AF6B-D20758FC0B38}">
      <dgm:prSet phldrT="[Text]"/>
      <dgm:spPr/>
      <dgm:t>
        <a:bodyPr/>
        <a:lstStyle/>
        <a:p>
          <a:r>
            <a:rPr lang="en-US" dirty="0"/>
            <a:t>3</a:t>
          </a:r>
        </a:p>
      </dgm:t>
    </dgm:pt>
    <dgm:pt modelId="{F15B2A3B-8CE8-4EE3-B8C5-DF4F1BE40075}" type="parTrans" cxnId="{4C066769-3F6E-4AB8-9FE1-548961605F15}">
      <dgm:prSet/>
      <dgm:spPr/>
      <dgm:t>
        <a:bodyPr/>
        <a:lstStyle/>
        <a:p>
          <a:endParaRPr lang="en-US"/>
        </a:p>
      </dgm:t>
    </dgm:pt>
    <dgm:pt modelId="{7CA6D7C9-A3BA-4B2E-8E03-9A2B32A3C690}" type="sibTrans" cxnId="{4C066769-3F6E-4AB8-9FE1-548961605F15}">
      <dgm:prSet/>
      <dgm:spPr/>
      <dgm:t>
        <a:bodyPr/>
        <a:lstStyle/>
        <a:p>
          <a:endParaRPr lang="en-US"/>
        </a:p>
      </dgm:t>
    </dgm:pt>
    <dgm:pt modelId="{76980480-3CBD-4D88-8522-2DEA026A8067}">
      <dgm:prSet phldrT="[Text]"/>
      <dgm:spPr/>
      <dgm:t>
        <a:bodyPr/>
        <a:lstStyle/>
        <a:p>
          <a:r>
            <a:rPr lang="en-US" dirty="0"/>
            <a:t>Data Collection</a:t>
          </a:r>
        </a:p>
      </dgm:t>
    </dgm:pt>
    <dgm:pt modelId="{8E5A4E8F-3178-47A2-8F6B-2B03353D69AB}" type="parTrans" cxnId="{6DB75635-1891-429D-8831-A7EBDB749FBA}">
      <dgm:prSet/>
      <dgm:spPr/>
      <dgm:t>
        <a:bodyPr/>
        <a:lstStyle/>
        <a:p>
          <a:endParaRPr lang="en-US"/>
        </a:p>
      </dgm:t>
    </dgm:pt>
    <dgm:pt modelId="{86AAFF73-013E-46AB-9A33-59B54A1BCAE3}" type="sibTrans" cxnId="{6DB75635-1891-429D-8831-A7EBDB749FBA}">
      <dgm:prSet/>
      <dgm:spPr/>
      <dgm:t>
        <a:bodyPr/>
        <a:lstStyle/>
        <a:p>
          <a:endParaRPr lang="en-US"/>
        </a:p>
      </dgm:t>
    </dgm:pt>
    <dgm:pt modelId="{3CC107C8-E566-46AE-871E-36222C89DDC5}">
      <dgm:prSet phldrT="[Text]"/>
      <dgm:spPr/>
      <dgm:t>
        <a:bodyPr/>
        <a:lstStyle/>
        <a:p>
          <a:r>
            <a:rPr lang="en-US" dirty="0"/>
            <a:t>5</a:t>
          </a:r>
        </a:p>
      </dgm:t>
    </dgm:pt>
    <dgm:pt modelId="{13A7E5D0-E2BD-4034-8496-7F955E6FA6CC}" type="parTrans" cxnId="{A819B022-F2FE-435D-8A4B-F5F33DDE8B6C}">
      <dgm:prSet/>
      <dgm:spPr/>
      <dgm:t>
        <a:bodyPr/>
        <a:lstStyle/>
        <a:p>
          <a:endParaRPr lang="en-US"/>
        </a:p>
      </dgm:t>
    </dgm:pt>
    <dgm:pt modelId="{5E210013-E62D-4A6D-BCB7-F20C1F80909B}" type="sibTrans" cxnId="{A819B022-F2FE-435D-8A4B-F5F33DDE8B6C}">
      <dgm:prSet/>
      <dgm:spPr/>
      <dgm:t>
        <a:bodyPr/>
        <a:lstStyle/>
        <a:p>
          <a:endParaRPr lang="en-US"/>
        </a:p>
      </dgm:t>
    </dgm:pt>
    <dgm:pt modelId="{972BAF60-8E74-46EE-AB02-90514519CE4B}">
      <dgm:prSet phldrT="[Text]"/>
      <dgm:spPr/>
      <dgm:t>
        <a:bodyPr/>
        <a:lstStyle/>
        <a:p>
          <a:r>
            <a:rPr lang="en-US" dirty="0"/>
            <a:t>4</a:t>
          </a:r>
        </a:p>
      </dgm:t>
    </dgm:pt>
    <dgm:pt modelId="{F7F8F264-8350-4069-906F-BC221AFC5639}" type="parTrans" cxnId="{EDC3665A-EDBA-450B-B6D9-AFC8B5E15941}">
      <dgm:prSet/>
      <dgm:spPr/>
      <dgm:t>
        <a:bodyPr/>
        <a:lstStyle/>
        <a:p>
          <a:endParaRPr lang="en-US"/>
        </a:p>
      </dgm:t>
    </dgm:pt>
    <dgm:pt modelId="{2D5C7D04-1917-4068-9BDB-1FBC69F0F522}" type="sibTrans" cxnId="{EDC3665A-EDBA-450B-B6D9-AFC8B5E15941}">
      <dgm:prSet/>
      <dgm:spPr/>
      <dgm:t>
        <a:bodyPr/>
        <a:lstStyle/>
        <a:p>
          <a:endParaRPr lang="en-US"/>
        </a:p>
      </dgm:t>
    </dgm:pt>
    <dgm:pt modelId="{A324C68B-DA07-474A-829F-3092B29D0C07}">
      <dgm:prSet phldrT="[Text]"/>
      <dgm:spPr/>
      <dgm:t>
        <a:bodyPr/>
        <a:lstStyle/>
        <a:p>
          <a:r>
            <a:rPr lang="en-US" dirty="0"/>
            <a:t>Insights</a:t>
          </a:r>
        </a:p>
      </dgm:t>
    </dgm:pt>
    <dgm:pt modelId="{E7255B97-5CC8-4678-8ABA-8789C7323608}" type="parTrans" cxnId="{D48EFDE0-7B7B-448A-B9D8-E13D56014D11}">
      <dgm:prSet/>
      <dgm:spPr/>
      <dgm:t>
        <a:bodyPr/>
        <a:lstStyle/>
        <a:p>
          <a:endParaRPr lang="en-US"/>
        </a:p>
      </dgm:t>
    </dgm:pt>
    <dgm:pt modelId="{2945994A-A50C-4D04-899C-4DCDFB3B5D44}" type="sibTrans" cxnId="{D48EFDE0-7B7B-448A-B9D8-E13D56014D11}">
      <dgm:prSet/>
      <dgm:spPr/>
      <dgm:t>
        <a:bodyPr/>
        <a:lstStyle/>
        <a:p>
          <a:endParaRPr lang="en-US"/>
        </a:p>
      </dgm:t>
    </dgm:pt>
    <dgm:pt modelId="{F7FB0E03-9887-4157-B676-9AA6C8AABE43}">
      <dgm:prSet phldrT="[Text]"/>
      <dgm:spPr>
        <a:solidFill>
          <a:schemeClr val="accent6">
            <a:alpha val="90000"/>
          </a:schemeClr>
        </a:solidFill>
      </dgm:spPr>
      <dgm:t>
        <a:bodyPr/>
        <a:lstStyle/>
        <a:p>
          <a:r>
            <a:rPr lang="en-US" dirty="0"/>
            <a:t>Recommendations</a:t>
          </a:r>
        </a:p>
      </dgm:t>
    </dgm:pt>
    <dgm:pt modelId="{FAB18D74-4F97-4D4E-B497-F512EABD2577}" type="parTrans" cxnId="{FFCDB97E-EC13-4A5F-92C1-B915FB1C943C}">
      <dgm:prSet/>
      <dgm:spPr/>
      <dgm:t>
        <a:bodyPr/>
        <a:lstStyle/>
        <a:p>
          <a:endParaRPr lang="en-US"/>
        </a:p>
      </dgm:t>
    </dgm:pt>
    <dgm:pt modelId="{4E295457-2071-4431-A921-F859D669309E}" type="sibTrans" cxnId="{FFCDB97E-EC13-4A5F-92C1-B915FB1C943C}">
      <dgm:prSet/>
      <dgm:spPr/>
      <dgm:t>
        <a:bodyPr/>
        <a:lstStyle/>
        <a:p>
          <a:endParaRPr lang="en-US"/>
        </a:p>
      </dgm:t>
    </dgm:pt>
    <dgm:pt modelId="{8DA4B493-8F41-4ADD-BD7E-0E4EEFD885C5}" type="pres">
      <dgm:prSet presAssocID="{B4D47866-1E90-45C1-A5ED-005D55A0CCDC}" presName="linearFlow" presStyleCnt="0">
        <dgm:presLayoutVars>
          <dgm:dir/>
          <dgm:animLvl val="lvl"/>
          <dgm:resizeHandles val="exact"/>
        </dgm:presLayoutVars>
      </dgm:prSet>
      <dgm:spPr/>
    </dgm:pt>
    <dgm:pt modelId="{9BCE3449-D560-4A5F-92F6-13D1DF8D6CEE}" type="pres">
      <dgm:prSet presAssocID="{9EDC356E-43CE-4185-8406-7E58F3D1A12E}" presName="composite" presStyleCnt="0"/>
      <dgm:spPr/>
    </dgm:pt>
    <dgm:pt modelId="{970DA8F6-19E6-40ED-BEF1-AA30E3F5D203}" type="pres">
      <dgm:prSet presAssocID="{9EDC356E-43CE-4185-8406-7E58F3D1A12E}" presName="parentText" presStyleLbl="alignNode1" presStyleIdx="0" presStyleCnt="5">
        <dgm:presLayoutVars>
          <dgm:chMax val="1"/>
          <dgm:bulletEnabled val="1"/>
        </dgm:presLayoutVars>
      </dgm:prSet>
      <dgm:spPr/>
    </dgm:pt>
    <dgm:pt modelId="{EC52CDCE-7386-45E5-B301-0B908E89983E}" type="pres">
      <dgm:prSet presAssocID="{9EDC356E-43CE-4185-8406-7E58F3D1A12E}" presName="descendantText" presStyleLbl="alignAcc1" presStyleIdx="0" presStyleCnt="5">
        <dgm:presLayoutVars>
          <dgm:bulletEnabled val="1"/>
        </dgm:presLayoutVars>
      </dgm:prSet>
      <dgm:spPr/>
    </dgm:pt>
    <dgm:pt modelId="{FAE6AB65-5362-4C21-81B7-8476BE473F3B}" type="pres">
      <dgm:prSet presAssocID="{3AD38EAA-37A3-4B04-901B-414D92705DEC}" presName="sp" presStyleCnt="0"/>
      <dgm:spPr/>
    </dgm:pt>
    <dgm:pt modelId="{1221FBB9-6C66-4909-964C-96D458FB05FB}" type="pres">
      <dgm:prSet presAssocID="{7B5BDFAD-FD5F-4960-91B2-EA7318E3EDB5}" presName="composite" presStyleCnt="0"/>
      <dgm:spPr/>
    </dgm:pt>
    <dgm:pt modelId="{B14A1BBC-4790-42BF-B9DF-ACDD2874C001}" type="pres">
      <dgm:prSet presAssocID="{7B5BDFAD-FD5F-4960-91B2-EA7318E3EDB5}" presName="parentText" presStyleLbl="alignNode1" presStyleIdx="1" presStyleCnt="5">
        <dgm:presLayoutVars>
          <dgm:chMax val="1"/>
          <dgm:bulletEnabled val="1"/>
        </dgm:presLayoutVars>
      </dgm:prSet>
      <dgm:spPr/>
    </dgm:pt>
    <dgm:pt modelId="{3A38F044-EA95-43BB-96D1-DB58C8D557EA}" type="pres">
      <dgm:prSet presAssocID="{7B5BDFAD-FD5F-4960-91B2-EA7318E3EDB5}" presName="descendantText" presStyleLbl="alignAcc1" presStyleIdx="1" presStyleCnt="5">
        <dgm:presLayoutVars>
          <dgm:bulletEnabled val="1"/>
        </dgm:presLayoutVars>
      </dgm:prSet>
      <dgm:spPr/>
    </dgm:pt>
    <dgm:pt modelId="{34119E95-C79E-413E-A63C-AB5C912267FD}" type="pres">
      <dgm:prSet presAssocID="{5CED9646-6A5D-4B21-8766-DCD86742D541}" presName="sp" presStyleCnt="0"/>
      <dgm:spPr/>
    </dgm:pt>
    <dgm:pt modelId="{007780A0-5E47-4844-BCD3-0910EAFDE390}" type="pres">
      <dgm:prSet presAssocID="{E2E4ED5D-8362-4F78-AF6B-D20758FC0B38}" presName="composite" presStyleCnt="0"/>
      <dgm:spPr/>
    </dgm:pt>
    <dgm:pt modelId="{73BBFEF7-9E04-465D-A8BD-E2305E257EB4}" type="pres">
      <dgm:prSet presAssocID="{E2E4ED5D-8362-4F78-AF6B-D20758FC0B38}" presName="parentText" presStyleLbl="alignNode1" presStyleIdx="2" presStyleCnt="5">
        <dgm:presLayoutVars>
          <dgm:chMax val="1"/>
          <dgm:bulletEnabled val="1"/>
        </dgm:presLayoutVars>
      </dgm:prSet>
      <dgm:spPr/>
    </dgm:pt>
    <dgm:pt modelId="{88357B75-5253-4AF3-B76F-4799393F69FE}" type="pres">
      <dgm:prSet presAssocID="{E2E4ED5D-8362-4F78-AF6B-D20758FC0B38}" presName="descendantText" presStyleLbl="alignAcc1" presStyleIdx="2" presStyleCnt="5">
        <dgm:presLayoutVars>
          <dgm:bulletEnabled val="1"/>
        </dgm:presLayoutVars>
      </dgm:prSet>
      <dgm:spPr/>
    </dgm:pt>
    <dgm:pt modelId="{411C08AD-DF8A-40A8-92F7-906E66CE2F4F}" type="pres">
      <dgm:prSet presAssocID="{7CA6D7C9-A3BA-4B2E-8E03-9A2B32A3C690}" presName="sp" presStyleCnt="0"/>
      <dgm:spPr/>
    </dgm:pt>
    <dgm:pt modelId="{522BC10A-2151-4C1A-A0AA-4F49EDBA59D0}" type="pres">
      <dgm:prSet presAssocID="{972BAF60-8E74-46EE-AB02-90514519CE4B}" presName="composite" presStyleCnt="0"/>
      <dgm:spPr/>
    </dgm:pt>
    <dgm:pt modelId="{08F2820C-1CE8-4C7D-BC40-541A2DE887ED}" type="pres">
      <dgm:prSet presAssocID="{972BAF60-8E74-46EE-AB02-90514519CE4B}" presName="parentText" presStyleLbl="alignNode1" presStyleIdx="3" presStyleCnt="5">
        <dgm:presLayoutVars>
          <dgm:chMax val="1"/>
          <dgm:bulletEnabled val="1"/>
        </dgm:presLayoutVars>
      </dgm:prSet>
      <dgm:spPr/>
    </dgm:pt>
    <dgm:pt modelId="{4E5A210F-E193-410A-A136-42E9CC6CE7A9}" type="pres">
      <dgm:prSet presAssocID="{972BAF60-8E74-46EE-AB02-90514519CE4B}" presName="descendantText" presStyleLbl="alignAcc1" presStyleIdx="3" presStyleCnt="5">
        <dgm:presLayoutVars>
          <dgm:bulletEnabled val="1"/>
        </dgm:presLayoutVars>
      </dgm:prSet>
      <dgm:spPr/>
    </dgm:pt>
    <dgm:pt modelId="{81300F84-F06F-4ECD-B9A2-0CC86FB41550}" type="pres">
      <dgm:prSet presAssocID="{2D5C7D04-1917-4068-9BDB-1FBC69F0F522}" presName="sp" presStyleCnt="0"/>
      <dgm:spPr/>
    </dgm:pt>
    <dgm:pt modelId="{C81DB3CC-BDF2-455D-9154-3DDAE4E7FC9B}" type="pres">
      <dgm:prSet presAssocID="{3CC107C8-E566-46AE-871E-36222C89DDC5}" presName="composite" presStyleCnt="0"/>
      <dgm:spPr/>
    </dgm:pt>
    <dgm:pt modelId="{3BC1C175-D740-4620-B82B-A46860E5F23B}" type="pres">
      <dgm:prSet presAssocID="{3CC107C8-E566-46AE-871E-36222C89DDC5}" presName="parentText" presStyleLbl="alignNode1" presStyleIdx="4" presStyleCnt="5">
        <dgm:presLayoutVars>
          <dgm:chMax val="1"/>
          <dgm:bulletEnabled val="1"/>
        </dgm:presLayoutVars>
      </dgm:prSet>
      <dgm:spPr/>
    </dgm:pt>
    <dgm:pt modelId="{0CB89833-B34C-4E8C-9E28-314B350F2531}" type="pres">
      <dgm:prSet presAssocID="{3CC107C8-E566-46AE-871E-36222C89DDC5}" presName="descendantText" presStyleLbl="alignAcc1" presStyleIdx="4" presStyleCnt="5">
        <dgm:presLayoutVars>
          <dgm:bulletEnabled val="1"/>
        </dgm:presLayoutVars>
      </dgm:prSet>
      <dgm:spPr/>
    </dgm:pt>
  </dgm:ptLst>
  <dgm:cxnLst>
    <dgm:cxn modelId="{9E46D40C-8CE6-49DD-8223-9CC3C95F4112}" srcId="{9EDC356E-43CE-4185-8406-7E58F3D1A12E}" destId="{1F22E7F4-A05A-403A-B41C-99F668EDCF59}" srcOrd="0" destOrd="0" parTransId="{608E6025-26A6-4E91-BF72-E82C3A91171D}" sibTransId="{4535291F-70A9-4222-8C02-ED3325519294}"/>
    <dgm:cxn modelId="{773E4C19-BAAC-4336-90FA-BFCE37E36A4C}" type="presOf" srcId="{9EDC356E-43CE-4185-8406-7E58F3D1A12E}" destId="{970DA8F6-19E6-40ED-BEF1-AA30E3F5D203}" srcOrd="0" destOrd="0" presId="urn:microsoft.com/office/officeart/2005/8/layout/chevron2"/>
    <dgm:cxn modelId="{A819B022-F2FE-435D-8A4B-F5F33DDE8B6C}" srcId="{B4D47866-1E90-45C1-A5ED-005D55A0CCDC}" destId="{3CC107C8-E566-46AE-871E-36222C89DDC5}" srcOrd="4" destOrd="0" parTransId="{13A7E5D0-E2BD-4034-8496-7F955E6FA6CC}" sibTransId="{5E210013-E62D-4A6D-BCB7-F20C1F80909B}"/>
    <dgm:cxn modelId="{33AA0424-8A6D-4BBD-ABF7-8377AC2DCCF0}" type="presOf" srcId="{E2E4ED5D-8362-4F78-AF6B-D20758FC0B38}" destId="{73BBFEF7-9E04-465D-A8BD-E2305E257EB4}" srcOrd="0" destOrd="0" presId="urn:microsoft.com/office/officeart/2005/8/layout/chevron2"/>
    <dgm:cxn modelId="{DF3BE226-9AB7-44A8-8956-1D0D3D2F517B}" type="presOf" srcId="{972BAF60-8E74-46EE-AB02-90514519CE4B}" destId="{08F2820C-1CE8-4C7D-BC40-541A2DE887ED}" srcOrd="0" destOrd="0" presId="urn:microsoft.com/office/officeart/2005/8/layout/chevron2"/>
    <dgm:cxn modelId="{08014935-9BA1-494C-836D-C39414FF3A85}" type="presOf" srcId="{B4D47866-1E90-45C1-A5ED-005D55A0CCDC}" destId="{8DA4B493-8F41-4ADD-BD7E-0E4EEFD885C5}" srcOrd="0" destOrd="0" presId="urn:microsoft.com/office/officeart/2005/8/layout/chevron2"/>
    <dgm:cxn modelId="{6DB75635-1891-429D-8831-A7EBDB749FBA}" srcId="{E2E4ED5D-8362-4F78-AF6B-D20758FC0B38}" destId="{76980480-3CBD-4D88-8522-2DEA026A8067}" srcOrd="0" destOrd="0" parTransId="{8E5A4E8F-3178-47A2-8F6B-2B03353D69AB}" sibTransId="{86AAFF73-013E-46AB-9A33-59B54A1BCAE3}"/>
    <dgm:cxn modelId="{03A19738-9A53-4E96-B84E-B3D571BE8164}" type="presOf" srcId="{F7FB0E03-9887-4157-B676-9AA6C8AABE43}" destId="{0CB89833-B34C-4E8C-9E28-314B350F2531}" srcOrd="0" destOrd="0" presId="urn:microsoft.com/office/officeart/2005/8/layout/chevron2"/>
    <dgm:cxn modelId="{C635FC3B-216D-4CF3-B1DC-62F1C56EDDB8}" type="presOf" srcId="{1F22E7F4-A05A-403A-B41C-99F668EDCF59}" destId="{EC52CDCE-7386-45E5-B301-0B908E89983E}" srcOrd="0" destOrd="0" presId="urn:microsoft.com/office/officeart/2005/8/layout/chevron2"/>
    <dgm:cxn modelId="{376CC846-A6A0-48D3-A6A5-A071C80A4D3A}" srcId="{7B5BDFAD-FD5F-4960-91B2-EA7318E3EDB5}" destId="{34B51797-85C7-4ACA-AB43-F83452643C60}" srcOrd="0" destOrd="0" parTransId="{E81918B4-93CD-4D53-98F5-41F45E51B27C}" sibTransId="{BE3AD372-B31A-416C-9305-7F3176AC0B77}"/>
    <dgm:cxn modelId="{4C066769-3F6E-4AB8-9FE1-548961605F15}" srcId="{B4D47866-1E90-45C1-A5ED-005D55A0CCDC}" destId="{E2E4ED5D-8362-4F78-AF6B-D20758FC0B38}" srcOrd="2" destOrd="0" parTransId="{F15B2A3B-8CE8-4EE3-B8C5-DF4F1BE40075}" sibTransId="{7CA6D7C9-A3BA-4B2E-8E03-9A2B32A3C690}"/>
    <dgm:cxn modelId="{59DFA473-8BA0-4442-9719-D7210BD1A6AF}" type="presOf" srcId="{A324C68B-DA07-474A-829F-3092B29D0C07}" destId="{4E5A210F-E193-410A-A136-42E9CC6CE7A9}" srcOrd="0" destOrd="0" presId="urn:microsoft.com/office/officeart/2005/8/layout/chevron2"/>
    <dgm:cxn modelId="{1CA94054-C69E-4EF2-A29F-8CA2FE7E4055}" srcId="{B4D47866-1E90-45C1-A5ED-005D55A0CCDC}" destId="{7B5BDFAD-FD5F-4960-91B2-EA7318E3EDB5}" srcOrd="1" destOrd="0" parTransId="{5D2A9C14-EBEB-4646-919A-5C362861538E}" sibTransId="{5CED9646-6A5D-4B21-8766-DCD86742D541}"/>
    <dgm:cxn modelId="{EDC3665A-EDBA-450B-B6D9-AFC8B5E15941}" srcId="{B4D47866-1E90-45C1-A5ED-005D55A0CCDC}" destId="{972BAF60-8E74-46EE-AB02-90514519CE4B}" srcOrd="3" destOrd="0" parTransId="{F7F8F264-8350-4069-906F-BC221AFC5639}" sibTransId="{2D5C7D04-1917-4068-9BDB-1FBC69F0F522}"/>
    <dgm:cxn modelId="{FFCDB97E-EC13-4A5F-92C1-B915FB1C943C}" srcId="{3CC107C8-E566-46AE-871E-36222C89DDC5}" destId="{F7FB0E03-9887-4157-B676-9AA6C8AABE43}" srcOrd="0" destOrd="0" parTransId="{FAB18D74-4F97-4D4E-B497-F512EABD2577}" sibTransId="{4E295457-2071-4431-A921-F859D669309E}"/>
    <dgm:cxn modelId="{46AF4980-1D92-4C56-95B4-19D1B8E93C83}" srcId="{B4D47866-1E90-45C1-A5ED-005D55A0CCDC}" destId="{9EDC356E-43CE-4185-8406-7E58F3D1A12E}" srcOrd="0" destOrd="0" parTransId="{AF5D1843-F977-4D58-A42F-CDE17C7D920C}" sibTransId="{3AD38EAA-37A3-4B04-901B-414D92705DEC}"/>
    <dgm:cxn modelId="{5444C488-F9B2-4962-B5BD-EF49827C6F64}" type="presOf" srcId="{34B51797-85C7-4ACA-AB43-F83452643C60}" destId="{3A38F044-EA95-43BB-96D1-DB58C8D557EA}" srcOrd="0" destOrd="0" presId="urn:microsoft.com/office/officeart/2005/8/layout/chevron2"/>
    <dgm:cxn modelId="{234B7A98-51E4-4D00-9F24-0C6BBAEA668B}" type="presOf" srcId="{7B5BDFAD-FD5F-4960-91B2-EA7318E3EDB5}" destId="{B14A1BBC-4790-42BF-B9DF-ACDD2874C001}" srcOrd="0" destOrd="0" presId="urn:microsoft.com/office/officeart/2005/8/layout/chevron2"/>
    <dgm:cxn modelId="{6976E4B5-7C57-4CD4-9D2F-0389682097D8}" type="presOf" srcId="{76980480-3CBD-4D88-8522-2DEA026A8067}" destId="{88357B75-5253-4AF3-B76F-4799393F69FE}" srcOrd="0" destOrd="0" presId="urn:microsoft.com/office/officeart/2005/8/layout/chevron2"/>
    <dgm:cxn modelId="{D48EFDE0-7B7B-448A-B9D8-E13D56014D11}" srcId="{972BAF60-8E74-46EE-AB02-90514519CE4B}" destId="{A324C68B-DA07-474A-829F-3092B29D0C07}" srcOrd="0" destOrd="0" parTransId="{E7255B97-5CC8-4678-8ABA-8789C7323608}" sibTransId="{2945994A-A50C-4D04-899C-4DCDFB3B5D44}"/>
    <dgm:cxn modelId="{D70B92FE-686B-452C-9FFE-4C8B337D69A1}" type="presOf" srcId="{3CC107C8-E566-46AE-871E-36222C89DDC5}" destId="{3BC1C175-D740-4620-B82B-A46860E5F23B}" srcOrd="0" destOrd="0" presId="urn:microsoft.com/office/officeart/2005/8/layout/chevron2"/>
    <dgm:cxn modelId="{0BC69DDE-7F50-4C48-B8CE-864AA704067D}" type="presParOf" srcId="{8DA4B493-8F41-4ADD-BD7E-0E4EEFD885C5}" destId="{9BCE3449-D560-4A5F-92F6-13D1DF8D6CEE}" srcOrd="0" destOrd="0" presId="urn:microsoft.com/office/officeart/2005/8/layout/chevron2"/>
    <dgm:cxn modelId="{DF2A4982-132C-4455-97BB-93D1401950FC}" type="presParOf" srcId="{9BCE3449-D560-4A5F-92F6-13D1DF8D6CEE}" destId="{970DA8F6-19E6-40ED-BEF1-AA30E3F5D203}" srcOrd="0" destOrd="0" presId="urn:microsoft.com/office/officeart/2005/8/layout/chevron2"/>
    <dgm:cxn modelId="{A2AD721F-06EF-4BFB-ABA0-61F90F312F9A}" type="presParOf" srcId="{9BCE3449-D560-4A5F-92F6-13D1DF8D6CEE}" destId="{EC52CDCE-7386-45E5-B301-0B908E89983E}" srcOrd="1" destOrd="0" presId="urn:microsoft.com/office/officeart/2005/8/layout/chevron2"/>
    <dgm:cxn modelId="{87C73FF3-0C41-4491-9A74-469D21A517C5}" type="presParOf" srcId="{8DA4B493-8F41-4ADD-BD7E-0E4EEFD885C5}" destId="{FAE6AB65-5362-4C21-81B7-8476BE473F3B}" srcOrd="1" destOrd="0" presId="urn:microsoft.com/office/officeart/2005/8/layout/chevron2"/>
    <dgm:cxn modelId="{8833421E-27CC-4D42-A817-4D7A6000AA8C}" type="presParOf" srcId="{8DA4B493-8F41-4ADD-BD7E-0E4EEFD885C5}" destId="{1221FBB9-6C66-4909-964C-96D458FB05FB}" srcOrd="2" destOrd="0" presId="urn:microsoft.com/office/officeart/2005/8/layout/chevron2"/>
    <dgm:cxn modelId="{DB527B36-F30B-4044-89D6-C120F803006E}" type="presParOf" srcId="{1221FBB9-6C66-4909-964C-96D458FB05FB}" destId="{B14A1BBC-4790-42BF-B9DF-ACDD2874C001}" srcOrd="0" destOrd="0" presId="urn:microsoft.com/office/officeart/2005/8/layout/chevron2"/>
    <dgm:cxn modelId="{B6302B7A-3FDB-4641-A75E-AC47084B52BF}" type="presParOf" srcId="{1221FBB9-6C66-4909-964C-96D458FB05FB}" destId="{3A38F044-EA95-43BB-96D1-DB58C8D557EA}" srcOrd="1" destOrd="0" presId="urn:microsoft.com/office/officeart/2005/8/layout/chevron2"/>
    <dgm:cxn modelId="{46F85C20-2329-4134-B949-DFE9A5E950BC}" type="presParOf" srcId="{8DA4B493-8F41-4ADD-BD7E-0E4EEFD885C5}" destId="{34119E95-C79E-413E-A63C-AB5C912267FD}" srcOrd="3" destOrd="0" presId="urn:microsoft.com/office/officeart/2005/8/layout/chevron2"/>
    <dgm:cxn modelId="{FD655356-5B31-4785-8D2C-138F030634B9}" type="presParOf" srcId="{8DA4B493-8F41-4ADD-BD7E-0E4EEFD885C5}" destId="{007780A0-5E47-4844-BCD3-0910EAFDE390}" srcOrd="4" destOrd="0" presId="urn:microsoft.com/office/officeart/2005/8/layout/chevron2"/>
    <dgm:cxn modelId="{157ECEC8-46C3-4079-ADFF-3BC14FDF282C}" type="presParOf" srcId="{007780A0-5E47-4844-BCD3-0910EAFDE390}" destId="{73BBFEF7-9E04-465D-A8BD-E2305E257EB4}" srcOrd="0" destOrd="0" presId="urn:microsoft.com/office/officeart/2005/8/layout/chevron2"/>
    <dgm:cxn modelId="{1B49167A-64FD-49FC-A134-0E456A491562}" type="presParOf" srcId="{007780A0-5E47-4844-BCD3-0910EAFDE390}" destId="{88357B75-5253-4AF3-B76F-4799393F69FE}" srcOrd="1" destOrd="0" presId="urn:microsoft.com/office/officeart/2005/8/layout/chevron2"/>
    <dgm:cxn modelId="{52742E2C-9B47-43A4-851E-F78960192860}" type="presParOf" srcId="{8DA4B493-8F41-4ADD-BD7E-0E4EEFD885C5}" destId="{411C08AD-DF8A-40A8-92F7-906E66CE2F4F}" srcOrd="5" destOrd="0" presId="urn:microsoft.com/office/officeart/2005/8/layout/chevron2"/>
    <dgm:cxn modelId="{EF4A8597-5E29-40B2-BBBA-B6897C855944}" type="presParOf" srcId="{8DA4B493-8F41-4ADD-BD7E-0E4EEFD885C5}" destId="{522BC10A-2151-4C1A-A0AA-4F49EDBA59D0}" srcOrd="6" destOrd="0" presId="urn:microsoft.com/office/officeart/2005/8/layout/chevron2"/>
    <dgm:cxn modelId="{1322408E-EAC0-48C3-A732-A20878859504}" type="presParOf" srcId="{522BC10A-2151-4C1A-A0AA-4F49EDBA59D0}" destId="{08F2820C-1CE8-4C7D-BC40-541A2DE887ED}" srcOrd="0" destOrd="0" presId="urn:microsoft.com/office/officeart/2005/8/layout/chevron2"/>
    <dgm:cxn modelId="{D5698CF5-5FB1-47AE-885C-927A37E93359}" type="presParOf" srcId="{522BC10A-2151-4C1A-A0AA-4F49EDBA59D0}" destId="{4E5A210F-E193-410A-A136-42E9CC6CE7A9}" srcOrd="1" destOrd="0" presId="urn:microsoft.com/office/officeart/2005/8/layout/chevron2"/>
    <dgm:cxn modelId="{EDEEB833-07B8-4DE3-93B4-0DB5244D8219}" type="presParOf" srcId="{8DA4B493-8F41-4ADD-BD7E-0E4EEFD885C5}" destId="{81300F84-F06F-4ECD-B9A2-0CC86FB41550}" srcOrd="7" destOrd="0" presId="urn:microsoft.com/office/officeart/2005/8/layout/chevron2"/>
    <dgm:cxn modelId="{54CA0D16-D28C-48D9-A7AA-4D7C7A886548}" type="presParOf" srcId="{8DA4B493-8F41-4ADD-BD7E-0E4EEFD885C5}" destId="{C81DB3CC-BDF2-455D-9154-3DDAE4E7FC9B}" srcOrd="8" destOrd="0" presId="urn:microsoft.com/office/officeart/2005/8/layout/chevron2"/>
    <dgm:cxn modelId="{D209A0A7-9E18-4CEB-A627-2F10BE8E2CC9}" type="presParOf" srcId="{C81DB3CC-BDF2-455D-9154-3DDAE4E7FC9B}" destId="{3BC1C175-D740-4620-B82B-A46860E5F23B}" srcOrd="0" destOrd="0" presId="urn:microsoft.com/office/officeart/2005/8/layout/chevron2"/>
    <dgm:cxn modelId="{34DF6B42-C69B-4D6C-B609-A8073C00CC23}" type="presParOf" srcId="{C81DB3CC-BDF2-455D-9154-3DDAE4E7FC9B}" destId="{0CB89833-B34C-4E8C-9E28-314B350F253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DA8F6-19E6-40ED-BEF1-AA30E3F5D203}">
      <dsp:nvSpPr>
        <dsp:cNvPr id="0" name=""/>
        <dsp:cNvSpPr/>
      </dsp:nvSpPr>
      <dsp:spPr>
        <a:xfrm rot="5400000">
          <a:off x="-140569" y="140721"/>
          <a:ext cx="937130" cy="655991"/>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1</a:t>
          </a:r>
        </a:p>
      </dsp:txBody>
      <dsp:txXfrm rot="-5400000">
        <a:off x="1" y="328148"/>
        <a:ext cx="655991" cy="281139"/>
      </dsp:txXfrm>
    </dsp:sp>
    <dsp:sp modelId="{EC52CDCE-7386-45E5-B301-0B908E89983E}">
      <dsp:nvSpPr>
        <dsp:cNvPr id="0" name=""/>
        <dsp:cNvSpPr/>
      </dsp:nvSpPr>
      <dsp:spPr>
        <a:xfrm rot="5400000">
          <a:off x="2165883" y="-1509739"/>
          <a:ext cx="609134" cy="3628918"/>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Business Question</a:t>
          </a:r>
        </a:p>
      </dsp:txBody>
      <dsp:txXfrm rot="-5400000">
        <a:off x="655992" y="29887"/>
        <a:ext cx="3599183" cy="549664"/>
      </dsp:txXfrm>
    </dsp:sp>
    <dsp:sp modelId="{B14A1BBC-4790-42BF-B9DF-ACDD2874C001}">
      <dsp:nvSpPr>
        <dsp:cNvPr id="0" name=""/>
        <dsp:cNvSpPr/>
      </dsp:nvSpPr>
      <dsp:spPr>
        <a:xfrm rot="5400000">
          <a:off x="-140569" y="958579"/>
          <a:ext cx="937130" cy="655991"/>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2</a:t>
          </a:r>
        </a:p>
      </dsp:txBody>
      <dsp:txXfrm rot="-5400000">
        <a:off x="1" y="1146006"/>
        <a:ext cx="655991" cy="281139"/>
      </dsp:txXfrm>
    </dsp:sp>
    <dsp:sp modelId="{3A38F044-EA95-43BB-96D1-DB58C8D557EA}">
      <dsp:nvSpPr>
        <dsp:cNvPr id="0" name=""/>
        <dsp:cNvSpPr/>
      </dsp:nvSpPr>
      <dsp:spPr>
        <a:xfrm rot="5400000">
          <a:off x="2165883" y="-691882"/>
          <a:ext cx="609134" cy="3628918"/>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Analysis Plan</a:t>
          </a:r>
        </a:p>
      </dsp:txBody>
      <dsp:txXfrm rot="-5400000">
        <a:off x="655992" y="847744"/>
        <a:ext cx="3599183" cy="549664"/>
      </dsp:txXfrm>
    </dsp:sp>
    <dsp:sp modelId="{73BBFEF7-9E04-465D-A8BD-E2305E257EB4}">
      <dsp:nvSpPr>
        <dsp:cNvPr id="0" name=""/>
        <dsp:cNvSpPr/>
      </dsp:nvSpPr>
      <dsp:spPr>
        <a:xfrm rot="5400000">
          <a:off x="-140569" y="1776436"/>
          <a:ext cx="937130" cy="655991"/>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3</a:t>
          </a:r>
        </a:p>
      </dsp:txBody>
      <dsp:txXfrm rot="-5400000">
        <a:off x="1" y="1963863"/>
        <a:ext cx="655991" cy="281139"/>
      </dsp:txXfrm>
    </dsp:sp>
    <dsp:sp modelId="{88357B75-5253-4AF3-B76F-4799393F69FE}">
      <dsp:nvSpPr>
        <dsp:cNvPr id="0" name=""/>
        <dsp:cNvSpPr/>
      </dsp:nvSpPr>
      <dsp:spPr>
        <a:xfrm rot="5400000">
          <a:off x="2165883" y="125975"/>
          <a:ext cx="609134" cy="3628918"/>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Data Collection</a:t>
          </a:r>
        </a:p>
      </dsp:txBody>
      <dsp:txXfrm rot="-5400000">
        <a:off x="655992" y="1665602"/>
        <a:ext cx="3599183" cy="549664"/>
      </dsp:txXfrm>
    </dsp:sp>
    <dsp:sp modelId="{08F2820C-1CE8-4C7D-BC40-541A2DE887ED}">
      <dsp:nvSpPr>
        <dsp:cNvPr id="0" name=""/>
        <dsp:cNvSpPr/>
      </dsp:nvSpPr>
      <dsp:spPr>
        <a:xfrm rot="5400000">
          <a:off x="-140569" y="2594294"/>
          <a:ext cx="937130" cy="655991"/>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4</a:t>
          </a:r>
        </a:p>
      </dsp:txBody>
      <dsp:txXfrm rot="-5400000">
        <a:off x="1" y="2781721"/>
        <a:ext cx="655991" cy="281139"/>
      </dsp:txXfrm>
    </dsp:sp>
    <dsp:sp modelId="{4E5A210F-E193-410A-A136-42E9CC6CE7A9}">
      <dsp:nvSpPr>
        <dsp:cNvPr id="0" name=""/>
        <dsp:cNvSpPr/>
      </dsp:nvSpPr>
      <dsp:spPr>
        <a:xfrm rot="5400000">
          <a:off x="2165883" y="943832"/>
          <a:ext cx="609134" cy="3628918"/>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Insights</a:t>
          </a:r>
        </a:p>
      </dsp:txBody>
      <dsp:txXfrm rot="-5400000">
        <a:off x="655992" y="2483459"/>
        <a:ext cx="3599183" cy="549664"/>
      </dsp:txXfrm>
    </dsp:sp>
    <dsp:sp modelId="{3BC1C175-D740-4620-B82B-A46860E5F23B}">
      <dsp:nvSpPr>
        <dsp:cNvPr id="0" name=""/>
        <dsp:cNvSpPr/>
      </dsp:nvSpPr>
      <dsp:spPr>
        <a:xfrm rot="5400000">
          <a:off x="-140569" y="3412152"/>
          <a:ext cx="937130" cy="655991"/>
        </a:xfrm>
        <a:prstGeom prst="chevron">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5</a:t>
          </a:r>
        </a:p>
      </dsp:txBody>
      <dsp:txXfrm rot="-5400000">
        <a:off x="1" y="3599579"/>
        <a:ext cx="655991" cy="281139"/>
      </dsp:txXfrm>
    </dsp:sp>
    <dsp:sp modelId="{0CB89833-B34C-4E8C-9E28-314B350F2531}">
      <dsp:nvSpPr>
        <dsp:cNvPr id="0" name=""/>
        <dsp:cNvSpPr/>
      </dsp:nvSpPr>
      <dsp:spPr>
        <a:xfrm rot="5400000">
          <a:off x="2165883" y="1761690"/>
          <a:ext cx="609134" cy="3628918"/>
        </a:xfrm>
        <a:prstGeom prst="round2Same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Recommendations</a:t>
          </a:r>
        </a:p>
      </dsp:txBody>
      <dsp:txXfrm rot="-5400000">
        <a:off x="655992" y="3301317"/>
        <a:ext cx="3599183" cy="5496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DA8F6-19E6-40ED-BEF1-AA30E3F5D203}">
      <dsp:nvSpPr>
        <dsp:cNvPr id="0" name=""/>
        <dsp:cNvSpPr/>
      </dsp:nvSpPr>
      <dsp:spPr>
        <a:xfrm rot="5400000">
          <a:off x="-140569" y="140721"/>
          <a:ext cx="937130" cy="655991"/>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1</a:t>
          </a:r>
        </a:p>
      </dsp:txBody>
      <dsp:txXfrm rot="-5400000">
        <a:off x="1" y="328148"/>
        <a:ext cx="655991" cy="281139"/>
      </dsp:txXfrm>
    </dsp:sp>
    <dsp:sp modelId="{EC52CDCE-7386-45E5-B301-0B908E89983E}">
      <dsp:nvSpPr>
        <dsp:cNvPr id="0" name=""/>
        <dsp:cNvSpPr/>
      </dsp:nvSpPr>
      <dsp:spPr>
        <a:xfrm rot="5400000">
          <a:off x="2165883" y="-1509739"/>
          <a:ext cx="609134" cy="3628918"/>
        </a:xfrm>
        <a:prstGeom prst="round2SameRect">
          <a:avLst/>
        </a:prstGeom>
        <a:solidFill>
          <a:schemeClr val="accent2">
            <a:alpha val="9000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Business Question</a:t>
          </a:r>
        </a:p>
      </dsp:txBody>
      <dsp:txXfrm rot="-5400000">
        <a:off x="655992" y="29887"/>
        <a:ext cx="3599183" cy="549664"/>
      </dsp:txXfrm>
    </dsp:sp>
    <dsp:sp modelId="{B14A1BBC-4790-42BF-B9DF-ACDD2874C001}">
      <dsp:nvSpPr>
        <dsp:cNvPr id="0" name=""/>
        <dsp:cNvSpPr/>
      </dsp:nvSpPr>
      <dsp:spPr>
        <a:xfrm rot="5400000">
          <a:off x="-140569" y="958579"/>
          <a:ext cx="937130" cy="655991"/>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2</a:t>
          </a:r>
        </a:p>
      </dsp:txBody>
      <dsp:txXfrm rot="-5400000">
        <a:off x="1" y="1146006"/>
        <a:ext cx="655991" cy="281139"/>
      </dsp:txXfrm>
    </dsp:sp>
    <dsp:sp modelId="{3A38F044-EA95-43BB-96D1-DB58C8D557EA}">
      <dsp:nvSpPr>
        <dsp:cNvPr id="0" name=""/>
        <dsp:cNvSpPr/>
      </dsp:nvSpPr>
      <dsp:spPr>
        <a:xfrm rot="5400000">
          <a:off x="2165883" y="-691882"/>
          <a:ext cx="609134" cy="3628918"/>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Analysis Plan</a:t>
          </a:r>
        </a:p>
      </dsp:txBody>
      <dsp:txXfrm rot="-5400000">
        <a:off x="655992" y="847744"/>
        <a:ext cx="3599183" cy="549664"/>
      </dsp:txXfrm>
    </dsp:sp>
    <dsp:sp modelId="{73BBFEF7-9E04-465D-A8BD-E2305E257EB4}">
      <dsp:nvSpPr>
        <dsp:cNvPr id="0" name=""/>
        <dsp:cNvSpPr/>
      </dsp:nvSpPr>
      <dsp:spPr>
        <a:xfrm rot="5400000">
          <a:off x="-140569" y="1776436"/>
          <a:ext cx="937130" cy="655991"/>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3</a:t>
          </a:r>
        </a:p>
      </dsp:txBody>
      <dsp:txXfrm rot="-5400000">
        <a:off x="1" y="1963863"/>
        <a:ext cx="655991" cy="281139"/>
      </dsp:txXfrm>
    </dsp:sp>
    <dsp:sp modelId="{88357B75-5253-4AF3-B76F-4799393F69FE}">
      <dsp:nvSpPr>
        <dsp:cNvPr id="0" name=""/>
        <dsp:cNvSpPr/>
      </dsp:nvSpPr>
      <dsp:spPr>
        <a:xfrm rot="5400000">
          <a:off x="2165883" y="125975"/>
          <a:ext cx="609134" cy="3628918"/>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Data Collection</a:t>
          </a:r>
        </a:p>
      </dsp:txBody>
      <dsp:txXfrm rot="-5400000">
        <a:off x="655992" y="1665602"/>
        <a:ext cx="3599183" cy="549664"/>
      </dsp:txXfrm>
    </dsp:sp>
    <dsp:sp modelId="{08F2820C-1CE8-4C7D-BC40-541A2DE887ED}">
      <dsp:nvSpPr>
        <dsp:cNvPr id="0" name=""/>
        <dsp:cNvSpPr/>
      </dsp:nvSpPr>
      <dsp:spPr>
        <a:xfrm rot="5400000">
          <a:off x="-140569" y="2594294"/>
          <a:ext cx="937130" cy="655991"/>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4</a:t>
          </a:r>
        </a:p>
      </dsp:txBody>
      <dsp:txXfrm rot="-5400000">
        <a:off x="1" y="2781721"/>
        <a:ext cx="655991" cy="281139"/>
      </dsp:txXfrm>
    </dsp:sp>
    <dsp:sp modelId="{4E5A210F-E193-410A-A136-42E9CC6CE7A9}">
      <dsp:nvSpPr>
        <dsp:cNvPr id="0" name=""/>
        <dsp:cNvSpPr/>
      </dsp:nvSpPr>
      <dsp:spPr>
        <a:xfrm rot="5400000">
          <a:off x="2165883" y="943832"/>
          <a:ext cx="609134" cy="3628918"/>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Insights</a:t>
          </a:r>
        </a:p>
      </dsp:txBody>
      <dsp:txXfrm rot="-5400000">
        <a:off x="655992" y="2483459"/>
        <a:ext cx="3599183" cy="549664"/>
      </dsp:txXfrm>
    </dsp:sp>
    <dsp:sp modelId="{3BC1C175-D740-4620-B82B-A46860E5F23B}">
      <dsp:nvSpPr>
        <dsp:cNvPr id="0" name=""/>
        <dsp:cNvSpPr/>
      </dsp:nvSpPr>
      <dsp:spPr>
        <a:xfrm rot="5400000">
          <a:off x="-140569" y="3412152"/>
          <a:ext cx="937130" cy="655991"/>
        </a:xfrm>
        <a:prstGeom prst="chevron">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5</a:t>
          </a:r>
        </a:p>
      </dsp:txBody>
      <dsp:txXfrm rot="-5400000">
        <a:off x="1" y="3599579"/>
        <a:ext cx="655991" cy="281139"/>
      </dsp:txXfrm>
    </dsp:sp>
    <dsp:sp modelId="{0CB89833-B34C-4E8C-9E28-314B350F2531}">
      <dsp:nvSpPr>
        <dsp:cNvPr id="0" name=""/>
        <dsp:cNvSpPr/>
      </dsp:nvSpPr>
      <dsp:spPr>
        <a:xfrm rot="5400000">
          <a:off x="2165883" y="1761690"/>
          <a:ext cx="609134" cy="3628918"/>
        </a:xfrm>
        <a:prstGeom prst="round2Same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Recommendations</a:t>
          </a:r>
        </a:p>
      </dsp:txBody>
      <dsp:txXfrm rot="-5400000">
        <a:off x="655992" y="3301317"/>
        <a:ext cx="3599183" cy="5496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DA8F6-19E6-40ED-BEF1-AA30E3F5D203}">
      <dsp:nvSpPr>
        <dsp:cNvPr id="0" name=""/>
        <dsp:cNvSpPr/>
      </dsp:nvSpPr>
      <dsp:spPr>
        <a:xfrm rot="5400000">
          <a:off x="-140569" y="140721"/>
          <a:ext cx="937130" cy="655991"/>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1</a:t>
          </a:r>
        </a:p>
      </dsp:txBody>
      <dsp:txXfrm rot="-5400000">
        <a:off x="1" y="328148"/>
        <a:ext cx="655991" cy="281139"/>
      </dsp:txXfrm>
    </dsp:sp>
    <dsp:sp modelId="{EC52CDCE-7386-45E5-B301-0B908E89983E}">
      <dsp:nvSpPr>
        <dsp:cNvPr id="0" name=""/>
        <dsp:cNvSpPr/>
      </dsp:nvSpPr>
      <dsp:spPr>
        <a:xfrm rot="5400000">
          <a:off x="2165883" y="-1509739"/>
          <a:ext cx="609134" cy="3628918"/>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Business Question</a:t>
          </a:r>
        </a:p>
      </dsp:txBody>
      <dsp:txXfrm rot="-5400000">
        <a:off x="655992" y="29887"/>
        <a:ext cx="3599183" cy="549664"/>
      </dsp:txXfrm>
    </dsp:sp>
    <dsp:sp modelId="{B14A1BBC-4790-42BF-B9DF-ACDD2874C001}">
      <dsp:nvSpPr>
        <dsp:cNvPr id="0" name=""/>
        <dsp:cNvSpPr/>
      </dsp:nvSpPr>
      <dsp:spPr>
        <a:xfrm rot="5400000">
          <a:off x="-140569" y="958579"/>
          <a:ext cx="937130" cy="655991"/>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2</a:t>
          </a:r>
        </a:p>
      </dsp:txBody>
      <dsp:txXfrm rot="-5400000">
        <a:off x="1" y="1146006"/>
        <a:ext cx="655991" cy="281139"/>
      </dsp:txXfrm>
    </dsp:sp>
    <dsp:sp modelId="{3A38F044-EA95-43BB-96D1-DB58C8D557EA}">
      <dsp:nvSpPr>
        <dsp:cNvPr id="0" name=""/>
        <dsp:cNvSpPr/>
      </dsp:nvSpPr>
      <dsp:spPr>
        <a:xfrm rot="5400000">
          <a:off x="2165883" y="-691882"/>
          <a:ext cx="609134" cy="3628918"/>
        </a:xfrm>
        <a:prstGeom prst="round2SameRect">
          <a:avLst/>
        </a:prstGeom>
        <a:solidFill>
          <a:schemeClr val="accent3">
            <a:alpha val="9000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Analysis Plan</a:t>
          </a:r>
        </a:p>
      </dsp:txBody>
      <dsp:txXfrm rot="-5400000">
        <a:off x="655992" y="847744"/>
        <a:ext cx="3599183" cy="549664"/>
      </dsp:txXfrm>
    </dsp:sp>
    <dsp:sp modelId="{73BBFEF7-9E04-465D-A8BD-E2305E257EB4}">
      <dsp:nvSpPr>
        <dsp:cNvPr id="0" name=""/>
        <dsp:cNvSpPr/>
      </dsp:nvSpPr>
      <dsp:spPr>
        <a:xfrm rot="5400000">
          <a:off x="-140569" y="1776436"/>
          <a:ext cx="937130" cy="655991"/>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3</a:t>
          </a:r>
        </a:p>
      </dsp:txBody>
      <dsp:txXfrm rot="-5400000">
        <a:off x="1" y="1963863"/>
        <a:ext cx="655991" cy="281139"/>
      </dsp:txXfrm>
    </dsp:sp>
    <dsp:sp modelId="{88357B75-5253-4AF3-B76F-4799393F69FE}">
      <dsp:nvSpPr>
        <dsp:cNvPr id="0" name=""/>
        <dsp:cNvSpPr/>
      </dsp:nvSpPr>
      <dsp:spPr>
        <a:xfrm rot="5400000">
          <a:off x="2165883" y="125975"/>
          <a:ext cx="609134" cy="3628918"/>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Data Collection</a:t>
          </a:r>
        </a:p>
      </dsp:txBody>
      <dsp:txXfrm rot="-5400000">
        <a:off x="655992" y="1665602"/>
        <a:ext cx="3599183" cy="549664"/>
      </dsp:txXfrm>
    </dsp:sp>
    <dsp:sp modelId="{08F2820C-1CE8-4C7D-BC40-541A2DE887ED}">
      <dsp:nvSpPr>
        <dsp:cNvPr id="0" name=""/>
        <dsp:cNvSpPr/>
      </dsp:nvSpPr>
      <dsp:spPr>
        <a:xfrm rot="5400000">
          <a:off x="-140569" y="2594294"/>
          <a:ext cx="937130" cy="655991"/>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4</a:t>
          </a:r>
        </a:p>
      </dsp:txBody>
      <dsp:txXfrm rot="-5400000">
        <a:off x="1" y="2781721"/>
        <a:ext cx="655991" cy="281139"/>
      </dsp:txXfrm>
    </dsp:sp>
    <dsp:sp modelId="{4E5A210F-E193-410A-A136-42E9CC6CE7A9}">
      <dsp:nvSpPr>
        <dsp:cNvPr id="0" name=""/>
        <dsp:cNvSpPr/>
      </dsp:nvSpPr>
      <dsp:spPr>
        <a:xfrm rot="5400000">
          <a:off x="2165883" y="943832"/>
          <a:ext cx="609134" cy="3628918"/>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Insights</a:t>
          </a:r>
        </a:p>
      </dsp:txBody>
      <dsp:txXfrm rot="-5400000">
        <a:off x="655992" y="2483459"/>
        <a:ext cx="3599183" cy="549664"/>
      </dsp:txXfrm>
    </dsp:sp>
    <dsp:sp modelId="{3BC1C175-D740-4620-B82B-A46860E5F23B}">
      <dsp:nvSpPr>
        <dsp:cNvPr id="0" name=""/>
        <dsp:cNvSpPr/>
      </dsp:nvSpPr>
      <dsp:spPr>
        <a:xfrm rot="5400000">
          <a:off x="-140569" y="3412152"/>
          <a:ext cx="937130" cy="655991"/>
        </a:xfrm>
        <a:prstGeom prst="chevron">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5</a:t>
          </a:r>
        </a:p>
      </dsp:txBody>
      <dsp:txXfrm rot="-5400000">
        <a:off x="1" y="3599579"/>
        <a:ext cx="655991" cy="281139"/>
      </dsp:txXfrm>
    </dsp:sp>
    <dsp:sp modelId="{0CB89833-B34C-4E8C-9E28-314B350F2531}">
      <dsp:nvSpPr>
        <dsp:cNvPr id="0" name=""/>
        <dsp:cNvSpPr/>
      </dsp:nvSpPr>
      <dsp:spPr>
        <a:xfrm rot="5400000">
          <a:off x="2165883" y="1761690"/>
          <a:ext cx="609134" cy="3628918"/>
        </a:xfrm>
        <a:prstGeom prst="round2Same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Recommendations</a:t>
          </a:r>
        </a:p>
      </dsp:txBody>
      <dsp:txXfrm rot="-5400000">
        <a:off x="655992" y="3301317"/>
        <a:ext cx="3599183" cy="5496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DA8F6-19E6-40ED-BEF1-AA30E3F5D203}">
      <dsp:nvSpPr>
        <dsp:cNvPr id="0" name=""/>
        <dsp:cNvSpPr/>
      </dsp:nvSpPr>
      <dsp:spPr>
        <a:xfrm rot="5400000">
          <a:off x="-140569" y="140721"/>
          <a:ext cx="937130" cy="655991"/>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1</a:t>
          </a:r>
        </a:p>
      </dsp:txBody>
      <dsp:txXfrm rot="-5400000">
        <a:off x="1" y="328148"/>
        <a:ext cx="655991" cy="281139"/>
      </dsp:txXfrm>
    </dsp:sp>
    <dsp:sp modelId="{EC52CDCE-7386-45E5-B301-0B908E89983E}">
      <dsp:nvSpPr>
        <dsp:cNvPr id="0" name=""/>
        <dsp:cNvSpPr/>
      </dsp:nvSpPr>
      <dsp:spPr>
        <a:xfrm rot="5400000">
          <a:off x="2165883" y="-1509739"/>
          <a:ext cx="609134" cy="3628918"/>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Business Question</a:t>
          </a:r>
        </a:p>
      </dsp:txBody>
      <dsp:txXfrm rot="-5400000">
        <a:off x="655992" y="29887"/>
        <a:ext cx="3599183" cy="549664"/>
      </dsp:txXfrm>
    </dsp:sp>
    <dsp:sp modelId="{B14A1BBC-4790-42BF-B9DF-ACDD2874C001}">
      <dsp:nvSpPr>
        <dsp:cNvPr id="0" name=""/>
        <dsp:cNvSpPr/>
      </dsp:nvSpPr>
      <dsp:spPr>
        <a:xfrm rot="5400000">
          <a:off x="-140569" y="958579"/>
          <a:ext cx="937130" cy="655991"/>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2</a:t>
          </a:r>
        </a:p>
      </dsp:txBody>
      <dsp:txXfrm rot="-5400000">
        <a:off x="1" y="1146006"/>
        <a:ext cx="655991" cy="281139"/>
      </dsp:txXfrm>
    </dsp:sp>
    <dsp:sp modelId="{3A38F044-EA95-43BB-96D1-DB58C8D557EA}">
      <dsp:nvSpPr>
        <dsp:cNvPr id="0" name=""/>
        <dsp:cNvSpPr/>
      </dsp:nvSpPr>
      <dsp:spPr>
        <a:xfrm rot="5400000">
          <a:off x="2165883" y="-691882"/>
          <a:ext cx="609134" cy="3628918"/>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Analysis Plan</a:t>
          </a:r>
        </a:p>
      </dsp:txBody>
      <dsp:txXfrm rot="-5400000">
        <a:off x="655992" y="847744"/>
        <a:ext cx="3599183" cy="549664"/>
      </dsp:txXfrm>
    </dsp:sp>
    <dsp:sp modelId="{73BBFEF7-9E04-465D-A8BD-E2305E257EB4}">
      <dsp:nvSpPr>
        <dsp:cNvPr id="0" name=""/>
        <dsp:cNvSpPr/>
      </dsp:nvSpPr>
      <dsp:spPr>
        <a:xfrm rot="5400000">
          <a:off x="-140569" y="1776436"/>
          <a:ext cx="937130" cy="655991"/>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3</a:t>
          </a:r>
        </a:p>
      </dsp:txBody>
      <dsp:txXfrm rot="-5400000">
        <a:off x="1" y="1963863"/>
        <a:ext cx="655991" cy="281139"/>
      </dsp:txXfrm>
    </dsp:sp>
    <dsp:sp modelId="{88357B75-5253-4AF3-B76F-4799393F69FE}">
      <dsp:nvSpPr>
        <dsp:cNvPr id="0" name=""/>
        <dsp:cNvSpPr/>
      </dsp:nvSpPr>
      <dsp:spPr>
        <a:xfrm rot="5400000">
          <a:off x="2165883" y="125975"/>
          <a:ext cx="609134" cy="3628918"/>
        </a:xfrm>
        <a:prstGeom prst="round2SameRect">
          <a:avLst/>
        </a:prstGeom>
        <a:solidFill>
          <a:schemeClr val="accent4">
            <a:alpha val="9000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Data Collection</a:t>
          </a:r>
        </a:p>
      </dsp:txBody>
      <dsp:txXfrm rot="-5400000">
        <a:off x="655992" y="1665602"/>
        <a:ext cx="3599183" cy="549664"/>
      </dsp:txXfrm>
    </dsp:sp>
    <dsp:sp modelId="{08F2820C-1CE8-4C7D-BC40-541A2DE887ED}">
      <dsp:nvSpPr>
        <dsp:cNvPr id="0" name=""/>
        <dsp:cNvSpPr/>
      </dsp:nvSpPr>
      <dsp:spPr>
        <a:xfrm rot="5400000">
          <a:off x="-140569" y="2594294"/>
          <a:ext cx="937130" cy="655991"/>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4</a:t>
          </a:r>
        </a:p>
      </dsp:txBody>
      <dsp:txXfrm rot="-5400000">
        <a:off x="1" y="2781721"/>
        <a:ext cx="655991" cy="281139"/>
      </dsp:txXfrm>
    </dsp:sp>
    <dsp:sp modelId="{4E5A210F-E193-410A-A136-42E9CC6CE7A9}">
      <dsp:nvSpPr>
        <dsp:cNvPr id="0" name=""/>
        <dsp:cNvSpPr/>
      </dsp:nvSpPr>
      <dsp:spPr>
        <a:xfrm rot="5400000">
          <a:off x="2165883" y="943832"/>
          <a:ext cx="609134" cy="3628918"/>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Insights</a:t>
          </a:r>
        </a:p>
      </dsp:txBody>
      <dsp:txXfrm rot="-5400000">
        <a:off x="655992" y="2483459"/>
        <a:ext cx="3599183" cy="549664"/>
      </dsp:txXfrm>
    </dsp:sp>
    <dsp:sp modelId="{3BC1C175-D740-4620-B82B-A46860E5F23B}">
      <dsp:nvSpPr>
        <dsp:cNvPr id="0" name=""/>
        <dsp:cNvSpPr/>
      </dsp:nvSpPr>
      <dsp:spPr>
        <a:xfrm rot="5400000">
          <a:off x="-140569" y="3412152"/>
          <a:ext cx="937130" cy="655991"/>
        </a:xfrm>
        <a:prstGeom prst="chevron">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5</a:t>
          </a:r>
        </a:p>
      </dsp:txBody>
      <dsp:txXfrm rot="-5400000">
        <a:off x="1" y="3599579"/>
        <a:ext cx="655991" cy="281139"/>
      </dsp:txXfrm>
    </dsp:sp>
    <dsp:sp modelId="{0CB89833-B34C-4E8C-9E28-314B350F2531}">
      <dsp:nvSpPr>
        <dsp:cNvPr id="0" name=""/>
        <dsp:cNvSpPr/>
      </dsp:nvSpPr>
      <dsp:spPr>
        <a:xfrm rot="5400000">
          <a:off x="2165883" y="1761690"/>
          <a:ext cx="609134" cy="3628918"/>
        </a:xfrm>
        <a:prstGeom prst="round2Same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Recommendations</a:t>
          </a:r>
        </a:p>
      </dsp:txBody>
      <dsp:txXfrm rot="-5400000">
        <a:off x="655992" y="3301317"/>
        <a:ext cx="3599183" cy="5496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DA8F6-19E6-40ED-BEF1-AA30E3F5D203}">
      <dsp:nvSpPr>
        <dsp:cNvPr id="0" name=""/>
        <dsp:cNvSpPr/>
      </dsp:nvSpPr>
      <dsp:spPr>
        <a:xfrm rot="5400000">
          <a:off x="-140569" y="140721"/>
          <a:ext cx="937130" cy="655991"/>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1</a:t>
          </a:r>
        </a:p>
      </dsp:txBody>
      <dsp:txXfrm rot="-5400000">
        <a:off x="1" y="328148"/>
        <a:ext cx="655991" cy="281139"/>
      </dsp:txXfrm>
    </dsp:sp>
    <dsp:sp modelId="{EC52CDCE-7386-45E5-B301-0B908E89983E}">
      <dsp:nvSpPr>
        <dsp:cNvPr id="0" name=""/>
        <dsp:cNvSpPr/>
      </dsp:nvSpPr>
      <dsp:spPr>
        <a:xfrm rot="5400000">
          <a:off x="2165883" y="-1509739"/>
          <a:ext cx="609134" cy="3628918"/>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Business Question</a:t>
          </a:r>
        </a:p>
      </dsp:txBody>
      <dsp:txXfrm rot="-5400000">
        <a:off x="655992" y="29887"/>
        <a:ext cx="3599183" cy="549664"/>
      </dsp:txXfrm>
    </dsp:sp>
    <dsp:sp modelId="{B14A1BBC-4790-42BF-B9DF-ACDD2874C001}">
      <dsp:nvSpPr>
        <dsp:cNvPr id="0" name=""/>
        <dsp:cNvSpPr/>
      </dsp:nvSpPr>
      <dsp:spPr>
        <a:xfrm rot="5400000">
          <a:off x="-140569" y="958579"/>
          <a:ext cx="937130" cy="655991"/>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2</a:t>
          </a:r>
        </a:p>
      </dsp:txBody>
      <dsp:txXfrm rot="-5400000">
        <a:off x="1" y="1146006"/>
        <a:ext cx="655991" cy="281139"/>
      </dsp:txXfrm>
    </dsp:sp>
    <dsp:sp modelId="{3A38F044-EA95-43BB-96D1-DB58C8D557EA}">
      <dsp:nvSpPr>
        <dsp:cNvPr id="0" name=""/>
        <dsp:cNvSpPr/>
      </dsp:nvSpPr>
      <dsp:spPr>
        <a:xfrm rot="5400000">
          <a:off x="2165883" y="-691882"/>
          <a:ext cx="609134" cy="3628918"/>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Analysis Plan</a:t>
          </a:r>
        </a:p>
      </dsp:txBody>
      <dsp:txXfrm rot="-5400000">
        <a:off x="655992" y="847744"/>
        <a:ext cx="3599183" cy="549664"/>
      </dsp:txXfrm>
    </dsp:sp>
    <dsp:sp modelId="{73BBFEF7-9E04-465D-A8BD-E2305E257EB4}">
      <dsp:nvSpPr>
        <dsp:cNvPr id="0" name=""/>
        <dsp:cNvSpPr/>
      </dsp:nvSpPr>
      <dsp:spPr>
        <a:xfrm rot="5400000">
          <a:off x="-140569" y="1776436"/>
          <a:ext cx="937130" cy="655991"/>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3</a:t>
          </a:r>
        </a:p>
      </dsp:txBody>
      <dsp:txXfrm rot="-5400000">
        <a:off x="1" y="1963863"/>
        <a:ext cx="655991" cy="281139"/>
      </dsp:txXfrm>
    </dsp:sp>
    <dsp:sp modelId="{88357B75-5253-4AF3-B76F-4799393F69FE}">
      <dsp:nvSpPr>
        <dsp:cNvPr id="0" name=""/>
        <dsp:cNvSpPr/>
      </dsp:nvSpPr>
      <dsp:spPr>
        <a:xfrm rot="5400000">
          <a:off x="2165883" y="125975"/>
          <a:ext cx="609134" cy="3628918"/>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Data Collection</a:t>
          </a:r>
        </a:p>
      </dsp:txBody>
      <dsp:txXfrm rot="-5400000">
        <a:off x="655992" y="1665602"/>
        <a:ext cx="3599183" cy="549664"/>
      </dsp:txXfrm>
    </dsp:sp>
    <dsp:sp modelId="{08F2820C-1CE8-4C7D-BC40-541A2DE887ED}">
      <dsp:nvSpPr>
        <dsp:cNvPr id="0" name=""/>
        <dsp:cNvSpPr/>
      </dsp:nvSpPr>
      <dsp:spPr>
        <a:xfrm rot="5400000">
          <a:off x="-140569" y="2594294"/>
          <a:ext cx="937130" cy="655991"/>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4</a:t>
          </a:r>
        </a:p>
      </dsp:txBody>
      <dsp:txXfrm rot="-5400000">
        <a:off x="1" y="2781721"/>
        <a:ext cx="655991" cy="281139"/>
      </dsp:txXfrm>
    </dsp:sp>
    <dsp:sp modelId="{4E5A210F-E193-410A-A136-42E9CC6CE7A9}">
      <dsp:nvSpPr>
        <dsp:cNvPr id="0" name=""/>
        <dsp:cNvSpPr/>
      </dsp:nvSpPr>
      <dsp:spPr>
        <a:xfrm rot="5400000">
          <a:off x="2165883" y="943832"/>
          <a:ext cx="609134" cy="3628918"/>
        </a:xfrm>
        <a:prstGeom prst="round2SameRect">
          <a:avLst/>
        </a:prstGeom>
        <a:solidFill>
          <a:schemeClr val="accent5">
            <a:alpha val="9000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Insights</a:t>
          </a:r>
        </a:p>
      </dsp:txBody>
      <dsp:txXfrm rot="-5400000">
        <a:off x="655992" y="2483459"/>
        <a:ext cx="3599183" cy="549664"/>
      </dsp:txXfrm>
    </dsp:sp>
    <dsp:sp modelId="{3BC1C175-D740-4620-B82B-A46860E5F23B}">
      <dsp:nvSpPr>
        <dsp:cNvPr id="0" name=""/>
        <dsp:cNvSpPr/>
      </dsp:nvSpPr>
      <dsp:spPr>
        <a:xfrm rot="5400000">
          <a:off x="-140569" y="3412152"/>
          <a:ext cx="937130" cy="655991"/>
        </a:xfrm>
        <a:prstGeom prst="chevron">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5</a:t>
          </a:r>
        </a:p>
      </dsp:txBody>
      <dsp:txXfrm rot="-5400000">
        <a:off x="1" y="3599579"/>
        <a:ext cx="655991" cy="281139"/>
      </dsp:txXfrm>
    </dsp:sp>
    <dsp:sp modelId="{0CB89833-B34C-4E8C-9E28-314B350F2531}">
      <dsp:nvSpPr>
        <dsp:cNvPr id="0" name=""/>
        <dsp:cNvSpPr/>
      </dsp:nvSpPr>
      <dsp:spPr>
        <a:xfrm rot="5400000">
          <a:off x="2165883" y="1761690"/>
          <a:ext cx="609134" cy="3628918"/>
        </a:xfrm>
        <a:prstGeom prst="round2Same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Recommendations</a:t>
          </a:r>
        </a:p>
      </dsp:txBody>
      <dsp:txXfrm rot="-5400000">
        <a:off x="655992" y="3301317"/>
        <a:ext cx="3599183" cy="5496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DA8F6-19E6-40ED-BEF1-AA30E3F5D203}">
      <dsp:nvSpPr>
        <dsp:cNvPr id="0" name=""/>
        <dsp:cNvSpPr/>
      </dsp:nvSpPr>
      <dsp:spPr>
        <a:xfrm rot="5400000">
          <a:off x="-140569" y="140721"/>
          <a:ext cx="937130" cy="655991"/>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1</a:t>
          </a:r>
        </a:p>
      </dsp:txBody>
      <dsp:txXfrm rot="-5400000">
        <a:off x="1" y="328148"/>
        <a:ext cx="655991" cy="281139"/>
      </dsp:txXfrm>
    </dsp:sp>
    <dsp:sp modelId="{EC52CDCE-7386-45E5-B301-0B908E89983E}">
      <dsp:nvSpPr>
        <dsp:cNvPr id="0" name=""/>
        <dsp:cNvSpPr/>
      </dsp:nvSpPr>
      <dsp:spPr>
        <a:xfrm rot="5400000">
          <a:off x="2165883" y="-1509739"/>
          <a:ext cx="609134" cy="3628918"/>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Business Question</a:t>
          </a:r>
        </a:p>
      </dsp:txBody>
      <dsp:txXfrm rot="-5400000">
        <a:off x="655992" y="29887"/>
        <a:ext cx="3599183" cy="549664"/>
      </dsp:txXfrm>
    </dsp:sp>
    <dsp:sp modelId="{B14A1BBC-4790-42BF-B9DF-ACDD2874C001}">
      <dsp:nvSpPr>
        <dsp:cNvPr id="0" name=""/>
        <dsp:cNvSpPr/>
      </dsp:nvSpPr>
      <dsp:spPr>
        <a:xfrm rot="5400000">
          <a:off x="-140569" y="958579"/>
          <a:ext cx="937130" cy="655991"/>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2</a:t>
          </a:r>
        </a:p>
      </dsp:txBody>
      <dsp:txXfrm rot="-5400000">
        <a:off x="1" y="1146006"/>
        <a:ext cx="655991" cy="281139"/>
      </dsp:txXfrm>
    </dsp:sp>
    <dsp:sp modelId="{3A38F044-EA95-43BB-96D1-DB58C8D557EA}">
      <dsp:nvSpPr>
        <dsp:cNvPr id="0" name=""/>
        <dsp:cNvSpPr/>
      </dsp:nvSpPr>
      <dsp:spPr>
        <a:xfrm rot="5400000">
          <a:off x="2165883" y="-691882"/>
          <a:ext cx="609134" cy="3628918"/>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Analysis Plan</a:t>
          </a:r>
        </a:p>
      </dsp:txBody>
      <dsp:txXfrm rot="-5400000">
        <a:off x="655992" y="847744"/>
        <a:ext cx="3599183" cy="549664"/>
      </dsp:txXfrm>
    </dsp:sp>
    <dsp:sp modelId="{73BBFEF7-9E04-465D-A8BD-E2305E257EB4}">
      <dsp:nvSpPr>
        <dsp:cNvPr id="0" name=""/>
        <dsp:cNvSpPr/>
      </dsp:nvSpPr>
      <dsp:spPr>
        <a:xfrm rot="5400000">
          <a:off x="-140569" y="1776436"/>
          <a:ext cx="937130" cy="655991"/>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3</a:t>
          </a:r>
        </a:p>
      </dsp:txBody>
      <dsp:txXfrm rot="-5400000">
        <a:off x="1" y="1963863"/>
        <a:ext cx="655991" cy="281139"/>
      </dsp:txXfrm>
    </dsp:sp>
    <dsp:sp modelId="{88357B75-5253-4AF3-B76F-4799393F69FE}">
      <dsp:nvSpPr>
        <dsp:cNvPr id="0" name=""/>
        <dsp:cNvSpPr/>
      </dsp:nvSpPr>
      <dsp:spPr>
        <a:xfrm rot="5400000">
          <a:off x="2165883" y="125975"/>
          <a:ext cx="609134" cy="3628918"/>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Data Collection</a:t>
          </a:r>
        </a:p>
      </dsp:txBody>
      <dsp:txXfrm rot="-5400000">
        <a:off x="655992" y="1665602"/>
        <a:ext cx="3599183" cy="549664"/>
      </dsp:txXfrm>
    </dsp:sp>
    <dsp:sp modelId="{08F2820C-1CE8-4C7D-BC40-541A2DE887ED}">
      <dsp:nvSpPr>
        <dsp:cNvPr id="0" name=""/>
        <dsp:cNvSpPr/>
      </dsp:nvSpPr>
      <dsp:spPr>
        <a:xfrm rot="5400000">
          <a:off x="-140569" y="2594294"/>
          <a:ext cx="937130" cy="655991"/>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4</a:t>
          </a:r>
        </a:p>
      </dsp:txBody>
      <dsp:txXfrm rot="-5400000">
        <a:off x="1" y="2781721"/>
        <a:ext cx="655991" cy="281139"/>
      </dsp:txXfrm>
    </dsp:sp>
    <dsp:sp modelId="{4E5A210F-E193-410A-A136-42E9CC6CE7A9}">
      <dsp:nvSpPr>
        <dsp:cNvPr id="0" name=""/>
        <dsp:cNvSpPr/>
      </dsp:nvSpPr>
      <dsp:spPr>
        <a:xfrm rot="5400000">
          <a:off x="2165883" y="943832"/>
          <a:ext cx="609134" cy="3628918"/>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Insights</a:t>
          </a:r>
        </a:p>
      </dsp:txBody>
      <dsp:txXfrm rot="-5400000">
        <a:off x="655992" y="2483459"/>
        <a:ext cx="3599183" cy="549664"/>
      </dsp:txXfrm>
    </dsp:sp>
    <dsp:sp modelId="{3BC1C175-D740-4620-B82B-A46860E5F23B}">
      <dsp:nvSpPr>
        <dsp:cNvPr id="0" name=""/>
        <dsp:cNvSpPr/>
      </dsp:nvSpPr>
      <dsp:spPr>
        <a:xfrm rot="5400000">
          <a:off x="-140569" y="3412152"/>
          <a:ext cx="937130" cy="655991"/>
        </a:xfrm>
        <a:prstGeom prst="chevron">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5</a:t>
          </a:r>
        </a:p>
      </dsp:txBody>
      <dsp:txXfrm rot="-5400000">
        <a:off x="1" y="3599579"/>
        <a:ext cx="655991" cy="281139"/>
      </dsp:txXfrm>
    </dsp:sp>
    <dsp:sp modelId="{0CB89833-B34C-4E8C-9E28-314B350F2531}">
      <dsp:nvSpPr>
        <dsp:cNvPr id="0" name=""/>
        <dsp:cNvSpPr/>
      </dsp:nvSpPr>
      <dsp:spPr>
        <a:xfrm rot="5400000">
          <a:off x="2165883" y="1761690"/>
          <a:ext cx="609134" cy="3628918"/>
        </a:xfrm>
        <a:prstGeom prst="round2SameRect">
          <a:avLst/>
        </a:prstGeom>
        <a:solidFill>
          <a:schemeClr val="accent6">
            <a:alpha val="9000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Recommendations</a:t>
          </a:r>
        </a:p>
      </dsp:txBody>
      <dsp:txXfrm rot="-5400000">
        <a:off x="655992" y="3301317"/>
        <a:ext cx="3599183" cy="54966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7B577-B711-4A56-A1CE-E26B01F8DE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83DFAC-5367-4B98-9717-91D298B092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74234E-56D3-417D-B6D7-32659EC14B80}"/>
              </a:ext>
            </a:extLst>
          </p:cNvPr>
          <p:cNvSpPr>
            <a:spLocks noGrp="1"/>
          </p:cNvSpPr>
          <p:nvPr>
            <p:ph type="dt" sz="half" idx="10"/>
          </p:nvPr>
        </p:nvSpPr>
        <p:spPr/>
        <p:txBody>
          <a:bodyPr/>
          <a:lstStyle/>
          <a:p>
            <a:fld id="{5477D72E-D8B1-442E-84DC-9F69C1CD1EB5}" type="datetimeFigureOut">
              <a:rPr lang="en-US" smtClean="0"/>
              <a:t>5/17/2018</a:t>
            </a:fld>
            <a:endParaRPr lang="en-US" dirty="0"/>
          </a:p>
        </p:txBody>
      </p:sp>
      <p:sp>
        <p:nvSpPr>
          <p:cNvPr id="5" name="Footer Placeholder 4">
            <a:extLst>
              <a:ext uri="{FF2B5EF4-FFF2-40B4-BE49-F238E27FC236}">
                <a16:creationId xmlns:a16="http://schemas.microsoft.com/office/drawing/2014/main" id="{9AD10E28-0667-48A4-A3DA-70292041A81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DFE306D-67BC-41F1-93DD-FE5427ACD244}"/>
              </a:ext>
            </a:extLst>
          </p:cNvPr>
          <p:cNvSpPr>
            <a:spLocks noGrp="1"/>
          </p:cNvSpPr>
          <p:nvPr>
            <p:ph type="sldNum" sz="quarter" idx="12"/>
          </p:nvPr>
        </p:nvSpPr>
        <p:spPr/>
        <p:txBody>
          <a:bodyPr/>
          <a:lstStyle/>
          <a:p>
            <a:fld id="{6D21D07E-64D8-4823-AB32-C02BB5626AA5}" type="slidenum">
              <a:rPr lang="en-US" smtClean="0"/>
              <a:t>‹#›</a:t>
            </a:fld>
            <a:endParaRPr lang="en-US" dirty="0"/>
          </a:p>
        </p:txBody>
      </p:sp>
    </p:spTree>
    <p:extLst>
      <p:ext uri="{BB962C8B-B14F-4D97-AF65-F5344CB8AC3E}">
        <p14:creationId xmlns:p14="http://schemas.microsoft.com/office/powerpoint/2010/main" val="1990460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5B132-A2D1-463F-A6D2-CEBA7E30EF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B3E6AE-4A1D-40D5-99C1-9C2C9481547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EF7F8F-DB0F-4F32-A117-886C0BB637B8}"/>
              </a:ext>
            </a:extLst>
          </p:cNvPr>
          <p:cNvSpPr>
            <a:spLocks noGrp="1"/>
          </p:cNvSpPr>
          <p:nvPr>
            <p:ph type="dt" sz="half" idx="10"/>
          </p:nvPr>
        </p:nvSpPr>
        <p:spPr/>
        <p:txBody>
          <a:bodyPr/>
          <a:lstStyle/>
          <a:p>
            <a:fld id="{5477D72E-D8B1-442E-84DC-9F69C1CD1EB5}" type="datetimeFigureOut">
              <a:rPr lang="en-US" smtClean="0"/>
              <a:t>5/17/2018</a:t>
            </a:fld>
            <a:endParaRPr lang="en-US" dirty="0"/>
          </a:p>
        </p:txBody>
      </p:sp>
      <p:sp>
        <p:nvSpPr>
          <p:cNvPr id="5" name="Footer Placeholder 4">
            <a:extLst>
              <a:ext uri="{FF2B5EF4-FFF2-40B4-BE49-F238E27FC236}">
                <a16:creationId xmlns:a16="http://schemas.microsoft.com/office/drawing/2014/main" id="{C5797767-4808-4F28-8BC4-BC612AB5BD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7BA7A1B-FDA0-4C66-9BE3-70DB6F91B9E4}"/>
              </a:ext>
            </a:extLst>
          </p:cNvPr>
          <p:cNvSpPr>
            <a:spLocks noGrp="1"/>
          </p:cNvSpPr>
          <p:nvPr>
            <p:ph type="sldNum" sz="quarter" idx="12"/>
          </p:nvPr>
        </p:nvSpPr>
        <p:spPr/>
        <p:txBody>
          <a:bodyPr/>
          <a:lstStyle/>
          <a:p>
            <a:fld id="{6D21D07E-64D8-4823-AB32-C02BB5626AA5}" type="slidenum">
              <a:rPr lang="en-US" smtClean="0"/>
              <a:t>‹#›</a:t>
            </a:fld>
            <a:endParaRPr lang="en-US" dirty="0"/>
          </a:p>
        </p:txBody>
      </p:sp>
    </p:spTree>
    <p:extLst>
      <p:ext uri="{BB962C8B-B14F-4D97-AF65-F5344CB8AC3E}">
        <p14:creationId xmlns:p14="http://schemas.microsoft.com/office/powerpoint/2010/main" val="3373544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88F56E-359C-427C-A05D-754FAC40A8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884E2C-A67C-484D-B645-7AF09292735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DF36EB-1248-4B07-81A8-AC44ED92A9B7}"/>
              </a:ext>
            </a:extLst>
          </p:cNvPr>
          <p:cNvSpPr>
            <a:spLocks noGrp="1"/>
          </p:cNvSpPr>
          <p:nvPr>
            <p:ph type="dt" sz="half" idx="10"/>
          </p:nvPr>
        </p:nvSpPr>
        <p:spPr/>
        <p:txBody>
          <a:bodyPr/>
          <a:lstStyle/>
          <a:p>
            <a:fld id="{5477D72E-D8B1-442E-84DC-9F69C1CD1EB5}" type="datetimeFigureOut">
              <a:rPr lang="en-US" smtClean="0"/>
              <a:t>5/17/2018</a:t>
            </a:fld>
            <a:endParaRPr lang="en-US" dirty="0"/>
          </a:p>
        </p:txBody>
      </p:sp>
      <p:sp>
        <p:nvSpPr>
          <p:cNvPr id="5" name="Footer Placeholder 4">
            <a:extLst>
              <a:ext uri="{FF2B5EF4-FFF2-40B4-BE49-F238E27FC236}">
                <a16:creationId xmlns:a16="http://schemas.microsoft.com/office/drawing/2014/main" id="{F8E3C066-4CF7-4B94-A987-FEA7E31232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F12F6E-24F8-4AE5-AC29-01C0FCFEC8F2}"/>
              </a:ext>
            </a:extLst>
          </p:cNvPr>
          <p:cNvSpPr>
            <a:spLocks noGrp="1"/>
          </p:cNvSpPr>
          <p:nvPr>
            <p:ph type="sldNum" sz="quarter" idx="12"/>
          </p:nvPr>
        </p:nvSpPr>
        <p:spPr/>
        <p:txBody>
          <a:bodyPr/>
          <a:lstStyle/>
          <a:p>
            <a:fld id="{6D21D07E-64D8-4823-AB32-C02BB5626AA5}" type="slidenum">
              <a:rPr lang="en-US" smtClean="0"/>
              <a:t>‹#›</a:t>
            </a:fld>
            <a:endParaRPr lang="en-US" dirty="0"/>
          </a:p>
        </p:txBody>
      </p:sp>
    </p:spTree>
    <p:extLst>
      <p:ext uri="{BB962C8B-B14F-4D97-AF65-F5344CB8AC3E}">
        <p14:creationId xmlns:p14="http://schemas.microsoft.com/office/powerpoint/2010/main" val="2167061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62C13-F44A-4457-BF07-2410F31989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D59A2B-5EDB-4AB6-8B12-9F1946906F8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B604BA-2B9E-4A6E-A848-316DD6E0A296}"/>
              </a:ext>
            </a:extLst>
          </p:cNvPr>
          <p:cNvSpPr>
            <a:spLocks noGrp="1"/>
          </p:cNvSpPr>
          <p:nvPr>
            <p:ph type="dt" sz="half" idx="10"/>
          </p:nvPr>
        </p:nvSpPr>
        <p:spPr/>
        <p:txBody>
          <a:bodyPr/>
          <a:lstStyle/>
          <a:p>
            <a:fld id="{5477D72E-D8B1-442E-84DC-9F69C1CD1EB5}" type="datetimeFigureOut">
              <a:rPr lang="en-US" smtClean="0"/>
              <a:t>5/17/2018</a:t>
            </a:fld>
            <a:endParaRPr lang="en-US" dirty="0"/>
          </a:p>
        </p:txBody>
      </p:sp>
      <p:sp>
        <p:nvSpPr>
          <p:cNvPr id="5" name="Footer Placeholder 4">
            <a:extLst>
              <a:ext uri="{FF2B5EF4-FFF2-40B4-BE49-F238E27FC236}">
                <a16:creationId xmlns:a16="http://schemas.microsoft.com/office/drawing/2014/main" id="{89E2D637-524C-4135-A528-5A72C233A15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CFEFF6A-F882-4B99-BC2B-EA755A11B20A}"/>
              </a:ext>
            </a:extLst>
          </p:cNvPr>
          <p:cNvSpPr>
            <a:spLocks noGrp="1"/>
          </p:cNvSpPr>
          <p:nvPr>
            <p:ph type="sldNum" sz="quarter" idx="12"/>
          </p:nvPr>
        </p:nvSpPr>
        <p:spPr/>
        <p:txBody>
          <a:bodyPr/>
          <a:lstStyle/>
          <a:p>
            <a:fld id="{6D21D07E-64D8-4823-AB32-C02BB5626AA5}" type="slidenum">
              <a:rPr lang="en-US" smtClean="0"/>
              <a:t>‹#›</a:t>
            </a:fld>
            <a:endParaRPr lang="en-US" dirty="0"/>
          </a:p>
        </p:txBody>
      </p:sp>
    </p:spTree>
    <p:extLst>
      <p:ext uri="{BB962C8B-B14F-4D97-AF65-F5344CB8AC3E}">
        <p14:creationId xmlns:p14="http://schemas.microsoft.com/office/powerpoint/2010/main" val="2496422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16BE8-F9F2-4980-944C-4931E1F34B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C5359C-BBF6-479C-B75B-BEF6848F47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DC8C3FD-27BF-4BFB-A756-912A872D0B11}"/>
              </a:ext>
            </a:extLst>
          </p:cNvPr>
          <p:cNvSpPr>
            <a:spLocks noGrp="1"/>
          </p:cNvSpPr>
          <p:nvPr>
            <p:ph type="dt" sz="half" idx="10"/>
          </p:nvPr>
        </p:nvSpPr>
        <p:spPr/>
        <p:txBody>
          <a:bodyPr/>
          <a:lstStyle/>
          <a:p>
            <a:fld id="{5477D72E-D8B1-442E-84DC-9F69C1CD1EB5}" type="datetimeFigureOut">
              <a:rPr lang="en-US" smtClean="0"/>
              <a:t>5/17/2018</a:t>
            </a:fld>
            <a:endParaRPr lang="en-US" dirty="0"/>
          </a:p>
        </p:txBody>
      </p:sp>
      <p:sp>
        <p:nvSpPr>
          <p:cNvPr id="5" name="Footer Placeholder 4">
            <a:extLst>
              <a:ext uri="{FF2B5EF4-FFF2-40B4-BE49-F238E27FC236}">
                <a16:creationId xmlns:a16="http://schemas.microsoft.com/office/drawing/2014/main" id="{837285F0-27E6-4D0F-BF7C-60E2A6E7ED0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DDF38A2-69BB-4A69-B12E-4E5202C46D96}"/>
              </a:ext>
            </a:extLst>
          </p:cNvPr>
          <p:cNvSpPr>
            <a:spLocks noGrp="1"/>
          </p:cNvSpPr>
          <p:nvPr>
            <p:ph type="sldNum" sz="quarter" idx="12"/>
          </p:nvPr>
        </p:nvSpPr>
        <p:spPr/>
        <p:txBody>
          <a:bodyPr/>
          <a:lstStyle/>
          <a:p>
            <a:fld id="{6D21D07E-64D8-4823-AB32-C02BB5626AA5}" type="slidenum">
              <a:rPr lang="en-US" smtClean="0"/>
              <a:t>‹#›</a:t>
            </a:fld>
            <a:endParaRPr lang="en-US" dirty="0"/>
          </a:p>
        </p:txBody>
      </p:sp>
    </p:spTree>
    <p:extLst>
      <p:ext uri="{BB962C8B-B14F-4D97-AF65-F5344CB8AC3E}">
        <p14:creationId xmlns:p14="http://schemas.microsoft.com/office/powerpoint/2010/main" val="170288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29FEC-02E0-446D-8EBE-621E82783C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BC743B-4F45-4FE9-9ACD-D9F82CE886A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FC8E6D-F671-413A-B5CB-F1814D3EDD5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F9D16B-9275-41DA-B85E-99AF765E09C9}"/>
              </a:ext>
            </a:extLst>
          </p:cNvPr>
          <p:cNvSpPr>
            <a:spLocks noGrp="1"/>
          </p:cNvSpPr>
          <p:nvPr>
            <p:ph type="dt" sz="half" idx="10"/>
          </p:nvPr>
        </p:nvSpPr>
        <p:spPr/>
        <p:txBody>
          <a:bodyPr/>
          <a:lstStyle/>
          <a:p>
            <a:fld id="{5477D72E-D8B1-442E-84DC-9F69C1CD1EB5}" type="datetimeFigureOut">
              <a:rPr lang="en-US" smtClean="0"/>
              <a:t>5/17/2018</a:t>
            </a:fld>
            <a:endParaRPr lang="en-US" dirty="0"/>
          </a:p>
        </p:txBody>
      </p:sp>
      <p:sp>
        <p:nvSpPr>
          <p:cNvPr id="6" name="Footer Placeholder 5">
            <a:extLst>
              <a:ext uri="{FF2B5EF4-FFF2-40B4-BE49-F238E27FC236}">
                <a16:creationId xmlns:a16="http://schemas.microsoft.com/office/drawing/2014/main" id="{7953B832-166C-40AC-9413-9CB68315724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EAD67A3-023E-4FE4-B6D2-CD54E413F469}"/>
              </a:ext>
            </a:extLst>
          </p:cNvPr>
          <p:cNvSpPr>
            <a:spLocks noGrp="1"/>
          </p:cNvSpPr>
          <p:nvPr>
            <p:ph type="sldNum" sz="quarter" idx="12"/>
          </p:nvPr>
        </p:nvSpPr>
        <p:spPr/>
        <p:txBody>
          <a:bodyPr/>
          <a:lstStyle/>
          <a:p>
            <a:fld id="{6D21D07E-64D8-4823-AB32-C02BB5626AA5}" type="slidenum">
              <a:rPr lang="en-US" smtClean="0"/>
              <a:t>‹#›</a:t>
            </a:fld>
            <a:endParaRPr lang="en-US" dirty="0"/>
          </a:p>
        </p:txBody>
      </p:sp>
    </p:spTree>
    <p:extLst>
      <p:ext uri="{BB962C8B-B14F-4D97-AF65-F5344CB8AC3E}">
        <p14:creationId xmlns:p14="http://schemas.microsoft.com/office/powerpoint/2010/main" val="1598073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3A97C-80FA-4E1B-8AEA-EBA325B666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2FD410-5F8C-4DA4-90BC-4959DEBA8C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183BA8F-8EAB-4F6A-A5CD-681797DFC48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371AEC-D249-4860-ABEE-0594EE59A0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C2B4392-139F-497B-9B47-C98E4E223C6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86F93B-B8DF-4E15-A606-DA4AEC07FF4C}"/>
              </a:ext>
            </a:extLst>
          </p:cNvPr>
          <p:cNvSpPr>
            <a:spLocks noGrp="1"/>
          </p:cNvSpPr>
          <p:nvPr>
            <p:ph type="dt" sz="half" idx="10"/>
          </p:nvPr>
        </p:nvSpPr>
        <p:spPr/>
        <p:txBody>
          <a:bodyPr/>
          <a:lstStyle/>
          <a:p>
            <a:fld id="{5477D72E-D8B1-442E-84DC-9F69C1CD1EB5}" type="datetimeFigureOut">
              <a:rPr lang="en-US" smtClean="0"/>
              <a:t>5/17/2018</a:t>
            </a:fld>
            <a:endParaRPr lang="en-US" dirty="0"/>
          </a:p>
        </p:txBody>
      </p:sp>
      <p:sp>
        <p:nvSpPr>
          <p:cNvPr id="8" name="Footer Placeholder 7">
            <a:extLst>
              <a:ext uri="{FF2B5EF4-FFF2-40B4-BE49-F238E27FC236}">
                <a16:creationId xmlns:a16="http://schemas.microsoft.com/office/drawing/2014/main" id="{28F91890-8D19-474B-9F38-E2D3D43AAA4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BF659DB-4DFA-48E6-B8FA-84E7EFBA2E1D}"/>
              </a:ext>
            </a:extLst>
          </p:cNvPr>
          <p:cNvSpPr>
            <a:spLocks noGrp="1"/>
          </p:cNvSpPr>
          <p:nvPr>
            <p:ph type="sldNum" sz="quarter" idx="12"/>
          </p:nvPr>
        </p:nvSpPr>
        <p:spPr/>
        <p:txBody>
          <a:bodyPr/>
          <a:lstStyle/>
          <a:p>
            <a:fld id="{6D21D07E-64D8-4823-AB32-C02BB5626AA5}" type="slidenum">
              <a:rPr lang="en-US" smtClean="0"/>
              <a:t>‹#›</a:t>
            </a:fld>
            <a:endParaRPr lang="en-US" dirty="0"/>
          </a:p>
        </p:txBody>
      </p:sp>
    </p:spTree>
    <p:extLst>
      <p:ext uri="{BB962C8B-B14F-4D97-AF65-F5344CB8AC3E}">
        <p14:creationId xmlns:p14="http://schemas.microsoft.com/office/powerpoint/2010/main" val="3698868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E4FD-CAC3-4E70-90A2-21C466563E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C37A9F-C91F-41BE-94DD-7183CB88A2B5}"/>
              </a:ext>
            </a:extLst>
          </p:cNvPr>
          <p:cNvSpPr>
            <a:spLocks noGrp="1"/>
          </p:cNvSpPr>
          <p:nvPr>
            <p:ph type="dt" sz="half" idx="10"/>
          </p:nvPr>
        </p:nvSpPr>
        <p:spPr/>
        <p:txBody>
          <a:bodyPr/>
          <a:lstStyle/>
          <a:p>
            <a:fld id="{5477D72E-D8B1-442E-84DC-9F69C1CD1EB5}" type="datetimeFigureOut">
              <a:rPr lang="en-US" smtClean="0"/>
              <a:t>5/17/2018</a:t>
            </a:fld>
            <a:endParaRPr lang="en-US" dirty="0"/>
          </a:p>
        </p:txBody>
      </p:sp>
      <p:sp>
        <p:nvSpPr>
          <p:cNvPr id="4" name="Footer Placeholder 3">
            <a:extLst>
              <a:ext uri="{FF2B5EF4-FFF2-40B4-BE49-F238E27FC236}">
                <a16:creationId xmlns:a16="http://schemas.microsoft.com/office/drawing/2014/main" id="{23F87A53-7DE6-4B1C-B61D-77CAC4A6413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DB1FC96-7486-4171-B491-6FC892F80A47}"/>
              </a:ext>
            </a:extLst>
          </p:cNvPr>
          <p:cNvSpPr>
            <a:spLocks noGrp="1"/>
          </p:cNvSpPr>
          <p:nvPr>
            <p:ph type="sldNum" sz="quarter" idx="12"/>
          </p:nvPr>
        </p:nvSpPr>
        <p:spPr/>
        <p:txBody>
          <a:bodyPr/>
          <a:lstStyle/>
          <a:p>
            <a:fld id="{6D21D07E-64D8-4823-AB32-C02BB5626AA5}" type="slidenum">
              <a:rPr lang="en-US" smtClean="0"/>
              <a:t>‹#›</a:t>
            </a:fld>
            <a:endParaRPr lang="en-US" dirty="0"/>
          </a:p>
        </p:txBody>
      </p:sp>
    </p:spTree>
    <p:extLst>
      <p:ext uri="{BB962C8B-B14F-4D97-AF65-F5344CB8AC3E}">
        <p14:creationId xmlns:p14="http://schemas.microsoft.com/office/powerpoint/2010/main" val="312023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D584B7-66E6-4349-B7A2-C57AFC6C646F}"/>
              </a:ext>
            </a:extLst>
          </p:cNvPr>
          <p:cNvSpPr>
            <a:spLocks noGrp="1"/>
          </p:cNvSpPr>
          <p:nvPr>
            <p:ph type="dt" sz="half" idx="10"/>
          </p:nvPr>
        </p:nvSpPr>
        <p:spPr/>
        <p:txBody>
          <a:bodyPr/>
          <a:lstStyle/>
          <a:p>
            <a:fld id="{5477D72E-D8B1-442E-84DC-9F69C1CD1EB5}" type="datetimeFigureOut">
              <a:rPr lang="en-US" smtClean="0"/>
              <a:t>5/17/2018</a:t>
            </a:fld>
            <a:endParaRPr lang="en-US" dirty="0"/>
          </a:p>
        </p:txBody>
      </p:sp>
      <p:sp>
        <p:nvSpPr>
          <p:cNvPr id="3" name="Footer Placeholder 2">
            <a:extLst>
              <a:ext uri="{FF2B5EF4-FFF2-40B4-BE49-F238E27FC236}">
                <a16:creationId xmlns:a16="http://schemas.microsoft.com/office/drawing/2014/main" id="{90932EF3-3062-497A-925A-FC4B2A2E75C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AEAF379-E175-4D05-9068-58B2F2A2DD55}"/>
              </a:ext>
            </a:extLst>
          </p:cNvPr>
          <p:cNvSpPr>
            <a:spLocks noGrp="1"/>
          </p:cNvSpPr>
          <p:nvPr>
            <p:ph type="sldNum" sz="quarter" idx="12"/>
          </p:nvPr>
        </p:nvSpPr>
        <p:spPr/>
        <p:txBody>
          <a:bodyPr/>
          <a:lstStyle/>
          <a:p>
            <a:fld id="{6D21D07E-64D8-4823-AB32-C02BB5626AA5}" type="slidenum">
              <a:rPr lang="en-US" smtClean="0"/>
              <a:t>‹#›</a:t>
            </a:fld>
            <a:endParaRPr lang="en-US" dirty="0"/>
          </a:p>
        </p:txBody>
      </p:sp>
    </p:spTree>
    <p:extLst>
      <p:ext uri="{BB962C8B-B14F-4D97-AF65-F5344CB8AC3E}">
        <p14:creationId xmlns:p14="http://schemas.microsoft.com/office/powerpoint/2010/main" val="4047679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3DC5F-79DC-4218-B5AB-07DFDCF0A0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DBD423-2425-49B4-9B44-5F7DFCAA00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841A5B-A75D-46D5-841C-2EE2562BB7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78B838A-20C9-4174-A990-CB16A1B88425}"/>
              </a:ext>
            </a:extLst>
          </p:cNvPr>
          <p:cNvSpPr>
            <a:spLocks noGrp="1"/>
          </p:cNvSpPr>
          <p:nvPr>
            <p:ph type="dt" sz="half" idx="10"/>
          </p:nvPr>
        </p:nvSpPr>
        <p:spPr/>
        <p:txBody>
          <a:bodyPr/>
          <a:lstStyle/>
          <a:p>
            <a:fld id="{5477D72E-D8B1-442E-84DC-9F69C1CD1EB5}" type="datetimeFigureOut">
              <a:rPr lang="en-US" smtClean="0"/>
              <a:t>5/17/2018</a:t>
            </a:fld>
            <a:endParaRPr lang="en-US" dirty="0"/>
          </a:p>
        </p:txBody>
      </p:sp>
      <p:sp>
        <p:nvSpPr>
          <p:cNvPr id="6" name="Footer Placeholder 5">
            <a:extLst>
              <a:ext uri="{FF2B5EF4-FFF2-40B4-BE49-F238E27FC236}">
                <a16:creationId xmlns:a16="http://schemas.microsoft.com/office/drawing/2014/main" id="{8FC2E20E-2723-46C8-92B7-5D978F1517B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D655582-6C9B-4762-AAE5-6BD4B59373FB}"/>
              </a:ext>
            </a:extLst>
          </p:cNvPr>
          <p:cNvSpPr>
            <a:spLocks noGrp="1"/>
          </p:cNvSpPr>
          <p:nvPr>
            <p:ph type="sldNum" sz="quarter" idx="12"/>
          </p:nvPr>
        </p:nvSpPr>
        <p:spPr/>
        <p:txBody>
          <a:bodyPr/>
          <a:lstStyle/>
          <a:p>
            <a:fld id="{6D21D07E-64D8-4823-AB32-C02BB5626AA5}" type="slidenum">
              <a:rPr lang="en-US" smtClean="0"/>
              <a:t>‹#›</a:t>
            </a:fld>
            <a:endParaRPr lang="en-US" dirty="0"/>
          </a:p>
        </p:txBody>
      </p:sp>
    </p:spTree>
    <p:extLst>
      <p:ext uri="{BB962C8B-B14F-4D97-AF65-F5344CB8AC3E}">
        <p14:creationId xmlns:p14="http://schemas.microsoft.com/office/powerpoint/2010/main" val="364955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C5CAE-4E40-4E1F-A618-97560C5952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6273BF-F473-4A89-8EEE-E9BFF8F83C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2318EFD-F27D-4B6A-9C65-446FAA768E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8C7D34-12DC-4921-93EE-45709880899A}"/>
              </a:ext>
            </a:extLst>
          </p:cNvPr>
          <p:cNvSpPr>
            <a:spLocks noGrp="1"/>
          </p:cNvSpPr>
          <p:nvPr>
            <p:ph type="dt" sz="half" idx="10"/>
          </p:nvPr>
        </p:nvSpPr>
        <p:spPr/>
        <p:txBody>
          <a:bodyPr/>
          <a:lstStyle/>
          <a:p>
            <a:fld id="{5477D72E-D8B1-442E-84DC-9F69C1CD1EB5}" type="datetimeFigureOut">
              <a:rPr lang="en-US" smtClean="0"/>
              <a:t>5/17/2018</a:t>
            </a:fld>
            <a:endParaRPr lang="en-US" dirty="0"/>
          </a:p>
        </p:txBody>
      </p:sp>
      <p:sp>
        <p:nvSpPr>
          <p:cNvPr id="6" name="Footer Placeholder 5">
            <a:extLst>
              <a:ext uri="{FF2B5EF4-FFF2-40B4-BE49-F238E27FC236}">
                <a16:creationId xmlns:a16="http://schemas.microsoft.com/office/drawing/2014/main" id="{55E7813D-86D8-45D8-8BE4-347EC6C6364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C420DC8-E4DF-4721-90D3-DE97A6BEE2DA}"/>
              </a:ext>
            </a:extLst>
          </p:cNvPr>
          <p:cNvSpPr>
            <a:spLocks noGrp="1"/>
          </p:cNvSpPr>
          <p:nvPr>
            <p:ph type="sldNum" sz="quarter" idx="12"/>
          </p:nvPr>
        </p:nvSpPr>
        <p:spPr/>
        <p:txBody>
          <a:bodyPr/>
          <a:lstStyle/>
          <a:p>
            <a:fld id="{6D21D07E-64D8-4823-AB32-C02BB5626AA5}" type="slidenum">
              <a:rPr lang="en-US" smtClean="0"/>
              <a:t>‹#›</a:t>
            </a:fld>
            <a:endParaRPr lang="en-US" dirty="0"/>
          </a:p>
        </p:txBody>
      </p:sp>
    </p:spTree>
    <p:extLst>
      <p:ext uri="{BB962C8B-B14F-4D97-AF65-F5344CB8AC3E}">
        <p14:creationId xmlns:p14="http://schemas.microsoft.com/office/powerpoint/2010/main" val="844908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B765F3-E918-43F4-87B9-4FA73F829E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17D862-270F-4016-AF4A-3DFCC79EF9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56281B-D6A0-4D1C-AFB5-1AD33ABC89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7D72E-D8B1-442E-84DC-9F69C1CD1EB5}" type="datetimeFigureOut">
              <a:rPr lang="en-US" smtClean="0"/>
              <a:t>5/17/2018</a:t>
            </a:fld>
            <a:endParaRPr lang="en-US" dirty="0"/>
          </a:p>
        </p:txBody>
      </p:sp>
      <p:sp>
        <p:nvSpPr>
          <p:cNvPr id="5" name="Footer Placeholder 4">
            <a:extLst>
              <a:ext uri="{FF2B5EF4-FFF2-40B4-BE49-F238E27FC236}">
                <a16:creationId xmlns:a16="http://schemas.microsoft.com/office/drawing/2014/main" id="{E776D30B-20AD-47A9-86FB-BB403ED53E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0DD9682-9512-494A-90B5-7FB40301A6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1D07E-64D8-4823-AB32-C02BB5626AA5}" type="slidenum">
              <a:rPr lang="en-US" smtClean="0"/>
              <a:t>‹#›</a:t>
            </a:fld>
            <a:endParaRPr lang="en-US" dirty="0"/>
          </a:p>
        </p:txBody>
      </p:sp>
    </p:spTree>
    <p:extLst>
      <p:ext uri="{BB962C8B-B14F-4D97-AF65-F5344CB8AC3E}">
        <p14:creationId xmlns:p14="http://schemas.microsoft.com/office/powerpoint/2010/main" val="3266547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title="intersecting circles">
            <a:extLst>
              <a:ext uri="{FF2B5EF4-FFF2-40B4-BE49-F238E27FC236}">
                <a16:creationId xmlns:a16="http://schemas.microsoft.com/office/drawing/2014/main" id="{D2C4BFA1-2075-4901-9E24-E41D1FDD51F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id="{F0307F65-8304-4FA8-A841-D4D7625411BE}"/>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3" name="Rectangle 12" title="ribbon">
            <a:extLst>
              <a:ext uri="{FF2B5EF4-FFF2-40B4-BE49-F238E27FC236}">
                <a16:creationId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00BD394-5023-4C0F-8C33-21BB24D6497D}"/>
              </a:ext>
            </a:extLst>
          </p:cNvPr>
          <p:cNvSpPr>
            <a:spLocks noGrp="1"/>
          </p:cNvSpPr>
          <p:nvPr>
            <p:ph type="ctrTitle"/>
          </p:nvPr>
        </p:nvSpPr>
        <p:spPr>
          <a:xfrm>
            <a:off x="1524000" y="2776538"/>
            <a:ext cx="9144000" cy="1381188"/>
          </a:xfrm>
        </p:spPr>
        <p:txBody>
          <a:bodyPr anchor="ctr">
            <a:normAutofit/>
          </a:bodyPr>
          <a:lstStyle/>
          <a:p>
            <a:r>
              <a:rPr lang="en-US" sz="4000" dirty="0">
                <a:solidFill>
                  <a:schemeClr val="bg2"/>
                </a:solidFill>
              </a:rPr>
              <a:t>Data Science Framework Report</a:t>
            </a:r>
          </a:p>
        </p:txBody>
      </p:sp>
      <p:sp>
        <p:nvSpPr>
          <p:cNvPr id="3" name="Subtitle 2">
            <a:extLst>
              <a:ext uri="{FF2B5EF4-FFF2-40B4-BE49-F238E27FC236}">
                <a16:creationId xmlns:a16="http://schemas.microsoft.com/office/drawing/2014/main" id="{C7A5EB57-69B0-4DF2-B9BB-11FD16479C3E}"/>
              </a:ext>
            </a:extLst>
          </p:cNvPr>
          <p:cNvSpPr>
            <a:spLocks noGrp="1"/>
          </p:cNvSpPr>
          <p:nvPr>
            <p:ph type="subTitle" idx="1"/>
          </p:nvPr>
        </p:nvSpPr>
        <p:spPr>
          <a:xfrm>
            <a:off x="1524000" y="4495800"/>
            <a:ext cx="9144000" cy="762000"/>
          </a:xfrm>
        </p:spPr>
        <p:txBody>
          <a:bodyPr>
            <a:normAutofit/>
          </a:bodyPr>
          <a:lstStyle/>
          <a:p>
            <a:r>
              <a:rPr lang="en-US" sz="1800"/>
              <a:t>Kelly </a:t>
            </a:r>
            <a:r>
              <a:rPr lang="en-US" sz="1800" dirty="0"/>
              <a:t>Booth</a:t>
            </a:r>
          </a:p>
          <a:p>
            <a:r>
              <a:rPr lang="en-US" sz="1800" dirty="0"/>
              <a:t>IOT Analytics</a:t>
            </a:r>
          </a:p>
        </p:txBody>
      </p:sp>
    </p:spTree>
    <p:extLst>
      <p:ext uri="{BB962C8B-B14F-4D97-AF65-F5344CB8AC3E}">
        <p14:creationId xmlns:p14="http://schemas.microsoft.com/office/powerpoint/2010/main" val="253082632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591882-AC86-4A0A-BF4D-8AA0D1B4924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kern="1200" dirty="0">
                <a:solidFill>
                  <a:schemeClr val="bg1"/>
                </a:solidFill>
                <a:latin typeface="+mj-lt"/>
                <a:ea typeface="+mj-ea"/>
                <a:cs typeface="+mj-cs"/>
              </a:rPr>
              <a:t>Data Sources</a:t>
            </a:r>
          </a:p>
        </p:txBody>
      </p:sp>
      <p:sp>
        <p:nvSpPr>
          <p:cNvPr id="5" name="Content Placeholder 4">
            <a:extLst>
              <a:ext uri="{FF2B5EF4-FFF2-40B4-BE49-F238E27FC236}">
                <a16:creationId xmlns:a16="http://schemas.microsoft.com/office/drawing/2014/main" id="{2C395D0E-739C-4D5B-9A9E-5BE50302FF79}"/>
              </a:ext>
            </a:extLst>
          </p:cNvPr>
          <p:cNvSpPr>
            <a:spLocks noGrp="1"/>
          </p:cNvSpPr>
          <p:nvPr>
            <p:ph idx="1"/>
          </p:nvPr>
        </p:nvSpPr>
        <p:spPr/>
        <p:txBody>
          <a:bodyPr>
            <a:normAutofit lnSpcReduction="10000"/>
          </a:bodyPr>
          <a:lstStyle/>
          <a:p>
            <a:r>
              <a:rPr lang="en-US" dirty="0"/>
              <a:t>The data source contains 529 attributes and 30,000 instances. The attributes are as follows:</a:t>
            </a:r>
          </a:p>
          <a:p>
            <a:pPr marL="914400" lvl="1" indent="-457200">
              <a:buFont typeface="+mj-lt"/>
              <a:buAutoNum type="arabicPeriod"/>
            </a:pPr>
            <a:r>
              <a:rPr lang="en-US" dirty="0"/>
              <a:t>Longitude</a:t>
            </a:r>
          </a:p>
          <a:p>
            <a:pPr marL="914400" lvl="1" indent="-457200">
              <a:buFont typeface="+mj-lt"/>
              <a:buAutoNum type="arabicPeriod"/>
            </a:pPr>
            <a:r>
              <a:rPr lang="en-US" dirty="0"/>
              <a:t>Latitude</a:t>
            </a:r>
          </a:p>
          <a:p>
            <a:pPr marL="914400" lvl="1" indent="-457200">
              <a:buFont typeface="+mj-lt"/>
              <a:buAutoNum type="arabicPeriod"/>
            </a:pPr>
            <a:r>
              <a:rPr lang="en-US" dirty="0"/>
              <a:t>Floor</a:t>
            </a:r>
          </a:p>
          <a:p>
            <a:pPr marL="914400" lvl="1" indent="-457200">
              <a:buFont typeface="+mj-lt"/>
              <a:buAutoNum type="arabicPeriod"/>
            </a:pPr>
            <a:r>
              <a:rPr lang="en-US" dirty="0"/>
              <a:t>Building</a:t>
            </a:r>
          </a:p>
          <a:p>
            <a:pPr marL="914400" lvl="1" indent="-457200">
              <a:buFont typeface="+mj-lt"/>
              <a:buAutoNum type="arabicPeriod"/>
            </a:pPr>
            <a:r>
              <a:rPr lang="en-US" dirty="0" err="1"/>
              <a:t>SpaceID</a:t>
            </a:r>
            <a:endParaRPr lang="en-US" dirty="0"/>
          </a:p>
          <a:p>
            <a:pPr marL="914400" lvl="1" indent="-457200">
              <a:buFont typeface="+mj-lt"/>
              <a:buAutoNum type="arabicPeriod"/>
            </a:pPr>
            <a:r>
              <a:rPr lang="en-US" dirty="0" err="1"/>
              <a:t>RelativePosition</a:t>
            </a:r>
            <a:endParaRPr lang="en-US" dirty="0"/>
          </a:p>
          <a:p>
            <a:pPr marL="914400" lvl="1" indent="-457200">
              <a:buFont typeface="+mj-lt"/>
              <a:buAutoNum type="arabicPeriod"/>
            </a:pPr>
            <a:r>
              <a:rPr lang="en-US" dirty="0" err="1"/>
              <a:t>UserID</a:t>
            </a:r>
            <a:endParaRPr lang="en-US" dirty="0"/>
          </a:p>
          <a:p>
            <a:pPr marL="914400" lvl="1" indent="-457200">
              <a:buFont typeface="+mj-lt"/>
              <a:buAutoNum type="arabicPeriod"/>
            </a:pPr>
            <a:r>
              <a:rPr lang="en-US" dirty="0" err="1"/>
              <a:t>PhoneID</a:t>
            </a:r>
            <a:endParaRPr lang="en-US" dirty="0"/>
          </a:p>
          <a:p>
            <a:pPr marL="914400" lvl="1" indent="-457200">
              <a:buFont typeface="+mj-lt"/>
              <a:buAutoNum type="arabicPeriod"/>
            </a:pPr>
            <a:r>
              <a:rPr lang="en-US" dirty="0" err="1"/>
              <a:t>TimeStamp</a:t>
            </a:r>
            <a:endParaRPr lang="en-US" dirty="0"/>
          </a:p>
          <a:p>
            <a:pPr marL="457200" lvl="1" indent="0">
              <a:buNone/>
            </a:pPr>
            <a:r>
              <a:rPr lang="en-US" dirty="0"/>
              <a:t>10-529. WAP signal strengths from numbered locations</a:t>
            </a:r>
          </a:p>
          <a:p>
            <a:pPr lvl="1"/>
            <a:endParaRPr lang="en-US" dirty="0"/>
          </a:p>
        </p:txBody>
      </p:sp>
    </p:spTree>
    <p:extLst>
      <p:ext uri="{BB962C8B-B14F-4D97-AF65-F5344CB8AC3E}">
        <p14:creationId xmlns:p14="http://schemas.microsoft.com/office/powerpoint/2010/main" val="2019949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591882-AC86-4A0A-BF4D-8AA0D1B4924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kern="1200" dirty="0">
                <a:solidFill>
                  <a:schemeClr val="bg1"/>
                </a:solidFill>
                <a:latin typeface="+mj-lt"/>
                <a:ea typeface="+mj-ea"/>
                <a:cs typeface="+mj-cs"/>
              </a:rPr>
              <a:t>Data Management</a:t>
            </a:r>
          </a:p>
        </p:txBody>
      </p:sp>
      <p:sp>
        <p:nvSpPr>
          <p:cNvPr id="5" name="Content Placeholder 4">
            <a:extLst>
              <a:ext uri="{FF2B5EF4-FFF2-40B4-BE49-F238E27FC236}">
                <a16:creationId xmlns:a16="http://schemas.microsoft.com/office/drawing/2014/main" id="{2C395D0E-739C-4D5B-9A9E-5BE50302FF79}"/>
              </a:ext>
            </a:extLst>
          </p:cNvPr>
          <p:cNvSpPr>
            <a:spLocks noGrp="1"/>
          </p:cNvSpPr>
          <p:nvPr>
            <p:ph idx="1"/>
          </p:nvPr>
        </p:nvSpPr>
        <p:spPr/>
        <p:txBody>
          <a:bodyPr>
            <a:normAutofit/>
          </a:bodyPr>
          <a:lstStyle/>
          <a:p>
            <a:r>
              <a:rPr lang="en-US" dirty="0"/>
              <a:t>IOT Analytics is committed to helping our customers and partners by protecting and respecting personal data, no matter where it comes from or where it flows. IOT Analytics complies with mandatory privacy laws worldwide </a:t>
            </a:r>
          </a:p>
          <a:p>
            <a:endParaRPr lang="en-US" dirty="0"/>
          </a:p>
          <a:p>
            <a:r>
              <a:rPr lang="en-US" dirty="0"/>
              <a:t>Data will be uploaded to an IOT Analytics secure database which only necessary users will have access</a:t>
            </a:r>
          </a:p>
          <a:p>
            <a:endParaRPr lang="en-US" dirty="0"/>
          </a:p>
          <a:p>
            <a:r>
              <a:rPr lang="en-US" dirty="0"/>
              <a:t>All users accessing the data are logged and monitored regularly</a:t>
            </a:r>
          </a:p>
          <a:p>
            <a:pPr marL="0" indent="0">
              <a:buNone/>
            </a:pPr>
            <a:endParaRPr lang="en-US" dirty="0"/>
          </a:p>
          <a:p>
            <a:pPr lvl="1"/>
            <a:endParaRPr lang="en-US" dirty="0"/>
          </a:p>
        </p:txBody>
      </p:sp>
    </p:spTree>
    <p:extLst>
      <p:ext uri="{BB962C8B-B14F-4D97-AF65-F5344CB8AC3E}">
        <p14:creationId xmlns:p14="http://schemas.microsoft.com/office/powerpoint/2010/main" val="1678696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591882-AC86-4A0A-BF4D-8AA0D1B4924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kern="1200" dirty="0">
                <a:solidFill>
                  <a:schemeClr val="bg1"/>
                </a:solidFill>
                <a:latin typeface="+mj-lt"/>
                <a:ea typeface="+mj-ea"/>
                <a:cs typeface="+mj-cs"/>
              </a:rPr>
              <a:t>Known Issues</a:t>
            </a:r>
          </a:p>
        </p:txBody>
      </p:sp>
      <p:sp>
        <p:nvSpPr>
          <p:cNvPr id="5" name="Content Placeholder 4">
            <a:extLst>
              <a:ext uri="{FF2B5EF4-FFF2-40B4-BE49-F238E27FC236}">
                <a16:creationId xmlns:a16="http://schemas.microsoft.com/office/drawing/2014/main" id="{2C395D0E-739C-4D5B-9A9E-5BE50302FF79}"/>
              </a:ext>
            </a:extLst>
          </p:cNvPr>
          <p:cNvSpPr>
            <a:spLocks noGrp="1"/>
          </p:cNvSpPr>
          <p:nvPr>
            <p:ph idx="1"/>
          </p:nvPr>
        </p:nvSpPr>
        <p:spPr/>
        <p:txBody>
          <a:bodyPr/>
          <a:lstStyle/>
          <a:p>
            <a:r>
              <a:rPr lang="en-US" dirty="0"/>
              <a:t>Many of the WAP signals have little to zero variance. These can be removed possibly to speed up the machine learning process. </a:t>
            </a:r>
          </a:p>
          <a:p>
            <a:pPr lvl="1"/>
            <a:endParaRPr lang="en-US" dirty="0"/>
          </a:p>
          <a:p>
            <a:endParaRPr lang="en-US" dirty="0"/>
          </a:p>
          <a:p>
            <a:r>
              <a:rPr lang="en-US" dirty="0"/>
              <a:t>Signal strengths were taken during the day from many different phones by different users. With many other devices around that could interfere with signal strengths and make data inconsistent. However, this is a lot like a real word situation so its not completely a negative.   </a:t>
            </a:r>
          </a:p>
        </p:txBody>
      </p:sp>
    </p:spTree>
    <p:extLst>
      <p:ext uri="{BB962C8B-B14F-4D97-AF65-F5344CB8AC3E}">
        <p14:creationId xmlns:p14="http://schemas.microsoft.com/office/powerpoint/2010/main" val="863045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591882-AC86-4A0A-BF4D-8AA0D1B4924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kern="1200" dirty="0">
                <a:solidFill>
                  <a:schemeClr val="bg1"/>
                </a:solidFill>
                <a:latin typeface="+mj-lt"/>
                <a:ea typeface="+mj-ea"/>
                <a:cs typeface="+mj-cs"/>
              </a:rPr>
              <a:t>Initial Insights</a:t>
            </a:r>
          </a:p>
        </p:txBody>
      </p:sp>
      <p:sp>
        <p:nvSpPr>
          <p:cNvPr id="5" name="Content Placeholder 4">
            <a:extLst>
              <a:ext uri="{FF2B5EF4-FFF2-40B4-BE49-F238E27FC236}">
                <a16:creationId xmlns:a16="http://schemas.microsoft.com/office/drawing/2014/main" id="{2C395D0E-739C-4D5B-9A9E-5BE50302FF79}"/>
              </a:ext>
            </a:extLst>
          </p:cNvPr>
          <p:cNvSpPr>
            <a:spLocks noGrp="1"/>
          </p:cNvSpPr>
          <p:nvPr>
            <p:ph idx="1"/>
          </p:nvPr>
        </p:nvSpPr>
        <p:spPr/>
        <p:txBody>
          <a:bodyPr/>
          <a:lstStyle/>
          <a:p>
            <a:r>
              <a:rPr lang="en-US" dirty="0"/>
              <a:t>Latitude and Longitude will most likely give great predictive results, but they will need to be removed as they have nothing to do with </a:t>
            </a:r>
            <a:r>
              <a:rPr lang="en-US" dirty="0" err="1"/>
              <a:t>wifi</a:t>
            </a:r>
            <a:r>
              <a:rPr lang="en-US" dirty="0"/>
              <a:t> fingerprinting.</a:t>
            </a:r>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257182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Agenda</a:t>
            </a:r>
          </a:p>
        </p:txBody>
      </p:sp>
      <p:sp>
        <p:nvSpPr>
          <p:cNvPr id="3" name="Content Placeholder 2"/>
          <p:cNvSpPr>
            <a:spLocks noGrp="1"/>
          </p:cNvSpPr>
          <p:nvPr>
            <p:ph type="body" idx="1"/>
          </p:nvPr>
        </p:nvSpPr>
        <p:spPr>
          <a:xfrm>
            <a:off x="4976031" y="963877"/>
            <a:ext cx="6377769" cy="4930246"/>
          </a:xfrm>
        </p:spPr>
        <p:txBody>
          <a:bodyPr anchor="ctr">
            <a:normAutofit/>
          </a:bodyPr>
          <a:lstStyle/>
          <a:p>
            <a:r>
              <a:rPr lang="en-US" sz="2400" dirty="0"/>
              <a:t>Project Goals</a:t>
            </a:r>
          </a:p>
          <a:p>
            <a:r>
              <a:rPr lang="en-US" sz="2400" dirty="0"/>
              <a:t>Process Framework</a:t>
            </a:r>
          </a:p>
          <a:p>
            <a:r>
              <a:rPr lang="en-US" sz="2400" dirty="0"/>
              <a:t>Data Sources</a:t>
            </a:r>
          </a:p>
          <a:p>
            <a:r>
              <a:rPr lang="en-US" sz="2400" dirty="0"/>
              <a:t>Data Management</a:t>
            </a:r>
          </a:p>
          <a:p>
            <a:r>
              <a:rPr lang="en-US" sz="2400" dirty="0"/>
              <a:t>Known Issues</a:t>
            </a:r>
          </a:p>
          <a:p>
            <a:r>
              <a:rPr lang="en-US" sz="2400" dirty="0"/>
              <a:t>Initial Insights</a:t>
            </a:r>
          </a:p>
        </p:txBody>
      </p:sp>
    </p:spTree>
    <p:extLst>
      <p:ext uri="{BB962C8B-B14F-4D97-AF65-F5344CB8AC3E}">
        <p14:creationId xmlns:p14="http://schemas.microsoft.com/office/powerpoint/2010/main" val="2067275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591882-AC86-4A0A-BF4D-8AA0D1B4924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kern="1200" dirty="0">
                <a:solidFill>
                  <a:schemeClr val="bg1"/>
                </a:solidFill>
                <a:latin typeface="+mj-lt"/>
                <a:ea typeface="+mj-ea"/>
                <a:cs typeface="+mj-cs"/>
              </a:rPr>
              <a:t>Project Goals</a:t>
            </a:r>
          </a:p>
        </p:txBody>
      </p:sp>
      <p:sp>
        <p:nvSpPr>
          <p:cNvPr id="5" name="Content Placeholder 4">
            <a:extLst>
              <a:ext uri="{FF2B5EF4-FFF2-40B4-BE49-F238E27FC236}">
                <a16:creationId xmlns:a16="http://schemas.microsoft.com/office/drawing/2014/main" id="{2C395D0E-739C-4D5B-9A9E-5BE50302FF79}"/>
              </a:ext>
            </a:extLst>
          </p:cNvPr>
          <p:cNvSpPr>
            <a:spLocks noGrp="1"/>
          </p:cNvSpPr>
          <p:nvPr>
            <p:ph idx="1"/>
          </p:nvPr>
        </p:nvSpPr>
        <p:spPr/>
        <p:txBody>
          <a:bodyPr>
            <a:normAutofit/>
          </a:bodyPr>
          <a:lstStyle/>
          <a:p>
            <a:r>
              <a:rPr lang="en-US" dirty="0"/>
              <a:t>Our client is developing a system to be deployed on large industrial campuses, in shopping malls, et cetera to help people to navigate a complex, unfamiliar interior space without getting lost. While GPS works fairly reliably outdoors, it generally doesn't work indoors, so a different technology is necessary.</a:t>
            </a:r>
          </a:p>
          <a:p>
            <a:r>
              <a:rPr lang="en-US" dirty="0"/>
              <a:t>Our goal is to investigate the feasibility of using "</a:t>
            </a:r>
            <a:r>
              <a:rPr lang="en-US" dirty="0" err="1"/>
              <a:t>wifi</a:t>
            </a:r>
            <a:r>
              <a:rPr lang="en-US" dirty="0"/>
              <a:t> fingerprinting" to determine a person's location in indoor spaces. </a:t>
            </a:r>
            <a:r>
              <a:rPr lang="en-US" dirty="0" err="1"/>
              <a:t>Wifi</a:t>
            </a:r>
            <a:r>
              <a:rPr lang="en-US" dirty="0"/>
              <a:t> fingerprinting uses the signals from multiple </a:t>
            </a:r>
            <a:r>
              <a:rPr lang="en-US" dirty="0" err="1"/>
              <a:t>wifi</a:t>
            </a:r>
            <a:r>
              <a:rPr lang="en-US" dirty="0"/>
              <a:t> hotspots within the building to determine location, analogously to how GPS uses satellite signals.</a:t>
            </a:r>
          </a:p>
        </p:txBody>
      </p:sp>
    </p:spTree>
    <p:extLst>
      <p:ext uri="{BB962C8B-B14F-4D97-AF65-F5344CB8AC3E}">
        <p14:creationId xmlns:p14="http://schemas.microsoft.com/office/powerpoint/2010/main" val="3727214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591882-AC86-4A0A-BF4D-8AA0D1B4924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kern="1200" dirty="0">
                <a:solidFill>
                  <a:schemeClr val="bg1"/>
                </a:solidFill>
                <a:latin typeface="+mj-lt"/>
                <a:ea typeface="+mj-ea"/>
                <a:cs typeface="+mj-cs"/>
              </a:rPr>
              <a:t>Proposed Data Science Process Framework</a:t>
            </a:r>
          </a:p>
        </p:txBody>
      </p:sp>
      <p:sp>
        <p:nvSpPr>
          <p:cNvPr id="4" name="Content Placeholder 3">
            <a:extLst>
              <a:ext uri="{FF2B5EF4-FFF2-40B4-BE49-F238E27FC236}">
                <a16:creationId xmlns:a16="http://schemas.microsoft.com/office/drawing/2014/main" id="{195EA59B-8937-44B6-BACB-243C42B41F58}"/>
              </a:ext>
            </a:extLst>
          </p:cNvPr>
          <p:cNvSpPr>
            <a:spLocks noGrp="1"/>
          </p:cNvSpPr>
          <p:nvPr>
            <p:ph idx="1"/>
          </p:nvPr>
        </p:nvSpPr>
        <p:spPr>
          <a:xfrm>
            <a:off x="838200" y="1825625"/>
            <a:ext cx="5257800" cy="4351338"/>
          </a:xfrm>
        </p:spPr>
        <p:txBody>
          <a:bodyPr>
            <a:normAutofit/>
          </a:bodyPr>
          <a:lstStyle/>
          <a:p>
            <a:r>
              <a:rPr lang="en-US" dirty="0"/>
              <a:t>BADIR Framework</a:t>
            </a:r>
          </a:p>
          <a:p>
            <a:pPr lvl="1"/>
            <a:r>
              <a:rPr lang="en-US" dirty="0"/>
              <a:t>Having a framework in place before you begin a project is key so that all parties involved understand what is to be delivered at the end of the project</a:t>
            </a:r>
          </a:p>
          <a:p>
            <a:pPr lvl="1"/>
            <a:r>
              <a:rPr lang="en-US" dirty="0"/>
              <a:t>The BADIR framework combines data science with decision science while providing a project outline to maximize our results</a:t>
            </a:r>
          </a:p>
        </p:txBody>
      </p:sp>
      <p:graphicFrame>
        <p:nvGraphicFramePr>
          <p:cNvPr id="8" name="Diagram 7">
            <a:extLst>
              <a:ext uri="{FF2B5EF4-FFF2-40B4-BE49-F238E27FC236}">
                <a16:creationId xmlns:a16="http://schemas.microsoft.com/office/drawing/2014/main" id="{6AC68688-E205-4F2D-A3CC-7D893DFA708A}"/>
              </a:ext>
            </a:extLst>
          </p:cNvPr>
          <p:cNvGraphicFramePr/>
          <p:nvPr>
            <p:extLst>
              <p:ext uri="{D42A27DB-BD31-4B8C-83A1-F6EECF244321}">
                <p14:modId xmlns:p14="http://schemas.microsoft.com/office/powerpoint/2010/main" val="3984033557"/>
              </p:ext>
            </p:extLst>
          </p:nvPr>
        </p:nvGraphicFramePr>
        <p:xfrm>
          <a:off x="7068890" y="1825625"/>
          <a:ext cx="4284910" cy="42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4959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591882-AC86-4A0A-BF4D-8AA0D1B4924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kern="1200" dirty="0">
                <a:solidFill>
                  <a:schemeClr val="bg1"/>
                </a:solidFill>
                <a:latin typeface="+mj-lt"/>
                <a:ea typeface="+mj-ea"/>
                <a:cs typeface="+mj-cs"/>
              </a:rPr>
              <a:t>Data Science Process Framework</a:t>
            </a:r>
            <a:br>
              <a:rPr lang="en-US" sz="2200" kern="1200" dirty="0">
                <a:solidFill>
                  <a:schemeClr val="bg1"/>
                </a:solidFill>
                <a:latin typeface="+mj-lt"/>
                <a:ea typeface="+mj-ea"/>
                <a:cs typeface="+mj-cs"/>
              </a:rPr>
            </a:br>
            <a:r>
              <a:rPr lang="en-US" sz="2200" kern="1200" dirty="0">
                <a:solidFill>
                  <a:schemeClr val="bg1"/>
                </a:solidFill>
                <a:latin typeface="+mj-lt"/>
                <a:ea typeface="+mj-ea"/>
                <a:cs typeface="+mj-cs"/>
              </a:rPr>
              <a:t>Business Question</a:t>
            </a:r>
          </a:p>
        </p:txBody>
      </p:sp>
      <p:sp>
        <p:nvSpPr>
          <p:cNvPr id="4" name="Content Placeholder 3">
            <a:extLst>
              <a:ext uri="{FF2B5EF4-FFF2-40B4-BE49-F238E27FC236}">
                <a16:creationId xmlns:a16="http://schemas.microsoft.com/office/drawing/2014/main" id="{195EA59B-8937-44B6-BACB-243C42B41F58}"/>
              </a:ext>
            </a:extLst>
          </p:cNvPr>
          <p:cNvSpPr>
            <a:spLocks noGrp="1"/>
          </p:cNvSpPr>
          <p:nvPr>
            <p:ph idx="1"/>
          </p:nvPr>
        </p:nvSpPr>
        <p:spPr>
          <a:xfrm>
            <a:off x="838200" y="1825625"/>
            <a:ext cx="5257800" cy="4351338"/>
          </a:xfrm>
        </p:spPr>
        <p:txBody>
          <a:bodyPr>
            <a:normAutofit fontScale="85000" lnSpcReduction="10000"/>
          </a:bodyPr>
          <a:lstStyle/>
          <a:p>
            <a:r>
              <a:rPr lang="en-US" dirty="0"/>
              <a:t>What is the stated business question?</a:t>
            </a:r>
          </a:p>
          <a:p>
            <a:pPr lvl="1"/>
            <a:r>
              <a:rPr lang="en-US" dirty="0"/>
              <a:t>Is there a reliable alternative indoor location positioning system to GPS</a:t>
            </a:r>
          </a:p>
          <a:p>
            <a:pPr marL="457200" lvl="1" indent="0">
              <a:buNone/>
            </a:pPr>
            <a:endParaRPr lang="en-US" dirty="0"/>
          </a:p>
          <a:p>
            <a:r>
              <a:rPr lang="en-US" dirty="0"/>
              <a:t>What is the intent underlying the question?</a:t>
            </a:r>
          </a:p>
          <a:p>
            <a:pPr lvl="1"/>
            <a:r>
              <a:rPr lang="en-US" dirty="0"/>
              <a:t>Is </a:t>
            </a:r>
            <a:r>
              <a:rPr lang="en-US" dirty="0" err="1"/>
              <a:t>Wifi</a:t>
            </a:r>
            <a:r>
              <a:rPr lang="en-US" dirty="0"/>
              <a:t> fingerprinting reliable enough to proceed in developing a system using it for indoor location positioning</a:t>
            </a:r>
          </a:p>
          <a:p>
            <a:r>
              <a:rPr lang="en-US" dirty="0"/>
              <a:t>What business considerations are likely to impact the analysis?</a:t>
            </a:r>
          </a:p>
          <a:p>
            <a:pPr lvl="1"/>
            <a:r>
              <a:rPr lang="en-US" dirty="0"/>
              <a:t>How accurate does </a:t>
            </a:r>
            <a:r>
              <a:rPr lang="en-US" dirty="0" err="1"/>
              <a:t>wifi</a:t>
            </a:r>
            <a:r>
              <a:rPr lang="en-US" dirty="0"/>
              <a:t> positioning have to be do proceed with development?</a:t>
            </a:r>
          </a:p>
        </p:txBody>
      </p:sp>
      <p:graphicFrame>
        <p:nvGraphicFramePr>
          <p:cNvPr id="16" name="Diagram 15">
            <a:extLst>
              <a:ext uri="{FF2B5EF4-FFF2-40B4-BE49-F238E27FC236}">
                <a16:creationId xmlns:a16="http://schemas.microsoft.com/office/drawing/2014/main" id="{6092F9D1-87EF-4B89-9466-E95A0DE3FCB9}"/>
              </a:ext>
            </a:extLst>
          </p:cNvPr>
          <p:cNvGraphicFramePr/>
          <p:nvPr>
            <p:extLst>
              <p:ext uri="{D42A27DB-BD31-4B8C-83A1-F6EECF244321}">
                <p14:modId xmlns:p14="http://schemas.microsoft.com/office/powerpoint/2010/main" val="2547846900"/>
              </p:ext>
            </p:extLst>
          </p:nvPr>
        </p:nvGraphicFramePr>
        <p:xfrm>
          <a:off x="7068890" y="1825625"/>
          <a:ext cx="4284910" cy="42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1122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591882-AC86-4A0A-BF4D-8AA0D1B4924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kern="1200" dirty="0">
                <a:solidFill>
                  <a:schemeClr val="bg1"/>
                </a:solidFill>
                <a:latin typeface="+mj-lt"/>
                <a:ea typeface="+mj-ea"/>
                <a:cs typeface="+mj-cs"/>
              </a:rPr>
              <a:t>Data Science Process Framework</a:t>
            </a:r>
            <a:br>
              <a:rPr lang="en-US" sz="2200" kern="1200" dirty="0">
                <a:solidFill>
                  <a:schemeClr val="bg1"/>
                </a:solidFill>
                <a:latin typeface="+mj-lt"/>
                <a:ea typeface="+mj-ea"/>
                <a:cs typeface="+mj-cs"/>
              </a:rPr>
            </a:br>
            <a:r>
              <a:rPr lang="en-US" sz="2200" kern="1200" dirty="0">
                <a:solidFill>
                  <a:schemeClr val="bg1"/>
                </a:solidFill>
                <a:latin typeface="+mj-lt"/>
                <a:ea typeface="+mj-ea"/>
                <a:cs typeface="+mj-cs"/>
              </a:rPr>
              <a:t>Analysis Plan</a:t>
            </a:r>
          </a:p>
        </p:txBody>
      </p:sp>
      <p:sp>
        <p:nvSpPr>
          <p:cNvPr id="4" name="Content Placeholder 3">
            <a:extLst>
              <a:ext uri="{FF2B5EF4-FFF2-40B4-BE49-F238E27FC236}">
                <a16:creationId xmlns:a16="http://schemas.microsoft.com/office/drawing/2014/main" id="{195EA59B-8937-44B6-BACB-243C42B41F58}"/>
              </a:ext>
            </a:extLst>
          </p:cNvPr>
          <p:cNvSpPr>
            <a:spLocks noGrp="1"/>
          </p:cNvSpPr>
          <p:nvPr>
            <p:ph idx="1"/>
          </p:nvPr>
        </p:nvSpPr>
        <p:spPr>
          <a:xfrm>
            <a:off x="838200" y="1825625"/>
            <a:ext cx="5257800" cy="4351338"/>
          </a:xfrm>
        </p:spPr>
        <p:txBody>
          <a:bodyPr>
            <a:normAutofit fontScale="55000" lnSpcReduction="20000"/>
          </a:bodyPr>
          <a:lstStyle/>
          <a:p>
            <a:r>
              <a:rPr lang="en-US" dirty="0"/>
              <a:t>What is the analysis goal?</a:t>
            </a:r>
          </a:p>
          <a:p>
            <a:pPr lvl="1"/>
            <a:r>
              <a:rPr lang="en-US" dirty="0"/>
              <a:t>Determine the best predictive model and method possible to predict the indoor location position using </a:t>
            </a:r>
            <a:r>
              <a:rPr lang="en-US" dirty="0" err="1"/>
              <a:t>wifi</a:t>
            </a:r>
            <a:r>
              <a:rPr lang="en-US" dirty="0"/>
              <a:t> signals </a:t>
            </a:r>
          </a:p>
          <a:p>
            <a:r>
              <a:rPr lang="en-US" dirty="0"/>
              <a:t>What hypotheses are to be tested?</a:t>
            </a:r>
          </a:p>
          <a:p>
            <a:pPr lvl="1"/>
            <a:r>
              <a:rPr lang="en-US" dirty="0"/>
              <a:t>Predicting location broken down by building/floor/position/space</a:t>
            </a:r>
          </a:p>
          <a:p>
            <a:pPr lvl="2"/>
            <a:r>
              <a:rPr lang="en-US" dirty="0" err="1"/>
              <a:t>Subsetting</a:t>
            </a:r>
            <a:r>
              <a:rPr lang="en-US" dirty="0"/>
              <a:t> data between predictions</a:t>
            </a:r>
          </a:p>
          <a:p>
            <a:pPr lvl="2"/>
            <a:r>
              <a:rPr lang="en-US" dirty="0"/>
              <a:t>Using full data set between </a:t>
            </a:r>
            <a:r>
              <a:rPr lang="en-US" dirty="0" err="1"/>
              <a:t>preditions</a:t>
            </a:r>
            <a:endParaRPr lang="en-US" dirty="0"/>
          </a:p>
          <a:p>
            <a:r>
              <a:rPr lang="en-US" dirty="0"/>
              <a:t>What data is required/available to test the hypotheses?</a:t>
            </a:r>
          </a:p>
          <a:p>
            <a:pPr lvl="1"/>
            <a:r>
              <a:rPr lang="en-US" dirty="0"/>
              <a:t>Provided data set with locations and WAP signal strengths</a:t>
            </a:r>
          </a:p>
          <a:p>
            <a:r>
              <a:rPr lang="en-US" dirty="0"/>
              <a:t>What methodology(-ies) will you employ?</a:t>
            </a:r>
          </a:p>
          <a:p>
            <a:pPr lvl="1"/>
            <a:r>
              <a:rPr lang="en-US" dirty="0"/>
              <a:t>Data prepping and cleansing</a:t>
            </a:r>
          </a:p>
          <a:p>
            <a:pPr lvl="1"/>
            <a:r>
              <a:rPr lang="en-US" dirty="0"/>
              <a:t>Machine learning</a:t>
            </a:r>
          </a:p>
          <a:p>
            <a:r>
              <a:rPr lang="en-US" dirty="0"/>
              <a:t>What is the project plan?</a:t>
            </a:r>
          </a:p>
          <a:p>
            <a:pPr lvl="1"/>
            <a:r>
              <a:rPr lang="en-US" dirty="0"/>
              <a:t>Framework and environment setup 5/11</a:t>
            </a:r>
          </a:p>
          <a:p>
            <a:pPr lvl="1"/>
            <a:r>
              <a:rPr lang="en-US" dirty="0"/>
              <a:t>Exploratory data analysis 5/13</a:t>
            </a:r>
          </a:p>
          <a:p>
            <a:pPr lvl="1"/>
            <a:r>
              <a:rPr lang="en-US" dirty="0"/>
              <a:t>Build predictive models and final report due 5/18	</a:t>
            </a:r>
          </a:p>
          <a:p>
            <a:pPr lvl="1"/>
            <a:endParaRPr lang="en-US" dirty="0"/>
          </a:p>
          <a:p>
            <a:endParaRPr lang="en-US" dirty="0"/>
          </a:p>
        </p:txBody>
      </p:sp>
      <p:graphicFrame>
        <p:nvGraphicFramePr>
          <p:cNvPr id="7" name="Diagram 6">
            <a:extLst>
              <a:ext uri="{FF2B5EF4-FFF2-40B4-BE49-F238E27FC236}">
                <a16:creationId xmlns:a16="http://schemas.microsoft.com/office/drawing/2014/main" id="{B391507D-E1BC-4747-B35E-0C635E02C5F6}"/>
              </a:ext>
            </a:extLst>
          </p:cNvPr>
          <p:cNvGraphicFramePr/>
          <p:nvPr>
            <p:extLst>
              <p:ext uri="{D42A27DB-BD31-4B8C-83A1-F6EECF244321}">
                <p14:modId xmlns:p14="http://schemas.microsoft.com/office/powerpoint/2010/main" val="646676094"/>
              </p:ext>
            </p:extLst>
          </p:nvPr>
        </p:nvGraphicFramePr>
        <p:xfrm>
          <a:off x="7068890" y="1825625"/>
          <a:ext cx="4284910" cy="42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7178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591882-AC86-4A0A-BF4D-8AA0D1B4924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kern="1200" dirty="0">
                <a:solidFill>
                  <a:schemeClr val="bg1"/>
                </a:solidFill>
                <a:latin typeface="+mj-lt"/>
                <a:ea typeface="+mj-ea"/>
                <a:cs typeface="+mj-cs"/>
              </a:rPr>
              <a:t>Data Science Process Framework</a:t>
            </a:r>
            <a:br>
              <a:rPr lang="en-US" sz="2200" kern="1200" dirty="0">
                <a:solidFill>
                  <a:schemeClr val="bg1"/>
                </a:solidFill>
                <a:latin typeface="+mj-lt"/>
                <a:ea typeface="+mj-ea"/>
                <a:cs typeface="+mj-cs"/>
              </a:rPr>
            </a:br>
            <a:r>
              <a:rPr lang="en-US" sz="2200" kern="1200" dirty="0">
                <a:solidFill>
                  <a:schemeClr val="bg1"/>
                </a:solidFill>
                <a:latin typeface="+mj-lt"/>
                <a:ea typeface="+mj-ea"/>
                <a:cs typeface="+mj-cs"/>
              </a:rPr>
              <a:t>Data </a:t>
            </a:r>
            <a:r>
              <a:rPr lang="en-US" sz="2200" dirty="0">
                <a:solidFill>
                  <a:schemeClr val="bg1"/>
                </a:solidFill>
              </a:rPr>
              <a:t>Collection</a:t>
            </a:r>
            <a:endParaRPr lang="en-US" sz="2200" kern="1200" dirty="0">
              <a:solidFill>
                <a:schemeClr val="bg1"/>
              </a:solidFill>
              <a:latin typeface="+mj-lt"/>
              <a:ea typeface="+mj-ea"/>
              <a:cs typeface="+mj-cs"/>
            </a:endParaRPr>
          </a:p>
        </p:txBody>
      </p:sp>
      <p:sp>
        <p:nvSpPr>
          <p:cNvPr id="4" name="Content Placeholder 3">
            <a:extLst>
              <a:ext uri="{FF2B5EF4-FFF2-40B4-BE49-F238E27FC236}">
                <a16:creationId xmlns:a16="http://schemas.microsoft.com/office/drawing/2014/main" id="{195EA59B-8937-44B6-BACB-243C42B41F58}"/>
              </a:ext>
            </a:extLst>
          </p:cNvPr>
          <p:cNvSpPr>
            <a:spLocks noGrp="1"/>
          </p:cNvSpPr>
          <p:nvPr>
            <p:ph idx="1"/>
          </p:nvPr>
        </p:nvSpPr>
        <p:spPr>
          <a:xfrm>
            <a:off x="838200" y="1825625"/>
            <a:ext cx="5257800" cy="4351338"/>
          </a:xfrm>
        </p:spPr>
        <p:txBody>
          <a:bodyPr>
            <a:normAutofit/>
          </a:bodyPr>
          <a:lstStyle/>
          <a:p>
            <a:r>
              <a:rPr lang="en-US" dirty="0"/>
              <a:t>From where can the data be obtained?</a:t>
            </a:r>
          </a:p>
          <a:p>
            <a:pPr lvl="1"/>
            <a:r>
              <a:rPr lang="en-US" dirty="0"/>
              <a:t>Data provided by client</a:t>
            </a:r>
          </a:p>
          <a:p>
            <a:r>
              <a:rPr lang="en-US" dirty="0"/>
              <a:t>How must the data be cleansed and validated?</a:t>
            </a:r>
          </a:p>
          <a:p>
            <a:pPr lvl="1"/>
            <a:r>
              <a:rPr lang="en-US" dirty="0"/>
              <a:t>Check for any missing values</a:t>
            </a:r>
          </a:p>
          <a:p>
            <a:pPr lvl="1"/>
            <a:r>
              <a:rPr lang="en-US" dirty="0"/>
              <a:t>Remove low variance features</a:t>
            </a:r>
          </a:p>
          <a:p>
            <a:pPr lvl="1"/>
            <a:endParaRPr lang="en-US" dirty="0"/>
          </a:p>
        </p:txBody>
      </p:sp>
      <p:graphicFrame>
        <p:nvGraphicFramePr>
          <p:cNvPr id="5" name="Diagram 4">
            <a:extLst>
              <a:ext uri="{FF2B5EF4-FFF2-40B4-BE49-F238E27FC236}">
                <a16:creationId xmlns:a16="http://schemas.microsoft.com/office/drawing/2014/main" id="{96697DEC-C314-4C0A-A2BD-86B1A6556DB1}"/>
              </a:ext>
            </a:extLst>
          </p:cNvPr>
          <p:cNvGraphicFramePr/>
          <p:nvPr>
            <p:extLst>
              <p:ext uri="{D42A27DB-BD31-4B8C-83A1-F6EECF244321}">
                <p14:modId xmlns:p14="http://schemas.microsoft.com/office/powerpoint/2010/main" val="2735864381"/>
              </p:ext>
            </p:extLst>
          </p:nvPr>
        </p:nvGraphicFramePr>
        <p:xfrm>
          <a:off x="7068890" y="1825625"/>
          <a:ext cx="4284910" cy="42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9739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591882-AC86-4A0A-BF4D-8AA0D1B4924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kern="1200" dirty="0">
                <a:solidFill>
                  <a:schemeClr val="bg1"/>
                </a:solidFill>
                <a:latin typeface="+mj-lt"/>
                <a:ea typeface="+mj-ea"/>
                <a:cs typeface="+mj-cs"/>
              </a:rPr>
              <a:t>Data Science Process Framework</a:t>
            </a:r>
            <a:br>
              <a:rPr lang="en-US" sz="2200" kern="1200" dirty="0">
                <a:solidFill>
                  <a:schemeClr val="bg1"/>
                </a:solidFill>
                <a:latin typeface="+mj-lt"/>
                <a:ea typeface="+mj-ea"/>
                <a:cs typeface="+mj-cs"/>
              </a:rPr>
            </a:br>
            <a:r>
              <a:rPr lang="en-US" sz="2200" kern="1200" dirty="0">
                <a:solidFill>
                  <a:schemeClr val="bg1"/>
                </a:solidFill>
                <a:latin typeface="+mj-lt"/>
                <a:ea typeface="+mj-ea"/>
                <a:cs typeface="+mj-cs"/>
              </a:rPr>
              <a:t>Insights</a:t>
            </a:r>
          </a:p>
        </p:txBody>
      </p:sp>
      <p:sp>
        <p:nvSpPr>
          <p:cNvPr id="4" name="Content Placeholder 3">
            <a:extLst>
              <a:ext uri="{FF2B5EF4-FFF2-40B4-BE49-F238E27FC236}">
                <a16:creationId xmlns:a16="http://schemas.microsoft.com/office/drawing/2014/main" id="{195EA59B-8937-44B6-BACB-243C42B41F58}"/>
              </a:ext>
            </a:extLst>
          </p:cNvPr>
          <p:cNvSpPr>
            <a:spLocks noGrp="1"/>
          </p:cNvSpPr>
          <p:nvPr>
            <p:ph idx="1"/>
          </p:nvPr>
        </p:nvSpPr>
        <p:spPr>
          <a:xfrm>
            <a:off x="838200" y="1825625"/>
            <a:ext cx="5327708" cy="4351338"/>
          </a:xfrm>
        </p:spPr>
        <p:txBody>
          <a:bodyPr>
            <a:normAutofit fontScale="92500" lnSpcReduction="10000"/>
          </a:bodyPr>
          <a:lstStyle/>
          <a:p>
            <a:r>
              <a:rPr lang="en-US" dirty="0"/>
              <a:t>What patterns do you see in the data? </a:t>
            </a:r>
          </a:p>
          <a:p>
            <a:pPr lvl="1"/>
            <a:r>
              <a:rPr lang="en-US" dirty="0"/>
              <a:t>Prediction results get lower as the location gets more specific.</a:t>
            </a:r>
          </a:p>
          <a:p>
            <a:r>
              <a:rPr lang="en-US" dirty="0"/>
              <a:t>Are each of the hypotheses proven or disproven?</a:t>
            </a:r>
          </a:p>
          <a:p>
            <a:pPr lvl="1"/>
            <a:r>
              <a:rPr lang="en-US" dirty="0"/>
              <a:t>Prediction by </a:t>
            </a:r>
            <a:r>
              <a:rPr lang="en-US" dirty="0" err="1"/>
              <a:t>subsetting</a:t>
            </a:r>
            <a:r>
              <a:rPr lang="en-US" dirty="0"/>
              <a:t> was found to be most accurate over using the </a:t>
            </a:r>
            <a:r>
              <a:rPr lang="en-US"/>
              <a:t>whole dataset</a:t>
            </a:r>
            <a:endParaRPr lang="en-US" dirty="0"/>
          </a:p>
          <a:p>
            <a:r>
              <a:rPr lang="en-US" dirty="0"/>
              <a:t>How much confidence should stakeholders place in the results?</a:t>
            </a:r>
          </a:p>
          <a:p>
            <a:pPr lvl="1"/>
            <a:r>
              <a:rPr lang="en-US" dirty="0"/>
              <a:t>80% accuracy was the average between the </a:t>
            </a:r>
            <a:r>
              <a:rPr lang="en-US" dirty="0" err="1"/>
              <a:t>subsetting</a:t>
            </a:r>
            <a:r>
              <a:rPr lang="en-US" dirty="0"/>
              <a:t> </a:t>
            </a:r>
            <a:r>
              <a:rPr lang="en-US" dirty="0" err="1"/>
              <a:t>hyphotheses</a:t>
            </a:r>
            <a:endParaRPr lang="en-US" dirty="0"/>
          </a:p>
        </p:txBody>
      </p:sp>
      <p:graphicFrame>
        <p:nvGraphicFramePr>
          <p:cNvPr id="5" name="Diagram 4">
            <a:extLst>
              <a:ext uri="{FF2B5EF4-FFF2-40B4-BE49-F238E27FC236}">
                <a16:creationId xmlns:a16="http://schemas.microsoft.com/office/drawing/2014/main" id="{A5ACAC8E-9D15-4346-B7D3-1C5EF51D755C}"/>
              </a:ext>
            </a:extLst>
          </p:cNvPr>
          <p:cNvGraphicFramePr/>
          <p:nvPr>
            <p:extLst>
              <p:ext uri="{D42A27DB-BD31-4B8C-83A1-F6EECF244321}">
                <p14:modId xmlns:p14="http://schemas.microsoft.com/office/powerpoint/2010/main" val="914141808"/>
              </p:ext>
            </p:extLst>
          </p:nvPr>
        </p:nvGraphicFramePr>
        <p:xfrm>
          <a:off x="7068890" y="1825625"/>
          <a:ext cx="4284910" cy="42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7979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591882-AC86-4A0A-BF4D-8AA0D1B4924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kern="1200" dirty="0">
                <a:solidFill>
                  <a:schemeClr val="bg1"/>
                </a:solidFill>
                <a:latin typeface="+mj-lt"/>
                <a:ea typeface="+mj-ea"/>
                <a:cs typeface="+mj-cs"/>
              </a:rPr>
              <a:t>Data Science Process Framework</a:t>
            </a:r>
            <a:br>
              <a:rPr lang="en-US" sz="2200" kern="1200" dirty="0">
                <a:solidFill>
                  <a:schemeClr val="bg1"/>
                </a:solidFill>
                <a:latin typeface="+mj-lt"/>
                <a:ea typeface="+mj-ea"/>
                <a:cs typeface="+mj-cs"/>
              </a:rPr>
            </a:br>
            <a:r>
              <a:rPr lang="en-US" sz="2200" kern="1200" dirty="0">
                <a:solidFill>
                  <a:schemeClr val="bg1"/>
                </a:solidFill>
                <a:latin typeface="+mj-lt"/>
                <a:ea typeface="+mj-ea"/>
                <a:cs typeface="+mj-cs"/>
              </a:rPr>
              <a:t>Recommendations</a:t>
            </a:r>
          </a:p>
        </p:txBody>
      </p:sp>
      <p:sp>
        <p:nvSpPr>
          <p:cNvPr id="4" name="Content Placeholder 3">
            <a:extLst>
              <a:ext uri="{FF2B5EF4-FFF2-40B4-BE49-F238E27FC236}">
                <a16:creationId xmlns:a16="http://schemas.microsoft.com/office/drawing/2014/main" id="{195EA59B-8937-44B6-BACB-243C42B41F58}"/>
              </a:ext>
            </a:extLst>
          </p:cNvPr>
          <p:cNvSpPr>
            <a:spLocks noGrp="1"/>
          </p:cNvSpPr>
          <p:nvPr>
            <p:ph idx="1"/>
          </p:nvPr>
        </p:nvSpPr>
        <p:spPr>
          <a:xfrm>
            <a:off x="838200" y="1825625"/>
            <a:ext cx="5257800" cy="4351338"/>
          </a:xfrm>
        </p:spPr>
        <p:txBody>
          <a:bodyPr>
            <a:normAutofit/>
          </a:bodyPr>
          <a:lstStyle/>
          <a:p>
            <a:r>
              <a:rPr lang="en-US" dirty="0"/>
              <a:t>Outline of the info that will be provided. </a:t>
            </a:r>
          </a:p>
          <a:p>
            <a:pPr marL="457200" lvl="1" indent="0">
              <a:buNone/>
            </a:pPr>
            <a:endParaRPr lang="en-US" dirty="0"/>
          </a:p>
          <a:p>
            <a:pPr lvl="1"/>
            <a:r>
              <a:rPr lang="en-US" dirty="0"/>
              <a:t>Effectively Displayed Results</a:t>
            </a:r>
          </a:p>
          <a:p>
            <a:pPr lvl="1"/>
            <a:r>
              <a:rPr lang="en-US" dirty="0"/>
              <a:t>Recommendations</a:t>
            </a:r>
          </a:p>
          <a:p>
            <a:pPr lvl="1"/>
            <a:r>
              <a:rPr lang="en-US" dirty="0"/>
              <a:t>Key insights with impact</a:t>
            </a:r>
          </a:p>
          <a:p>
            <a:pPr lvl="1"/>
            <a:r>
              <a:rPr lang="en-US" dirty="0"/>
              <a:t>Next steps</a:t>
            </a:r>
          </a:p>
        </p:txBody>
      </p:sp>
      <p:graphicFrame>
        <p:nvGraphicFramePr>
          <p:cNvPr id="5" name="Diagram 4">
            <a:extLst>
              <a:ext uri="{FF2B5EF4-FFF2-40B4-BE49-F238E27FC236}">
                <a16:creationId xmlns:a16="http://schemas.microsoft.com/office/drawing/2014/main" id="{F171EB28-9F9E-4DAD-90C5-0DB0A63B90EE}"/>
              </a:ext>
            </a:extLst>
          </p:cNvPr>
          <p:cNvGraphicFramePr/>
          <p:nvPr>
            <p:extLst>
              <p:ext uri="{D42A27DB-BD31-4B8C-83A1-F6EECF244321}">
                <p14:modId xmlns:p14="http://schemas.microsoft.com/office/powerpoint/2010/main" val="3258803640"/>
              </p:ext>
            </p:extLst>
          </p:nvPr>
        </p:nvGraphicFramePr>
        <p:xfrm>
          <a:off x="7068890" y="1825625"/>
          <a:ext cx="4284910" cy="42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189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2632</TotalTime>
  <Words>677</Words>
  <Application>Microsoft Office PowerPoint</Application>
  <PresentationFormat>Widescreen</PresentationFormat>
  <Paragraphs>148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Data Science Framework Report</vt:lpstr>
      <vt:lpstr>Agenda</vt:lpstr>
      <vt:lpstr>Project Goals</vt:lpstr>
      <vt:lpstr>Proposed Data Science Process Framework</vt:lpstr>
      <vt:lpstr>Data Science Process Framework Business Question</vt:lpstr>
      <vt:lpstr>Data Science Process Framework Analysis Plan</vt:lpstr>
      <vt:lpstr>Data Science Process Framework Data Collection</vt:lpstr>
      <vt:lpstr>Data Science Process Framework Insights</vt:lpstr>
      <vt:lpstr>Data Science Process Framework Recommendations</vt:lpstr>
      <vt:lpstr>Data Sources</vt:lpstr>
      <vt:lpstr>Data Management</vt:lpstr>
      <vt:lpstr>Known Issues</vt:lpstr>
      <vt:lpstr>Initial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Kelly Booth</dc:creator>
  <cp:lastModifiedBy>Kelly Booth</cp:lastModifiedBy>
  <cp:revision>3</cp:revision>
  <dcterms:created xsi:type="dcterms:W3CDTF">2018-02-06T19:06:10Z</dcterms:created>
  <dcterms:modified xsi:type="dcterms:W3CDTF">2018-05-17T06:49:24Z</dcterms:modified>
</cp:coreProperties>
</file>