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82" r:id="rId3"/>
    <p:sldId id="283" r:id="rId4"/>
    <p:sldId id="285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egoe UI Light" panose="020B0502040204020203" pitchFamily="34" charset="0"/>
      <p:regular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20" autoAdjust="0"/>
    <p:restoredTop sz="85427" autoAdjust="0"/>
  </p:normalViewPr>
  <p:slideViewPr>
    <p:cSldViewPr>
      <p:cViewPr>
        <p:scale>
          <a:sx n="150" d="100"/>
          <a:sy n="150" d="100"/>
        </p:scale>
        <p:origin x="-540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84EA0-AD9D-4250-A612-AFF6CC546452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DFDE4-B25B-486B-8204-62531D4A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3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71550" y="1604798"/>
            <a:ext cx="7200850" cy="46076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>
          <a:xfrm>
            <a:off x="971600" y="6356351"/>
            <a:ext cx="1619200" cy="365125"/>
          </a:xfrm>
        </p:spPr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1619200" cy="365125"/>
          </a:xfrm>
        </p:spPr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71600" y="1892829"/>
            <a:ext cx="3600450" cy="4416955"/>
          </a:xfrm>
        </p:spPr>
        <p:txBody>
          <a:bodyPr lIns="360000" tIns="360000">
            <a:noAutofit/>
          </a:bodyPr>
          <a:lstStyle>
            <a:lvl1pPr marL="0" indent="0">
              <a:buNone/>
              <a:defRPr sz="1800"/>
            </a:lvl1pPr>
          </a:lstStyle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575927" y="1892829"/>
            <a:ext cx="3584377" cy="4416491"/>
          </a:xfrm>
        </p:spPr>
        <p:txBody>
          <a:bodyPr anchor="ctr"/>
          <a:lstStyle>
            <a:lvl1pPr marL="285750" indent="-285750">
              <a:buSzPct val="120000"/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Список можно оформить        буллитами;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Это такие круги;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Их можно выделить цветом;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Список следует выравнивать по середине относительно высоты картинки слева.</a:t>
            </a:r>
          </a:p>
        </p:txBody>
      </p:sp>
    </p:spTree>
    <p:extLst>
      <p:ext uri="{BB962C8B-B14F-4D97-AF65-F5344CB8AC3E}">
        <p14:creationId xmlns:p14="http://schemas.microsoft.com/office/powerpoint/2010/main" val="4705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572000" y="1892829"/>
            <a:ext cx="3600450" cy="44169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971601" y="1892829"/>
            <a:ext cx="3584377" cy="44164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Структура презентации должна быть такой: вступление, затем описание проблемы, далее — решение проблемы и заключение.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Следование данной структуре позволит наиболее доступно изложить материал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6710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13"/>
          </p:nvPr>
        </p:nvSpPr>
        <p:spPr>
          <a:xfrm>
            <a:off x="975638" y="2084851"/>
            <a:ext cx="7200900" cy="4031919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64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 smtClean="0"/>
              <a:t>Рисунок</a:t>
            </a:r>
            <a:endParaRPr lang="ru-RU" dirty="0"/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/>
          </p:nvPr>
        </p:nvSpPr>
        <p:spPr>
          <a:xfrm>
            <a:off x="0" y="4389107"/>
            <a:ext cx="9144000" cy="1920213"/>
          </a:xfrm>
          <a:solidFill>
            <a:srgbClr val="C00000">
              <a:alpha val="74902"/>
            </a:srgbClr>
          </a:solidFill>
        </p:spPr>
        <p:txBody>
          <a:bodyPr lIns="360000"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sz="1800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71600" y="4800600"/>
            <a:ext cx="72008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71600" y="644691"/>
            <a:ext cx="7200800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71600" y="5367338"/>
            <a:ext cx="7200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09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0" y="1600201"/>
            <a:ext cx="720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1600" y="6356351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0F11-416B-4D3E-B520-F7C5EAB4A1BF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2" r:id="rId3"/>
    <p:sldLayoutId id="2147483659" r:id="rId4"/>
    <p:sldLayoutId id="2147483658" r:id="rId5"/>
    <p:sldLayoutId id="2147483661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800" kern="1200" cap="all" baseline="0">
          <a:solidFill>
            <a:srgbClr val="C00000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1520" y="548680"/>
            <a:ext cx="8640960" cy="288032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 cap="all" baseline="0">
                <a:solidFill>
                  <a:srgbClr val="C0000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cap="none" dirty="0" smtClean="0"/>
              <a:t>Cancellation</a:t>
            </a:r>
            <a:endParaRPr lang="ru-RU" sz="4400" cap="none" dirty="0"/>
          </a:p>
        </p:txBody>
      </p:sp>
      <p:sp>
        <p:nvSpPr>
          <p:cNvPr id="5" name="Текст 9"/>
          <p:cNvSpPr txBox="1">
            <a:spLocks/>
          </p:cNvSpPr>
          <p:nvPr/>
        </p:nvSpPr>
        <p:spPr>
          <a:xfrm>
            <a:off x="3851920" y="5805264"/>
            <a:ext cx="4320531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Александр </a:t>
            </a:r>
            <a:r>
              <a:rPr lang="ru-RU" dirty="0" smtClean="0"/>
              <a:t>Голубев</a:t>
            </a:r>
            <a:endParaRPr lang="en-US" dirty="0" smtClean="0"/>
          </a:p>
          <a:p>
            <a:r>
              <a:rPr lang="ru-RU" dirty="0" smtClean="0"/>
              <a:t>Константин Плотников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927747"/>
            <a:ext cx="1920212" cy="3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Больше не нужен</a:t>
            </a:r>
          </a:p>
          <a:p>
            <a:r>
              <a:rPr lang="ru-RU" dirty="0" smtClean="0"/>
              <a:t>Завис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94494"/>
              </p:ext>
            </p:extLst>
          </p:nvPr>
        </p:nvGraphicFramePr>
        <p:xfrm>
          <a:off x="971550" y="548217"/>
          <a:ext cx="7200850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50"/>
              </a:tblGrid>
              <a:tr h="894080">
                <a:tc>
                  <a:txBody>
                    <a:bodyPr/>
                    <a:lstStyle/>
                    <a:p>
                      <a:r>
                        <a:rPr lang="ru-RU" sz="4400" b="0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Зачем отменять </a:t>
                      </a:r>
                      <a:r>
                        <a:rPr lang="ru-RU" sz="4400" b="0" kern="1200" dirty="0" err="1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таск</a:t>
                      </a:r>
                      <a:r>
                        <a:rPr lang="ru-RU" sz="4400" b="0" kern="1200" dirty="0" smtClean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?</a:t>
                      </a:r>
                      <a:endParaRPr lang="ru-RU" sz="4400" b="0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T="60960" marB="6096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 smtClean="0"/>
              <a:t>Опциональность</a:t>
            </a:r>
            <a:endParaRPr lang="ru-RU" dirty="0" smtClean="0"/>
          </a:p>
          <a:p>
            <a:r>
              <a:rPr lang="ru-RU" dirty="0" smtClean="0"/>
              <a:t>Связанность</a:t>
            </a:r>
            <a:endParaRPr lang="ru-RU" dirty="0" smtClean="0"/>
          </a:p>
          <a:p>
            <a:r>
              <a:rPr lang="ru-RU" dirty="0" smtClean="0"/>
              <a:t>Асинхронность</a:t>
            </a:r>
          </a:p>
          <a:p>
            <a:r>
              <a:rPr lang="ru-RU" dirty="0" smtClean="0"/>
              <a:t>Отсутствие гарантий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579217"/>
              </p:ext>
            </p:extLst>
          </p:nvPr>
        </p:nvGraphicFramePr>
        <p:xfrm>
          <a:off x="971550" y="548217"/>
          <a:ext cx="7200850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50"/>
              </a:tblGrid>
              <a:tr h="894080">
                <a:tc>
                  <a:txBody>
                    <a:bodyPr/>
                    <a:lstStyle/>
                    <a:p>
                      <a:r>
                        <a:rPr lang="ru-RU" sz="4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Свойства отмены</a:t>
                      </a:r>
                      <a:endParaRPr lang="ru-RU" sz="4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T="60960" marB="6096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65154"/>
              </p:ext>
            </p:extLst>
          </p:nvPr>
        </p:nvGraphicFramePr>
        <p:xfrm>
          <a:off x="971550" y="548217"/>
          <a:ext cx="7200850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50"/>
              </a:tblGrid>
              <a:tr h="894080">
                <a:tc>
                  <a:txBody>
                    <a:bodyPr/>
                    <a:lstStyle/>
                    <a:p>
                      <a:r>
                        <a:rPr lang="ru-RU" sz="4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Схема работы</a:t>
                      </a:r>
                      <a:endParaRPr lang="ru-RU" sz="4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T="60960" marB="6096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879812" y="2000627"/>
            <a:ext cx="338437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C00000"/>
                </a:solidFill>
              </a:rPr>
              <a:t>CancellationTokenSource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75856" y="4581128"/>
            <a:ext cx="259228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C00000"/>
                </a:solidFill>
              </a:rPr>
              <a:t>CancellationToken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16" name="Прямая со стрелкой 15"/>
          <p:cNvCxnSpPr>
            <a:stCxn id="6" idx="2"/>
            <a:endCxn id="10" idx="0"/>
          </p:cNvCxnSpPr>
          <p:nvPr/>
        </p:nvCxnSpPr>
        <p:spPr>
          <a:xfrm>
            <a:off x="4572000" y="3080747"/>
            <a:ext cx="0" cy="15003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361549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sz="2200" dirty="0" smtClean="0">
                <a:solidFill>
                  <a:srgbClr val="C00000"/>
                </a:solidFill>
              </a:rPr>
              <a:t>Token</a:t>
            </a:r>
            <a:endParaRPr lang="ru-RU" sz="2200" dirty="0">
              <a:solidFill>
                <a:srgbClr val="C00000"/>
              </a:solidFill>
            </a:endParaRPr>
          </a:p>
        </p:txBody>
      </p:sp>
      <p:sp>
        <p:nvSpPr>
          <p:cNvPr id="32" name="Дуга 31"/>
          <p:cNvSpPr/>
          <p:nvPr/>
        </p:nvSpPr>
        <p:spPr>
          <a:xfrm rot="4630909">
            <a:off x="3870124" y="2746076"/>
            <a:ext cx="3265623" cy="1673128"/>
          </a:xfrm>
          <a:prstGeom prst="arc">
            <a:avLst>
              <a:gd name="adj1" fmla="val 14730615"/>
              <a:gd name="adj2" fmla="val 0"/>
            </a:avLst>
          </a:prstGeom>
          <a:ln w="127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онтур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FFBFBF"/>
      </a:accent2>
      <a:accent3>
        <a:srgbClr val="3185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26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creator>Сапогов Александр Александрович</dc:creator>
  <cp:lastModifiedBy>Голубев Александр Владимирович</cp:lastModifiedBy>
  <cp:revision>94</cp:revision>
  <dcterms:created xsi:type="dcterms:W3CDTF">2014-03-14T10:29:29Z</dcterms:created>
  <dcterms:modified xsi:type="dcterms:W3CDTF">2015-03-04T19:20:58Z</dcterms:modified>
</cp:coreProperties>
</file>