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jpeg"/>
  <Override PartName="/ppt/media/image7.jpg" ContentType="image/jpeg"/>
  <Override PartName="/ppt/media/image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4545-72B9-4873-85ED-34D89A71DAD4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0831-16F9-4B35-8B17-91DDC8C78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89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4545-72B9-4873-85ED-34D89A71DAD4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0831-16F9-4B35-8B17-91DDC8C78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83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4545-72B9-4873-85ED-34D89A71DAD4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0831-16F9-4B35-8B17-91DDC8C78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56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4545-72B9-4873-85ED-34D89A71DAD4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0831-16F9-4B35-8B17-91DDC8C78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4545-72B9-4873-85ED-34D89A71DAD4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0831-16F9-4B35-8B17-91DDC8C78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54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4545-72B9-4873-85ED-34D89A71DAD4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0831-16F9-4B35-8B17-91DDC8C78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64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4545-72B9-4873-85ED-34D89A71DAD4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0831-16F9-4B35-8B17-91DDC8C78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80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4545-72B9-4873-85ED-34D89A71DAD4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0831-16F9-4B35-8B17-91DDC8C78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36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4545-72B9-4873-85ED-34D89A71DAD4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0831-16F9-4B35-8B17-91DDC8C78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59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4545-72B9-4873-85ED-34D89A71DAD4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0831-16F9-4B35-8B17-91DDC8C78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23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4545-72B9-4873-85ED-34D89A71DAD4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0831-16F9-4B35-8B17-91DDC8C78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70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94545-72B9-4873-85ED-34D89A71DAD4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10831-16F9-4B35-8B17-91DDC8C78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008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4.jp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3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89466" y="373518"/>
            <a:ext cx="4413069" cy="7582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Configuration</a:t>
            </a:r>
            <a:endParaRPr lang="en-GB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-8709" y="215101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apezoid 5"/>
          <p:cNvSpPr/>
          <p:nvPr/>
        </p:nvSpPr>
        <p:spPr>
          <a:xfrm>
            <a:off x="1" y="1506578"/>
            <a:ext cx="2386148" cy="679269"/>
          </a:xfrm>
          <a:prstGeom prst="trapezoid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hlinkClick r:id="rId2" action="ppaction://hlinksldjump"/>
              </a:rPr>
              <a:t>Company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" name="Trapezoid 6"/>
          <p:cNvSpPr/>
          <p:nvPr/>
        </p:nvSpPr>
        <p:spPr>
          <a:xfrm>
            <a:off x="4807133" y="1506578"/>
            <a:ext cx="2386148" cy="627017"/>
          </a:xfrm>
          <a:prstGeom prst="trapezoid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hlinkClick r:id="rId3" action="ppaction://hlinksldjump"/>
              </a:rPr>
              <a:t>Location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" name="Trapezoid 7"/>
          <p:cNvSpPr/>
          <p:nvPr/>
        </p:nvSpPr>
        <p:spPr>
          <a:xfrm>
            <a:off x="2403567" y="1506579"/>
            <a:ext cx="2386148" cy="627017"/>
          </a:xfrm>
          <a:prstGeom prst="trapezoid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hlinkClick r:id="rId4" action="ppaction://hlinksldjump"/>
              </a:rPr>
              <a:t>Manager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" y="2168429"/>
            <a:ext cx="12192000" cy="471569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/>
          <p:cNvSpPr/>
          <p:nvPr/>
        </p:nvSpPr>
        <p:spPr>
          <a:xfrm>
            <a:off x="7219408" y="1497874"/>
            <a:ext cx="2386148" cy="627017"/>
          </a:xfrm>
          <a:prstGeom prst="trapezoid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hlinkClick r:id="rId5" action="ppaction://hlinksldjump"/>
              </a:rPr>
              <a:t>Brand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444" y="2244357"/>
            <a:ext cx="11834532" cy="4476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096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rapezoid 29"/>
          <p:cNvSpPr/>
          <p:nvPr/>
        </p:nvSpPr>
        <p:spPr>
          <a:xfrm>
            <a:off x="1" y="1506578"/>
            <a:ext cx="2386148" cy="618313"/>
          </a:xfrm>
          <a:prstGeom prst="trapezoid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hlinkClick r:id="rId2" action="ppaction://hlinksldjump"/>
              </a:rPr>
              <a:t>Company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-8709" y="215101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apezoid 31"/>
          <p:cNvSpPr/>
          <p:nvPr/>
        </p:nvSpPr>
        <p:spPr>
          <a:xfrm>
            <a:off x="4807133" y="1506578"/>
            <a:ext cx="2386148" cy="627017"/>
          </a:xfrm>
          <a:prstGeom prst="trapezoid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hlinkClick r:id="rId3" action="ppaction://hlinksldjump"/>
              </a:rPr>
              <a:t>Location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3" name="Trapezoid 32"/>
          <p:cNvSpPr/>
          <p:nvPr/>
        </p:nvSpPr>
        <p:spPr>
          <a:xfrm>
            <a:off x="2403567" y="1506579"/>
            <a:ext cx="2386148" cy="661850"/>
          </a:xfrm>
          <a:prstGeom prst="trapezoid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hlinkClick r:id="rId4" action="ppaction://hlinksldjump"/>
              </a:rPr>
              <a:t>Manager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" y="2168429"/>
            <a:ext cx="12192000" cy="471569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rapezoid 34"/>
          <p:cNvSpPr/>
          <p:nvPr/>
        </p:nvSpPr>
        <p:spPr>
          <a:xfrm>
            <a:off x="7219408" y="1497874"/>
            <a:ext cx="2386148" cy="627017"/>
          </a:xfrm>
          <a:prstGeom prst="trapezoid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hlinkClick r:id="rId5" action="ppaction://hlinksldjump"/>
              </a:rPr>
              <a:t>Brand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" y="376912"/>
            <a:ext cx="3178630" cy="8969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Manager</a:t>
            </a:r>
            <a:endParaRPr lang="en-GB" sz="48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91"/>
          <a:stretch/>
        </p:blipFill>
        <p:spPr>
          <a:xfrm>
            <a:off x="194666" y="2345978"/>
            <a:ext cx="11802668" cy="43605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687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" y="2168429"/>
            <a:ext cx="12192000" cy="471569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rapezoid 15"/>
          <p:cNvSpPr/>
          <p:nvPr/>
        </p:nvSpPr>
        <p:spPr>
          <a:xfrm>
            <a:off x="2403567" y="1384657"/>
            <a:ext cx="2386148" cy="618312"/>
          </a:xfrm>
          <a:prstGeom prst="trapezoid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hlinkClick r:id="rId2" action="ppaction://hlinksldjump"/>
              </a:rPr>
              <a:t>Manager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4" name="Trapezoid 13"/>
          <p:cNvSpPr/>
          <p:nvPr/>
        </p:nvSpPr>
        <p:spPr>
          <a:xfrm>
            <a:off x="1" y="1384656"/>
            <a:ext cx="2386148" cy="618313"/>
          </a:xfrm>
          <a:prstGeom prst="trapezoid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hlinkClick r:id="rId3" action="ppaction://hlinksldjump"/>
              </a:rPr>
              <a:t>Company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0959" y="509786"/>
            <a:ext cx="3242855" cy="7582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Location</a:t>
            </a:r>
            <a:endParaRPr lang="en-GB" sz="48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Trapezoid 17"/>
          <p:cNvSpPr/>
          <p:nvPr/>
        </p:nvSpPr>
        <p:spPr>
          <a:xfrm>
            <a:off x="7219408" y="1375952"/>
            <a:ext cx="2386148" cy="627017"/>
          </a:xfrm>
          <a:prstGeom prst="trapezoid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hlinkClick r:id="rId4" action="ppaction://hlinksldjump"/>
              </a:rPr>
              <a:t>Brand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-8709" y="202909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apezoid 14"/>
          <p:cNvSpPr/>
          <p:nvPr/>
        </p:nvSpPr>
        <p:spPr>
          <a:xfrm>
            <a:off x="4807133" y="1384656"/>
            <a:ext cx="2386148" cy="661851"/>
          </a:xfrm>
          <a:prstGeom prst="trapezoid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hlinkClick r:id="rId5" action="ppaction://hlinksldjump"/>
              </a:rPr>
              <a:t>Location</a:t>
            </a:r>
            <a:endParaRPr lang="en-GB" b="1" dirty="0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00292" y="2285023"/>
            <a:ext cx="11756577" cy="4342200"/>
            <a:chOff x="365759" y="2407266"/>
            <a:chExt cx="11826241" cy="4355512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6"/>
            <a:srcRect l="161" t="206" r="5703" b="-206"/>
            <a:stretch/>
          </p:blipFill>
          <p:spPr>
            <a:xfrm>
              <a:off x="365759" y="2407266"/>
              <a:ext cx="11826241" cy="435551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44" t="17487" r="7660" b="62221"/>
            <a:stretch/>
          </p:blipFill>
          <p:spPr>
            <a:xfrm>
              <a:off x="4371703" y="2952422"/>
              <a:ext cx="6662056" cy="10798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132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pezoid 5"/>
          <p:cNvSpPr/>
          <p:nvPr/>
        </p:nvSpPr>
        <p:spPr>
          <a:xfrm>
            <a:off x="1" y="1436906"/>
            <a:ext cx="2386148" cy="679269"/>
          </a:xfrm>
          <a:prstGeom prst="trapezoid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hlinkClick r:id="rId2" action="ppaction://hlinksldjump"/>
              </a:rPr>
              <a:t>Company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630283" y="547689"/>
            <a:ext cx="4413069" cy="7582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Brands</a:t>
            </a:r>
            <a:endParaRPr lang="en-GB" sz="48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-8709" y="208134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rapezoid 6"/>
          <p:cNvSpPr/>
          <p:nvPr/>
        </p:nvSpPr>
        <p:spPr>
          <a:xfrm>
            <a:off x="4807133" y="1436906"/>
            <a:ext cx="2386148" cy="627017"/>
          </a:xfrm>
          <a:prstGeom prst="trapezoid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hlinkClick r:id="rId3" action="ppaction://hlinksldjump"/>
              </a:rPr>
              <a:t>Location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" name="Trapezoid 7"/>
          <p:cNvSpPr/>
          <p:nvPr/>
        </p:nvSpPr>
        <p:spPr>
          <a:xfrm>
            <a:off x="2403567" y="1436907"/>
            <a:ext cx="2386148" cy="627017"/>
          </a:xfrm>
          <a:prstGeom prst="trapezoid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hlinkClick r:id="rId4" action="ppaction://hlinksldjump"/>
              </a:rPr>
              <a:t>Manager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Trapezoid 9"/>
          <p:cNvSpPr/>
          <p:nvPr/>
        </p:nvSpPr>
        <p:spPr>
          <a:xfrm>
            <a:off x="7219408" y="1428202"/>
            <a:ext cx="2386148" cy="670555"/>
          </a:xfrm>
          <a:prstGeom prst="trapezoid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hlinkClick r:id="rId5" action="ppaction://hlinksldjump"/>
              </a:rPr>
              <a:t>Brand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" y="2098757"/>
            <a:ext cx="12192000" cy="471569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621" y="2247111"/>
            <a:ext cx="11779876" cy="4423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806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465" y="365125"/>
            <a:ext cx="4413069" cy="758281"/>
          </a:xfrm>
        </p:spPr>
        <p:txBody>
          <a:bodyPr>
            <a:normAutofit/>
          </a:bodyPr>
          <a:lstStyle/>
          <a:p>
            <a:pPr algn="ctr">
              <a:lnSpc>
                <a:spcPct val="70000"/>
              </a:lnSpc>
            </a:pPr>
            <a:r>
              <a:rPr lang="en-US" sz="5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Categories</a:t>
            </a:r>
            <a:endParaRPr lang="en-GB" sz="5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-8709" y="215101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apezoid 5"/>
          <p:cNvSpPr/>
          <p:nvPr/>
        </p:nvSpPr>
        <p:spPr>
          <a:xfrm>
            <a:off x="1" y="1506578"/>
            <a:ext cx="2386148" cy="679269"/>
          </a:xfrm>
          <a:prstGeom prst="trapezoid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 action="ppaction://hlinksldjump"/>
              </a:rPr>
              <a:t>Categories</a:t>
            </a:r>
            <a:endParaRPr lang="en-GB" dirty="0"/>
          </a:p>
        </p:txBody>
      </p:sp>
      <p:sp>
        <p:nvSpPr>
          <p:cNvPr id="7" name="Trapezoid 6"/>
          <p:cNvSpPr/>
          <p:nvPr/>
        </p:nvSpPr>
        <p:spPr>
          <a:xfrm>
            <a:off x="4807133" y="1506578"/>
            <a:ext cx="2386148" cy="627017"/>
          </a:xfrm>
          <a:prstGeom prst="trapezoid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3" action="ppaction://hlinksldjump"/>
              </a:rPr>
              <a:t>Update Categories</a:t>
            </a:r>
            <a:endParaRPr lang="en-GB" dirty="0"/>
          </a:p>
        </p:txBody>
      </p:sp>
      <p:sp>
        <p:nvSpPr>
          <p:cNvPr id="8" name="Trapezoid 7"/>
          <p:cNvSpPr/>
          <p:nvPr/>
        </p:nvSpPr>
        <p:spPr>
          <a:xfrm>
            <a:off x="2403567" y="1506579"/>
            <a:ext cx="2386148" cy="627017"/>
          </a:xfrm>
          <a:prstGeom prst="trapezoid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4" action="ppaction://hlinksldjump"/>
              </a:rPr>
              <a:t>Add Categories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" y="2203265"/>
            <a:ext cx="12192000" cy="471569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31" y="2447098"/>
            <a:ext cx="11416936" cy="4078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432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3893" y="489715"/>
            <a:ext cx="5074920" cy="90691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 Categories</a:t>
            </a:r>
            <a:endParaRPr lang="en-GB" sz="48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rapezoid 5"/>
          <p:cNvSpPr/>
          <p:nvPr/>
        </p:nvSpPr>
        <p:spPr>
          <a:xfrm>
            <a:off x="4807133" y="1506578"/>
            <a:ext cx="2386148" cy="627017"/>
          </a:xfrm>
          <a:prstGeom prst="trapezoid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 action="ppaction://hlinksldjump"/>
              </a:rPr>
              <a:t>Update Categories</a:t>
            </a:r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-8709" y="215101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" y="2168429"/>
            <a:ext cx="12192000" cy="4715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apezoid 4"/>
          <p:cNvSpPr/>
          <p:nvPr/>
        </p:nvSpPr>
        <p:spPr>
          <a:xfrm>
            <a:off x="1" y="1506578"/>
            <a:ext cx="2386148" cy="627017"/>
          </a:xfrm>
          <a:prstGeom prst="trapezoid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3" action="ppaction://hlinksldjump"/>
              </a:rPr>
              <a:t>Categories</a:t>
            </a:r>
            <a:endParaRPr lang="en-GB" dirty="0"/>
          </a:p>
        </p:txBody>
      </p:sp>
      <p:sp>
        <p:nvSpPr>
          <p:cNvPr id="7" name="Trapezoid 6"/>
          <p:cNvSpPr/>
          <p:nvPr/>
        </p:nvSpPr>
        <p:spPr>
          <a:xfrm>
            <a:off x="2403567" y="1489162"/>
            <a:ext cx="2386148" cy="679268"/>
          </a:xfrm>
          <a:prstGeom prst="trapezoid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4" action="ppaction://hlinksldjump"/>
              </a:rPr>
              <a:t>Add Categories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21768" y="2172780"/>
            <a:ext cx="12192000" cy="4715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5" y="2392679"/>
            <a:ext cx="11746895" cy="4286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157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6"/>
          <p:cNvSpPr/>
          <p:nvPr/>
        </p:nvSpPr>
        <p:spPr>
          <a:xfrm>
            <a:off x="2403567" y="1489162"/>
            <a:ext cx="2386148" cy="644433"/>
          </a:xfrm>
          <a:prstGeom prst="trapezoid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 action="ppaction://hlinksldjump"/>
              </a:rPr>
              <a:t>Add Categories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718" y="360244"/>
            <a:ext cx="4918166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Update Categories</a:t>
            </a:r>
            <a:endParaRPr lang="en-GB" sz="48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-8709" y="215101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apezoid 5"/>
          <p:cNvSpPr/>
          <p:nvPr/>
        </p:nvSpPr>
        <p:spPr>
          <a:xfrm>
            <a:off x="1" y="1506578"/>
            <a:ext cx="2386148" cy="627017"/>
          </a:xfrm>
          <a:prstGeom prst="trapezoid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3" action="ppaction://hlinksldjump"/>
              </a:rPr>
              <a:t>Categories</a:t>
            </a:r>
            <a:endParaRPr lang="en-GB" dirty="0"/>
          </a:p>
        </p:txBody>
      </p:sp>
      <p:sp>
        <p:nvSpPr>
          <p:cNvPr id="4" name="Trapezoid 3"/>
          <p:cNvSpPr/>
          <p:nvPr/>
        </p:nvSpPr>
        <p:spPr>
          <a:xfrm>
            <a:off x="4807133" y="1497869"/>
            <a:ext cx="2386148" cy="692329"/>
          </a:xfrm>
          <a:prstGeom prst="trapezoid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4" action="ppaction://hlinksldjump"/>
              </a:rPr>
              <a:t>Update Categories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-8709" y="2168432"/>
            <a:ext cx="12192000" cy="4689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18" y="2511713"/>
            <a:ext cx="11416978" cy="390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545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40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Categories</vt:lpstr>
      <vt:lpstr>Add Categories</vt:lpstr>
      <vt:lpstr>Update Categories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EUN-WOO</dc:creator>
  <cp:lastModifiedBy>EUN-WOO</cp:lastModifiedBy>
  <cp:revision>14</cp:revision>
  <dcterms:created xsi:type="dcterms:W3CDTF">2020-09-02T05:40:47Z</dcterms:created>
  <dcterms:modified xsi:type="dcterms:W3CDTF">2020-09-02T09:11:07Z</dcterms:modified>
</cp:coreProperties>
</file>