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6743633-858B-4CA2-B6E2-B1527C66673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30A1CC4-FD87-4BBE-B9E2-7B06AA70C7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irismm.si.edu/siris/siris-copyright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Kurtis Bowen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Technology During Mary Shelley's life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/>
              <a:t>Steamboats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Inventions She Would Have Used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3-D </a:t>
            </a:r>
            <a:r>
              <a:rPr lang="en-US" dirty="0" smtClean="0"/>
              <a:t>Stereoscopy</a:t>
            </a:r>
            <a:endParaRPr lang="en-US" dirty="0" smtClean="0"/>
          </a:p>
        </p:txBody>
      </p:sp>
      <p:pic>
        <p:nvPicPr>
          <p:cNvPr id="7" name="Picture 6" descr="Appletons'_Fitch_John_Bo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71800"/>
            <a:ext cx="4105422" cy="2286000"/>
          </a:xfrm>
          <a:prstGeom prst="rect">
            <a:avLst/>
          </a:prstGeom>
        </p:spPr>
      </p:pic>
      <p:pic>
        <p:nvPicPr>
          <p:cNvPr id="8" name="Picture 7" descr="705px-PSM_V21_D055_The_brewster_stereoscope_18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14600"/>
            <a:ext cx="3886200" cy="3301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Images Are from the Public Domain unless noted otherwise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Image Info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Mechanical </a:t>
            </a:r>
            <a:r>
              <a:rPr lang="en-US" dirty="0" smtClean="0"/>
              <a:t>Reaper</a:t>
            </a:r>
            <a:endParaRPr lang="en-US" dirty="0"/>
          </a:p>
        </p:txBody>
      </p:sp>
      <p:pic>
        <p:nvPicPr>
          <p:cNvPr id="15" name="Content Placeholder 14" descr="800px-Draisine_or_Laufmaschine,_around_1820._Archetype_of_the_Bicycle._Pic_01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05400" y="2895600"/>
            <a:ext cx="3124200" cy="23431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Technological Advances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sz="2400" dirty="0" smtClean="0"/>
              <a:t>“Draisienne” </a:t>
            </a:r>
            <a:r>
              <a:rPr lang="en-US" sz="2400" dirty="0" smtClean="0"/>
              <a:t>Bicycle</a:t>
            </a:r>
            <a:endParaRPr lang="en-US" sz="2400" b="0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 descr="800px-McCormick_Reaper,_18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3581400" cy="182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Improved Steamboats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Technological Advances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3-D Stereoscopy</a:t>
            </a:r>
            <a:endParaRPr lang="en-US" dirty="0"/>
          </a:p>
        </p:txBody>
      </p:sp>
      <p:pic>
        <p:nvPicPr>
          <p:cNvPr id="9" name="Picture 8" descr="Appletons'_Fitch_John_Bo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71800"/>
            <a:ext cx="4105422" cy="2286000"/>
          </a:xfrm>
          <a:prstGeom prst="rect">
            <a:avLst/>
          </a:prstGeom>
        </p:spPr>
      </p:pic>
      <p:pic>
        <p:nvPicPr>
          <p:cNvPr id="11" name="Picture 10" descr="705px-PSM_V21_D055_The_brewster_stereoscope_18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14600"/>
            <a:ext cx="3886200" cy="33018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Bulbs</a:t>
            </a:r>
            <a:endParaRPr lang="en-US" dirty="0"/>
          </a:p>
        </p:txBody>
      </p:sp>
      <p:pic>
        <p:nvPicPr>
          <p:cNvPr id="7" name="Content Placeholder 6" descr="Edison_bulb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2514600"/>
            <a:ext cx="2495555" cy="3676650"/>
          </a:xfrm>
        </p:spPr>
      </p:pic>
      <p:pic>
        <p:nvPicPr>
          <p:cNvPr id="8" name="Content Placeholder 7" descr="420px-PhonographPatentEdison1880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97186" y="2201863"/>
            <a:ext cx="2743804" cy="391318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Technology  She Missed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Phonograph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Electric Dynamo</a:t>
            </a:r>
            <a:endParaRPr lang="en-US" dirty="0"/>
          </a:p>
        </p:txBody>
      </p:sp>
      <p:pic>
        <p:nvPicPr>
          <p:cNvPr id="11" name="Content Placeholder 10" descr="800px-Mr_and_Mrs_Henry_Ford_in_his_first_car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9788" y="3027648"/>
            <a:ext cx="4038600" cy="226161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Technology  She Missed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Ford’s Cars</a:t>
            </a:r>
            <a:endParaRPr lang="en-US" dirty="0"/>
          </a:p>
        </p:txBody>
      </p:sp>
      <p:pic>
        <p:nvPicPr>
          <p:cNvPr id="9" name="Content Placeholder 8" descr="Edison_Dynamo_0185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43000" y="2209800"/>
            <a:ext cx="2639568" cy="3901440"/>
          </a:xfrm>
        </p:spPr>
      </p:pic>
      <p:sp>
        <p:nvSpPr>
          <p:cNvPr id="10" name="TextBox 9"/>
          <p:cNvSpPr txBox="1"/>
          <p:nvPr/>
        </p:nvSpPr>
        <p:spPr>
          <a:xfrm>
            <a:off x="1143000" y="57912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4"/>
              </a:rPr>
              <a:t>© SI ©SIRIS ©</a:t>
            </a:r>
            <a:r>
              <a:rPr lang="en-US" sz="1600" dirty="0">
                <a:hlinkClick r:id="rId4"/>
              </a:rPr>
              <a:t>Smithsonian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Elevators</a:t>
            </a:r>
            <a:endParaRPr lang="en-US" dirty="0"/>
          </a:p>
        </p:txBody>
      </p:sp>
      <p:pic>
        <p:nvPicPr>
          <p:cNvPr id="7" name="Content Placeholder 6" descr="Elisha_OTIS_185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7250" y="2634456"/>
            <a:ext cx="3238500" cy="3048000"/>
          </a:xfrm>
        </p:spPr>
      </p:pic>
      <p:pic>
        <p:nvPicPr>
          <p:cNvPr id="8" name="Content Placeholder 7" descr="421px-Kinetoscope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06682" y="2786856"/>
            <a:ext cx="1924812" cy="27432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Technology  She Missed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Movies (</a:t>
            </a:r>
            <a:r>
              <a:rPr lang="en-US" dirty="0" err="1" smtClean="0"/>
              <a:t>Kinetoscope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Cyrus </a:t>
            </a:r>
            <a:r>
              <a:rPr lang="en-US" b="0" dirty="0" smtClean="0"/>
              <a:t>McCormick</a:t>
            </a:r>
            <a:endParaRPr lang="en-US" b="0" dirty="0" smtClean="0"/>
          </a:p>
        </p:txBody>
      </p:sp>
      <p:pic>
        <p:nvPicPr>
          <p:cNvPr id="7" name="Content Placeholder 6" descr="459px-Cyrus_McCormick_engraving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7207" y="2201863"/>
            <a:ext cx="2998586" cy="391318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Famous Inventors of Her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Thomas A. Edison</a:t>
            </a:r>
            <a:endParaRPr lang="en-US" dirty="0"/>
          </a:p>
        </p:txBody>
      </p:sp>
      <p:pic>
        <p:nvPicPr>
          <p:cNvPr id="11" name="Content Placeholder 10" descr="220px-Thomas_Edison2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05400" y="2286000"/>
            <a:ext cx="3091234" cy="396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Content Placeholder 7" descr="Cyrus_McCormick_signa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48400"/>
            <a:ext cx="3276600" cy="321809"/>
          </a:xfrm>
          <a:prstGeom prst="rect">
            <a:avLst/>
          </a:prstGeom>
        </p:spPr>
      </p:pic>
      <p:pic>
        <p:nvPicPr>
          <p:cNvPr id="12" name="Picture 11" descr="278px-Thomas_Alva_Edison_Signature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5867400"/>
            <a:ext cx="264795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Henry Ford</a:t>
            </a:r>
            <a:endParaRPr lang="en-US" dirty="0"/>
          </a:p>
        </p:txBody>
      </p:sp>
      <p:pic>
        <p:nvPicPr>
          <p:cNvPr id="7" name="Content Placeholder 6" descr="Henry_ford_1919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286000"/>
            <a:ext cx="3044189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Famous Inventors </a:t>
            </a:r>
            <a:r>
              <a:rPr smtClean="0"/>
              <a:t>of Her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7" descr="284px-Henry_Ford_Signature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991225"/>
            <a:ext cx="270510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Mechanical </a:t>
            </a:r>
            <a:r>
              <a:rPr lang="en-US" dirty="0" smtClean="0"/>
              <a:t>Reaper</a:t>
            </a:r>
            <a:endParaRPr lang="en-US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Inventions She Would Have Used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sz="2800" dirty="0" smtClean="0"/>
              <a:t>“Draisienne” Bicycle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 descr="800px-McCormick_Reaper,_18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0"/>
            <a:ext cx="3581400" cy="1828799"/>
          </a:xfrm>
          <a:prstGeom prst="rect">
            <a:avLst/>
          </a:prstGeom>
        </p:spPr>
      </p:pic>
      <p:pic>
        <p:nvPicPr>
          <p:cNvPr id="22" name="Content Placeholder 14" descr="800px-Draisine_or_Laufmaschine,_around_1820._Archetype_of_the_Bicycle._Pic_01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05400" y="2895600"/>
            <a:ext cx="3124200" cy="23431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162</TotalTime>
  <Words>102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Technology During Mary Shelley's life</vt:lpstr>
      <vt:lpstr>Technological Advances</vt:lpstr>
      <vt:lpstr>Technological Advances</vt:lpstr>
      <vt:lpstr>Technology  She Missed</vt:lpstr>
      <vt:lpstr>Technology  She Missed</vt:lpstr>
      <vt:lpstr>Technology  She Missed</vt:lpstr>
      <vt:lpstr>Famous Inventors of Her Time</vt:lpstr>
      <vt:lpstr>Famous Inventors of Her Time</vt:lpstr>
      <vt:lpstr>Inventions She Would Have Used</vt:lpstr>
      <vt:lpstr>Inventions She Would Have Used</vt:lpstr>
      <vt:lpstr>Image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Kurtis Bowen</dc:creator>
  <cp:lastModifiedBy>Kurtis Bowen</cp:lastModifiedBy>
  <cp:revision>17</cp:revision>
  <dcterms:created xsi:type="dcterms:W3CDTF">2014-04-07T00:38:34Z</dcterms:created>
  <dcterms:modified xsi:type="dcterms:W3CDTF">2014-04-07T03:21:06Z</dcterms:modified>
</cp:coreProperties>
</file>