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-regular.fntdata"/><Relationship Id="rId10" Type="http://schemas.openxmlformats.org/officeDocument/2006/relationships/slide" Target="slides/slide5.xml"/><Relationship Id="rId13" Type="http://schemas.openxmlformats.org/officeDocument/2006/relationships/font" Target="fonts/PTSans-italic.fntdata"/><Relationship Id="rId12" Type="http://schemas.openxmlformats.org/officeDocument/2006/relationships/font" Target="fonts/PTSans-bold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PTSans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1" name="Shape 2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4" name="Shape 2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2" name="Shape 3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5" name="Shape 3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Shape 3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4" name="Shape 4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4" name="Shape 5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Shape 5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7" name="Shape 5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4" name="Shape 6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Shape 6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7" name="Shape 6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Hallucinogens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Ralphie, Nic, Parker, and Kurtis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50900" y="5454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Hallucinogens?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50900" y="16651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Hallucinogens are drugs that cause distortions in a user's perceptions of reality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16100" y="1470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Drugs And Street Names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LSD</a:t>
            </a:r>
            <a:r>
              <a:rPr b="1" lang="en" sz="2400"/>
              <a:t>: </a:t>
            </a:r>
            <a:r>
              <a:rPr lang="en" sz="2400"/>
              <a:t>Acid, Purple Heart, Loony toon, Superman and zen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Peyote</a:t>
            </a:r>
            <a:r>
              <a:rPr lang="en" sz="2400"/>
              <a:t>: Buttons, Cactus, mesc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Ecstasy</a:t>
            </a:r>
            <a:r>
              <a:rPr b="1" lang="en" sz="2400"/>
              <a:t>: </a:t>
            </a:r>
            <a:r>
              <a:rPr lang="en" sz="2400"/>
              <a:t>Molly, XTC,  Scooby snacks, Happy pill and hug drug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Phencyclidine</a:t>
            </a:r>
            <a:r>
              <a:rPr b="1" lang="en" sz="2400"/>
              <a:t>: </a:t>
            </a:r>
            <a:r>
              <a:rPr lang="en" sz="2400"/>
              <a:t>Angel Dust, Hog, Lovely, Wack, Embalming Fluid, and Rocket Fuel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 u="sng"/>
              <a:t>Psilocybin</a:t>
            </a:r>
            <a:r>
              <a:rPr b="1" lang="en" sz="2400"/>
              <a:t>:</a:t>
            </a:r>
            <a:r>
              <a:rPr lang="en" sz="2400"/>
              <a:t> Boomers, God's flesh,Mexican mushrooms, silly putty and simple simon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50" y="0"/>
            <a:ext cx="2381049" cy="1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5"/>
            <a:ext cx="8229600" cy="112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Hallucinogens Enter The Body?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204375" y="1331575"/>
            <a:ext cx="57218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Pills, powders, liquids, gases, and some can be consumed. Hallucinogens stimulate the nervous system causing dilation, rise in blood pressure and constriction of arteries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4225"/>
            <a:ext cx="27260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600" y="3317137"/>
            <a:ext cx="2690400" cy="18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5775" y="3324225"/>
            <a:ext cx="2872449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Effects On the Body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643400"/>
            <a:ext cx="3994500" cy="45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lONG TERM: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Flashbacks weeks, months, or even years after the drug use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Flashbacks may be set off by using other drugs or by physical exercise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Flashbacks may be pleasant or a living nightmare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Most flashbacks last a very short time, only a minute or two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Decreased motivation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Prolonged depression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Increased panic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Impaired memory and concentration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Possible severe mental disturbances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Psychosis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Increased delusions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Bad trips may last hours, weeks, and even months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92300" y="513625"/>
            <a:ext cx="3994500" cy="456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/>
              <a:t>Short term: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Increased heart rate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Increased blood pressure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Heart failure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Abnormal, rapid breathing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Lung failure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Changed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emotional feelings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Confusion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Disorientation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Suspiciousness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Mixed-up speech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Loss of muscle control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Meaningless movements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Irrational actions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Violent behavior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Distorted reality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Aggressiveness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250" y="0"/>
            <a:ext cx="1833749" cy="9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50" y="0"/>
            <a:ext cx="2632749" cy="136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267799" y="3059100"/>
            <a:ext cx="2090050" cy="20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0" y="2541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Interesting Facts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7597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PT Sans"/>
              <a:buChar char="●"/>
            </a:pPr>
            <a:r>
              <a:rPr lang="en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People may experience “bad trips” while taking mushrooms which are like vivid nightmares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PT Sans"/>
              <a:buChar char="●"/>
            </a:pPr>
            <a:r>
              <a:rPr lang="en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Charles Manson often took LSD and Methamphetamines, he used these drugs to brainwash his followers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PT Sans"/>
              <a:buChar char="●"/>
            </a:pPr>
            <a:r>
              <a:rPr lang="en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Jaguars often eat hallucinogenic roots to get high, it heightens their hunting abilities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PT Sans"/>
              <a:buChar char="●"/>
            </a:pPr>
            <a:r>
              <a:rPr lang="en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legal hallucinogens (as strong as LSD) can be bought online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PT Sans"/>
              <a:buChar char="●"/>
            </a:pPr>
            <a:r>
              <a:rPr lang="en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the “Double rainbow all the way” guy was tripping on Mushrooms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4" name="Shape 114"/>
          <p:cNvSpPr txBox="1"/>
          <p:nvPr/>
        </p:nvSpPr>
        <p:spPr>
          <a:xfrm>
            <a:off x="5367650" y="1255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