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s://xjobs.brassring.com/tgwebhost/jobdetails.aspx?partnerid=54&amp;siteid=5346&amp;jobid=1236524" TargetMode="External"/><Relationship Id="rId3" Type="http://schemas.openxmlformats.org/officeDocument/2006/relationships/hyperlink" Target="http://www.controleng.com/single-article/control-engineering-salary-and-career-survey-2013/cd2a03c44fa44e6f1d273c30dd7fa94c.html" TargetMode="External"/><Relationship Id="rId4" Type="http://schemas.openxmlformats.org/officeDocument/2006/relationships/hyperlink" Target="https://bepc.silkroad.com/epostings/index.cfm?fuseaction=app.jobinfo&amp;jobid=216787&amp;company_id=15914&amp;version=3&amp;source=ONLINE&amp;jobOwner=956884&amp;aid=1&amp;jobBoardId=3337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2"/>
              </a:rPr>
              <a:t>https://xjobs.brassring.com/tgwebhost/jobdetails.aspx?partnerid=54&amp;siteid=5346&amp;jobid=1236524</a:t>
            </a:r>
          </a:p>
          <a:p>
            <a:pPr indent="-381000" lvl="0" marL="457200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http://www.controleng.com/single-article/control-engineering-salary-and-career-survey-2013/cd2a03c44fa44e6f1d273c30dd7fa94c.html</a:t>
            </a:r>
          </a:p>
          <a:p>
            <a:pPr indent="-381000" lvl="0" marL="457200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https://bepc.silkroad.com/epostings/index.cfm?fuseaction=app.jobinfo&amp;jobid=216787&amp;company_id=15914&amp;version=3&amp;source=ONLINE&amp;jobOwner=956884&amp;aid=1&amp;jobBoardId=3337</a:t>
            </a:r>
          </a:p>
          <a:p>
            <a:pPr indent="-381000" lvl="0" marL="45720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http://jobview.monster.com/Software-Controls-Engineer-High-Speed-Control-Systems-Job-Santa-Clara-CA-US-148626525.aspx?mescoid=1700195001001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gif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1.png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300750"/>
            <a:ext cx="84582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Control Systems Engineer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Kurtis Bowen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hands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Manufacturing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Working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CAD 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Learning new concepts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Interviewee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Avg. Hours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Traveling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Office atmosphere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Dress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Computer/People skills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Secondary Education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Town Pop: 115,007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Campus Size: 5,700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Housing: School owned $9,700/yr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Tuition: $31,110/yr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0499"/>
            <a:ext cx="4030200" cy="127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150" y="3763250"/>
            <a:ext cx="2619849" cy="13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92325"/>
            <a:ext cx="2878874" cy="23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Secondary Education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 Life: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students stay on campus full-time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Clubs/Organizations: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Honors Societies &amp; Active Groups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 of Program: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Electrical Engineering With Computer Option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ControlEng.com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DakotaGas.com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GlassDoor.com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Deere.com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Novate.com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Bradley.edu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Advantages/Disadvantages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Great Pay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in and out of a traditional office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Travel</a:t>
            </a:r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Engineering Degree required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5 Years Experience wanted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Physical Characteristics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Lifting up to 50 Lbs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 grip up to 5 Lbs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Strong Vision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Dexterity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 Characteristics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Strong communication skills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Scientific Approach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Follow time constraints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Salary Range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Low End: $65,000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End: $150,000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Average salary: $79,742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Typical Hourly Pay: $36/hr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Companies Hiring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450" y="1523173"/>
            <a:ext cx="1847175" cy="1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900" y="3784300"/>
            <a:ext cx="3564775" cy="10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75" y="3784300"/>
            <a:ext cx="4926250" cy="1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325" y="1582112"/>
            <a:ext cx="23812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Responsibilities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 System Maintenance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System Design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Maintaining/Increasing production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Atmosphere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Majority of time is spent in a cubicle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Work is done in Factories using control systems to improve prior control systems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Necessary Skills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Strong Communication Skills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MS Office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Strong People skills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Strong Diagnosis and troubleshooting 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Programming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