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10B82E20-06A0-40E0-BF13-1B1F92479C8B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019D1D5B-F185-4810-9DFB-B78CE8AA4B8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2E20-06A0-40E0-BF13-1B1F92479C8B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1D5B-F185-4810-9DFB-B78CE8AA4B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2E20-06A0-40E0-BF13-1B1F92479C8B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1D5B-F185-4810-9DFB-B78CE8AA4B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2E20-06A0-40E0-BF13-1B1F92479C8B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1D5B-F185-4810-9DFB-B78CE8AA4B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2E20-06A0-40E0-BF13-1B1F92479C8B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1D5B-F185-4810-9DFB-B78CE8AA4B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2E20-06A0-40E0-BF13-1B1F92479C8B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1D5B-F185-4810-9DFB-B78CE8AA4B8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2E20-06A0-40E0-BF13-1B1F92479C8B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1D5B-F185-4810-9DFB-B78CE8AA4B8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2E20-06A0-40E0-BF13-1B1F92479C8B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1D5B-F185-4810-9DFB-B78CE8AA4B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2E20-06A0-40E0-BF13-1B1F92479C8B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1D5B-F185-4810-9DFB-B78CE8AA4B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2E20-06A0-40E0-BF13-1B1F92479C8B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1D5B-F185-4810-9DFB-B78CE8AA4B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2E20-06A0-40E0-BF13-1B1F92479C8B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1D5B-F185-4810-9DFB-B78CE8AA4B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10B82E20-06A0-40E0-BF13-1B1F92479C8B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019D1D5B-F185-4810-9DFB-B78CE8AA4B8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www.youtube.com/v/z9UbKw4B0WQ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58317">
            <a:off x="664435" y="4003271"/>
            <a:ext cx="2118797" cy="2047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Gabriel Iglesias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Born:  July 15, 1976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5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“I </a:t>
            </a:r>
            <a:r>
              <a:rPr lang="en-US" sz="3600" dirty="0"/>
              <a:t>want to get so famous that I don't have to wake up in the morning. It'll probably never </a:t>
            </a:r>
            <a:r>
              <a:rPr lang="en-US" sz="3600" dirty="0" smtClean="0"/>
              <a:t>happen”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0457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Years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Born In San Diego</a:t>
            </a:r>
          </a:p>
          <a:p>
            <a:r>
              <a:rPr lang="en-US" dirty="0" smtClean="0"/>
              <a:t>Lived In several cities Growing Up</a:t>
            </a:r>
          </a:p>
          <a:p>
            <a:r>
              <a:rPr lang="en-US" dirty="0" smtClean="0"/>
              <a:t>Spent Most of life growing up in Long Beach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1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To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Gabriel first worked at a telephone company, but decided to try out comedy</a:t>
            </a:r>
          </a:p>
          <a:p>
            <a:r>
              <a:rPr lang="en-US" dirty="0" smtClean="0"/>
              <a:t>After he started comedy he decided to stop working at the telephone company</a:t>
            </a:r>
          </a:p>
          <a:p>
            <a:r>
              <a:rPr lang="en-US" dirty="0" smtClean="0"/>
              <a:t>After working as a comedian, he also worked on several TV shows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5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0"/>
            <a:ext cx="9144000" cy="5029200"/>
          </a:xfrm>
        </p:spPr>
      </p:pic>
    </p:spTree>
    <p:extLst>
      <p:ext uri="{BB962C8B-B14F-4D97-AF65-F5344CB8AC3E}">
        <p14:creationId xmlns:p14="http://schemas.microsoft.com/office/powerpoint/2010/main" val="179211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Known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2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Fluffyguy.com</a:t>
            </a:r>
          </a:p>
          <a:p>
            <a:r>
              <a:rPr lang="en-US" sz="3600" dirty="0"/>
              <a:t>http://en.wikipedia.org/wiki/Gabriel_Iglesias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01749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TC101790492[[fn=Sketchbook]]</Template>
  <TotalTime>93</TotalTime>
  <Words>107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Sketchbook</vt:lpstr>
      <vt:lpstr>Gabriel Iglesias</vt:lpstr>
      <vt:lpstr>Quote</vt:lpstr>
      <vt:lpstr>Early Years</vt:lpstr>
      <vt:lpstr>Road To Success</vt:lpstr>
      <vt:lpstr>Video</vt:lpstr>
      <vt:lpstr>Best Known For</vt:lpstr>
      <vt:lpstr>Quote</vt:lpstr>
      <vt:lpstr>Works Cited</vt:lpstr>
    </vt:vector>
  </TitlesOfParts>
  <Company>Y115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Gabriel Iglesias</dc:title>
  <dc:creator>Kurtis Robert Bowen</dc:creator>
  <cp:lastModifiedBy>Kurtis Robert Bowen</cp:lastModifiedBy>
  <cp:revision>9</cp:revision>
  <dcterms:created xsi:type="dcterms:W3CDTF">2014-05-19T17:29:37Z</dcterms:created>
  <dcterms:modified xsi:type="dcterms:W3CDTF">2014-05-22T17:46:20Z</dcterms:modified>
</cp:coreProperties>
</file>